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4"/>
    <p:restoredTop sz="74319"/>
  </p:normalViewPr>
  <p:slideViewPr>
    <p:cSldViewPr snapToGrid="0" snapToObjects="1">
      <p:cViewPr varScale="1">
        <p:scale>
          <a:sx n="44" d="100"/>
          <a:sy n="44" d="100"/>
        </p:scale>
        <p:origin x="768" y="42"/>
      </p:cViewPr>
      <p:guideLst/>
    </p:cSldViewPr>
  </p:slideViewPr>
  <p:notesTextViewPr>
    <p:cViewPr>
      <p:scale>
        <a:sx n="1" d="1"/>
        <a:sy n="1" d="1"/>
      </p:scale>
      <p:origin x="0" y="-6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2018-7995-8B48-8039-D41417C4331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EDE69-2890-FE48-9351-6A518A5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pproject.org/docs/getting_started/quicksta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plumrocket.com/magento-extensions/accelerated-mobile-pages-magento-extens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mashingmagazine.com/2017/04/amp-retailers/" TargetMode="External"/><Relationship Id="rId4" Type="http://schemas.openxmlformats.org/officeDocument/2006/relationships/hyperlink" Target="https://wordpress.org/plugins/accelerated-mobile-page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pproject.org/learn/about-how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TheAMPProject" TargetMode="External"/><Relationship Id="rId5" Type="http://schemas.openxmlformats.org/officeDocument/2006/relationships/hyperlink" Target="https://ampbyexample.com/" TargetMode="External"/><Relationship Id="rId4" Type="http://schemas.openxmlformats.org/officeDocument/2006/relationships/hyperlink" Target="https://www.ampproject.org/docs/getting_started/create/basic_marku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https://www.ampproject.org/docs/getting_started/quickstart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EDE69-2890-FE48-9351-6A518A5AC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hlinkClick r:id="rId3"/>
              </a:rPr>
              <a:t>https://store.plumrocket.com/magento-extensions/accelerated-mobile-pages-magento-extension.html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https://wordpress.org/plugins/accelerated-mobile-pages/</a:t>
            </a:r>
            <a:endParaRPr lang="en-US" u="sng" dirty="0" smtClean="0"/>
          </a:p>
          <a:p>
            <a:endParaRPr lang="en-US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https://www.smashingmagazine.com/2017/04/amp-retailers/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EDE69-2890-FE48-9351-6A518A5AC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Overview: </a:t>
            </a:r>
            <a:r>
              <a:rPr lang="en-US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https://www.ampproject.org/learn/about-how/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Tutorial: 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https://www.ampproject.org/docs/getting_started/create/basic_markup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Hands-on Tutorials: 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https://ampbyexample.com/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Videos: </a:t>
            </a:r>
            <a:r>
              <a:rPr lang="en-US" u="sng" dirty="0" smtClean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u="sng" dirty="0" smtClean="0">
                <a:solidFill>
                  <a:schemeClr val="bg1"/>
                </a:solidFill>
                <a:hlinkClick r:id="rId6"/>
              </a:rPr>
              <a:t>www.youtube.com/TheAMPProject</a:t>
            </a:r>
            <a:endParaRPr lang="en-US" u="sng" dirty="0" smtClean="0">
              <a:solidFill>
                <a:schemeClr val="bg1"/>
              </a:solidFill>
            </a:endParaRP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u="none" dirty="0" smtClean="0">
                <a:solidFill>
                  <a:schemeClr val="bg1"/>
                </a:solidFill>
              </a:rPr>
              <a:t>AMP Framework: https://www.ampproject.org/latest/blog/amping-up-the-amp-framework/</a:t>
            </a:r>
          </a:p>
          <a:p>
            <a:endParaRPr lang="en-US" u="none" dirty="0" smtClean="0">
              <a:solidFill>
                <a:schemeClr val="bg1"/>
              </a:solidFill>
            </a:endParaRPr>
          </a:p>
          <a:p>
            <a:r>
              <a:rPr lang="en-US" u="none" smtClean="0">
                <a:solidFill>
                  <a:schemeClr val="bg1"/>
                </a:solidFill>
              </a:rPr>
              <a:t>Templates: https://www.ampstart.com/templates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EDE69-2890-FE48-9351-6A518A5AC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71C3-09D8-6C47-BDD1-9AAA5055EA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9A65-3524-F545-B76B-F0351C8A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ED02B1-1BC5-458F-9994-627281CFE7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76" y="1634163"/>
            <a:ext cx="4522848" cy="2102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Accelerated Mobile Pages</a:t>
            </a:r>
          </a:p>
        </p:txBody>
      </p:sp>
    </p:spTree>
    <p:extLst>
      <p:ext uri="{BB962C8B-B14F-4D97-AF65-F5344CB8AC3E}">
        <p14:creationId xmlns:p14="http://schemas.microsoft.com/office/powerpoint/2010/main" val="229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Accelerated Mobile </a:t>
            </a:r>
            <a:r>
              <a:rPr lang="en-US" dirty="0" smtClean="0">
                <a:solidFill>
                  <a:schemeClr val="bg1"/>
                </a:solidFill>
              </a:rPr>
              <a:t>Pages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46908" y="1825625"/>
            <a:ext cx="101068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Accelerated Mobile Pages is a technology that allows pages to load very quickly.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does this by cutting out extraneous Java Script, statically sizing page elements</a:t>
            </a:r>
            <a:r>
              <a:rPr lang="en-US" dirty="0">
                <a:solidFill>
                  <a:schemeClr val="bg1"/>
                </a:solidFill>
              </a:rPr>
              <a:t>, and using asynchronous </a:t>
            </a:r>
            <a:r>
              <a:rPr lang="en-US" dirty="0" smtClean="0">
                <a:solidFill>
                  <a:schemeClr val="bg1"/>
                </a:solidFill>
              </a:rPr>
              <a:t>loading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9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3164" y="1825625"/>
            <a:ext cx="9940635" cy="4351338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>
                <a:solidFill>
                  <a:schemeClr val="bg1"/>
                </a:solidFill>
              </a:rPr>
              <a:t>load times on specific pages without having to redo your entire site.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AMP pages are distributed (cached) across many platforms.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Increased engagement and retention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Less drain on your web server </a:t>
            </a:r>
          </a:p>
        </p:txBody>
      </p:sp>
    </p:spTree>
    <p:extLst>
      <p:ext uri="{BB962C8B-B14F-4D97-AF65-F5344CB8AC3E}">
        <p14:creationId xmlns:p14="http://schemas.microsoft.com/office/powerpoint/2010/main" val="317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Limited set of features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No JavaScript (but there are limited options for interactivity)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Separate code </a:t>
            </a:r>
            <a:r>
              <a:rPr lang="en-US" dirty="0" smtClean="0">
                <a:solidFill>
                  <a:schemeClr val="bg1"/>
                </a:solidFill>
              </a:rPr>
              <a:t>base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AMP is not responsive. Responsive sites have one codebase for multiple devices. AMP pages are a different </a:t>
            </a:r>
            <a:r>
              <a:rPr lang="en-US" dirty="0" smtClean="0">
                <a:solidFill>
                  <a:schemeClr val="bg1"/>
                </a:solidFill>
              </a:rPr>
              <a:t>codebase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19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AMP pages are built with 3 core </a:t>
            </a:r>
            <a:r>
              <a:rPr lang="en-US" dirty="0" smtClean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62544" y="1825625"/>
            <a:ext cx="9691255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AMP </a:t>
            </a:r>
            <a:r>
              <a:rPr lang="en-US" dirty="0" smtClean="0">
                <a:solidFill>
                  <a:schemeClr val="bg1"/>
                </a:solidFill>
              </a:rPr>
              <a:t>HTML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Restricted sub-set of HTML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AMP </a:t>
            </a:r>
            <a:r>
              <a:rPr lang="en-US" dirty="0" smtClean="0">
                <a:solidFill>
                  <a:schemeClr val="bg1"/>
                </a:solidFill>
              </a:rPr>
              <a:t>JS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Manages resource loading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AMP </a:t>
            </a:r>
            <a:r>
              <a:rPr lang="en-US" dirty="0" smtClean="0">
                <a:solidFill>
                  <a:schemeClr val="bg1"/>
                </a:solidFill>
              </a:rPr>
              <a:t>Cache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Cashes and validates pages 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3782" y="1825625"/>
            <a:ext cx="1019001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AMP supports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analytics and ad systems as well as pay-walls. </a:t>
            </a:r>
          </a:p>
          <a:p>
            <a:r>
              <a:rPr lang="en-US" dirty="0">
                <a:solidFill>
                  <a:schemeClr val="bg1"/>
                </a:solidFill>
              </a:rPr>
              <a:t>Many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CMSs and Video providers are available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AMP for content management systems</a:t>
            </a:r>
          </a:p>
          <a:p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and WordPress both have plugins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Some e-commerce platforms.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2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Started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3782" y="1825625"/>
            <a:ext cx="10190017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AMPProject.org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Hands-on Tutorials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Videos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197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Accelerated Mobile Pages</vt:lpstr>
      <vt:lpstr>Accelerated Mobile Pages</vt:lpstr>
      <vt:lpstr>Advantages</vt:lpstr>
      <vt:lpstr>Disadvantages</vt:lpstr>
      <vt:lpstr>AMP pages are built with 3 core components</vt:lpstr>
      <vt:lpstr>3rd Party Integration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Mobile Pages</dc:title>
  <dc:creator>Ben Goliwas</dc:creator>
  <cp:lastModifiedBy>Windows User</cp:lastModifiedBy>
  <cp:revision>4</cp:revision>
  <dcterms:created xsi:type="dcterms:W3CDTF">2018-04-16T15:31:21Z</dcterms:created>
  <dcterms:modified xsi:type="dcterms:W3CDTF">2018-04-16T22:52:14Z</dcterms:modified>
</cp:coreProperties>
</file>