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64">
          <p15:clr>
            <a:srgbClr val="747775"/>
          </p15:clr>
        </p15:guide>
        <p15:guide id="2" pos="4896">
          <p15:clr>
            <a:srgbClr val="747775"/>
          </p15:clr>
        </p15:guide>
        <p15:guide id="3" orient="horz" pos="2880">
          <p15:clr>
            <a:srgbClr val="747775"/>
          </p15:clr>
        </p15:guide>
        <p15:guide id="4" orient="horz" pos="72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4"/>
        <p:guide pos="4896"/>
        <p:guide pos="2880" orient="horz"/>
        <p:guide pos="7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3c3f10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3c3f10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2f970f60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2f970f60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ee963d2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ee963d2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ee963d2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ee963d2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f970f6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f970f6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2f970f60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2f970f60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f970f60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f970f60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2f970f60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2f970f60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ee963d28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ee963d2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ee963d2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ee963d2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ee963d2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ee963d2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2f970f60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2f970f60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dxd8-3toiuw" TargetMode="External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kotlinlang.org/docs/basic-syntax.html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kotlinlang.org/docs/basic-syntax.html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kotlinlang.org/docs/basic-syntax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ay.kotlinlang.org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71600"/>
            <a:ext cx="4100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Aplicaciones Móviles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76750" y="3951575"/>
            <a:ext cx="15528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Ing. Erick Silva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625" y="124300"/>
            <a:ext cx="952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>
            <p:ph type="ctrTitle"/>
          </p:nvPr>
        </p:nvSpPr>
        <p:spPr>
          <a:xfrm>
            <a:off x="3598050" y="2874300"/>
            <a:ext cx="39783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- </a:t>
            </a:r>
            <a:r>
              <a:rPr lang="en" sz="2400"/>
              <a:t>Clase 1 -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1: Piedra Papel o Tijera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371600" y="1143000"/>
            <a:ext cx="6400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Usaremos: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 y var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enum class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472" y="3657900"/>
            <a:ext cx="3191078" cy="9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Android Studio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371600" y="1143000"/>
            <a:ext cx="64008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1.	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Descargar: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https://developer.android.com/studio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 b="0" l="0" r="19723" t="0"/>
          <a:stretch/>
        </p:blipFill>
        <p:spPr>
          <a:xfrm>
            <a:off x="1371600" y="1624983"/>
            <a:ext cx="6400801" cy="294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Android Studio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371600" y="1143150"/>
            <a:ext cx="6400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2.	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Crear nuevo proyecto: Empty Views Activity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16" y="1828800"/>
            <a:ext cx="378980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796" y="1828800"/>
            <a:ext cx="378980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Android Studio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371600" y="1143000"/>
            <a:ext cx="64008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3.	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Ejecutar el proyecto en un simulador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63" y="1601400"/>
            <a:ext cx="4961072" cy="29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71600" y="1143150"/>
            <a:ext cx="3805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Presentar las tecnologías implicadas en el desarrollo mobile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Comprender y familiarizarnos con el vocabulario técnico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Relacionar programación orientada a objetos con el desarrollo mobile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Programar aplicaciones para dispositivos Android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11499" r="15624" t="0"/>
          <a:stretch/>
        </p:blipFill>
        <p:spPr>
          <a:xfrm>
            <a:off x="4990850" y="1486050"/>
            <a:ext cx="2781552" cy="27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🔴 Subscribe: https://bit.ly/32DN9ex&#10;📷 Insta: https://bit.ly/3xn2w8f&#10;👍 Facebook: https://bit.ly/3m4uob4&#10;&#10;🟢 Do you want to make a visualization to tell your story? I am on fiverr now! bit.ly/3uM0EVF&#10;&#10;What data visualization do you want to see next? Let me know in the comments down below.&#10;Are you wondering how I make these videos? As a hobby I have developed some python code to generate these videos. For a short tutorial on that watch this video: https://bit.ly/3hzazWA&#10;&#10;Data source: statcounter&#10;&#10;#PieChartPirate #DataVisualization #PieChart" id="149" name="Google Shape;149;p15" title="Most Popular Mobile Operating Systems from 2000 - 2021 #shor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143000"/>
            <a:ext cx="64008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operativos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vs iOS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3725850" y="987500"/>
            <a:ext cx="348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36" y="1143000"/>
            <a:ext cx="514351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113" y="1143150"/>
            <a:ext cx="4571764" cy="34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1371600" y="1143000"/>
            <a:ext cx="594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kotlinlang.org/docs/basic-syntax.html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738" y="1828800"/>
            <a:ext cx="4148525" cy="236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1371600" y="1143000"/>
            <a:ext cx="594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kotlinlang.org/docs/basic-syntax.html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738" y="1828800"/>
            <a:ext cx="414852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371600" y="1142850"/>
            <a:ext cx="594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kotlinlang.org/docs/basic-syntax.html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740" y="1828809"/>
            <a:ext cx="4148526" cy="228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1: Piedra Papel o Tijera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371600" y="1143000"/>
            <a:ext cx="594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https://play.kotlinlang.org/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273154"/>
            <a:ext cx="6400801" cy="229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