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864">
          <p15:clr>
            <a:srgbClr val="747775"/>
          </p15:clr>
        </p15:guide>
        <p15:guide id="2" pos="4896">
          <p15:clr>
            <a:srgbClr val="747775"/>
          </p15:clr>
        </p15:guide>
        <p15:guide id="3" orient="horz" pos="720">
          <p15:clr>
            <a:srgbClr val="747775"/>
          </p15:clr>
        </p15:guide>
        <p15:guide id="4" orient="horz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64"/>
        <p:guide pos="4896"/>
        <p:guide pos="720" orient="horz"/>
        <p:guide pos="288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f2fe09ea47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f2fe09ea47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f2fd668e0f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f2fd668e0f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f2fd668e0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f2fd668e0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f4136fef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f4136fef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f4136fefd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f4136fefd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f2fd668e0f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f2fd668e0f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f4136fefd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f4136fefd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f3c43422f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f3c43422f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f3c43422f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f3c43422f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eveloper.android.com/studio" TargetMode="External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13.png"/><Relationship Id="rId6" Type="http://schemas.openxmlformats.org/officeDocument/2006/relationships/image" Target="../media/image8.png"/><Relationship Id="rId7" Type="http://schemas.openxmlformats.org/officeDocument/2006/relationships/image" Target="../media/image10.png"/><Relationship Id="rId8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android.com/courses/jetpack-compose/course" TargetMode="External"/><Relationship Id="rId4" Type="http://schemas.openxmlformats.org/officeDocument/2006/relationships/hyperlink" Target="https://www.jetbrains.com/lp/compose-multiplatform/" TargetMode="External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hyperlink" Target="https://refactoring.guru/es/design-patterns/composite%5C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/>
        </p:nvSpPr>
        <p:spPr>
          <a:xfrm>
            <a:off x="6776750" y="3951575"/>
            <a:ext cx="15528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Ing. Erick Silva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5" name="Google Shape;13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3625" y="124300"/>
            <a:ext cx="952500" cy="24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3"/>
          <p:cNvSpPr txBox="1"/>
          <p:nvPr/>
        </p:nvSpPr>
        <p:spPr>
          <a:xfrm>
            <a:off x="3537150" y="1371600"/>
            <a:ext cx="41001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Aplicaciones Móviles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3598050" y="2874300"/>
            <a:ext cx="3978300" cy="5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Clase 2 -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/>
          <p:nvPr>
            <p:ph type="title"/>
          </p:nvPr>
        </p:nvSpPr>
        <p:spPr>
          <a:xfrm>
            <a:off x="1371600" y="393750"/>
            <a:ext cx="64008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Actividad 2: Composite</a:t>
            </a:r>
            <a:endParaRPr/>
          </a:p>
        </p:txBody>
      </p:sp>
      <p:sp>
        <p:nvSpPr>
          <p:cNvPr id="210" name="Google Shape;210;p22"/>
          <p:cNvSpPr txBox="1"/>
          <p:nvPr/>
        </p:nvSpPr>
        <p:spPr>
          <a:xfrm>
            <a:off x="1371600" y="1143000"/>
            <a:ext cx="64008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Pasos a seguir: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Armar Componente, Compuesto y Hoja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Crear Hoja que imprima un texto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Instanciar un Compuesto con una lista de Hojas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Refactorizar con () -&gt; Unit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Ejecutar en el Init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Crear Hojas de tipo: texto, titulo, boton, espacio, divisor y columna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Armar pantalla de Login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371600" y="393750"/>
            <a:ext cx="64008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Instalacion Android Studio</a:t>
            </a:r>
            <a:endParaRPr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1371600" y="1143000"/>
            <a:ext cx="64008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Descargar: </a:t>
            </a:r>
            <a:r>
              <a:rPr lang="en" sz="1600" u="sng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https://developer.android.com/studio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Crear nuevo proyecto: Empty Views Activity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Ejecutar el proyecto en un simulador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4" name="Google Shape;14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2861" y="2933700"/>
            <a:ext cx="1638277" cy="1638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373850" y="393750"/>
            <a:ext cx="64023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Aplicaciones Nativas</a:t>
            </a:r>
            <a:endParaRPr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3994" y="1364950"/>
            <a:ext cx="899430" cy="110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 rotWithShape="1">
          <a:blip r:embed="rId4">
            <a:alphaModFix/>
          </a:blip>
          <a:srcRect b="25166" l="0" r="0" t="0"/>
          <a:stretch/>
        </p:blipFill>
        <p:spPr>
          <a:xfrm>
            <a:off x="2159025" y="1371600"/>
            <a:ext cx="1640361" cy="1106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p15"/>
          <p:cNvCxnSpPr/>
          <p:nvPr/>
        </p:nvCxnSpPr>
        <p:spPr>
          <a:xfrm>
            <a:off x="4568250" y="1130225"/>
            <a:ext cx="0" cy="34314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373850" y="393750"/>
            <a:ext cx="64023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Aplicaciones Nativas</a:t>
            </a:r>
            <a:endParaRPr/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3994" y="1364950"/>
            <a:ext cx="899430" cy="110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6"/>
          <p:cNvPicPr preferRelativeResize="0"/>
          <p:nvPr/>
        </p:nvPicPr>
        <p:blipFill rotWithShape="1">
          <a:blip r:embed="rId4">
            <a:alphaModFix/>
          </a:blip>
          <a:srcRect b="25166" l="0" r="0" t="0"/>
          <a:stretch/>
        </p:blipFill>
        <p:spPr>
          <a:xfrm>
            <a:off x="2159025" y="1371600"/>
            <a:ext cx="1640361" cy="110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6"/>
          <p:cNvPicPr preferRelativeResize="0"/>
          <p:nvPr/>
        </p:nvPicPr>
        <p:blipFill rotWithShape="1">
          <a:blip r:embed="rId5">
            <a:alphaModFix/>
          </a:blip>
          <a:srcRect b="31465" l="23671" r="23539" t="4055"/>
          <a:stretch/>
        </p:blipFill>
        <p:spPr>
          <a:xfrm>
            <a:off x="1713300" y="3033310"/>
            <a:ext cx="863274" cy="1054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6"/>
          <p:cNvPicPr preferRelativeResize="0"/>
          <p:nvPr/>
        </p:nvPicPr>
        <p:blipFill rotWithShape="1">
          <a:blip r:embed="rId6">
            <a:alphaModFix/>
          </a:blip>
          <a:srcRect b="15944" l="27194" r="27107" t="16060"/>
          <a:stretch/>
        </p:blipFill>
        <p:spPr>
          <a:xfrm>
            <a:off x="3071375" y="3037086"/>
            <a:ext cx="1063347" cy="1054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78425" y="3030750"/>
            <a:ext cx="1063350" cy="106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pple Worldwide Developers Conference Swift Apple, 46% OFF" id="163" name="Google Shape;163;p16"/>
          <p:cNvPicPr preferRelativeResize="0"/>
          <p:nvPr/>
        </p:nvPicPr>
        <p:blipFill rotWithShape="1">
          <a:blip r:embed="rId8">
            <a:alphaModFix/>
          </a:blip>
          <a:srcRect b="31840" l="36548" r="35520" t="3059"/>
          <a:stretch/>
        </p:blipFill>
        <p:spPr>
          <a:xfrm>
            <a:off x="6367375" y="3035625"/>
            <a:ext cx="1063349" cy="10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16"/>
          <p:cNvCxnSpPr/>
          <p:nvPr/>
        </p:nvCxnSpPr>
        <p:spPr>
          <a:xfrm>
            <a:off x="1373850" y="2713250"/>
            <a:ext cx="6402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16"/>
          <p:cNvCxnSpPr/>
          <p:nvPr/>
        </p:nvCxnSpPr>
        <p:spPr>
          <a:xfrm>
            <a:off x="4568250" y="1130225"/>
            <a:ext cx="0" cy="34314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16"/>
          <p:cNvSpPr txBox="1"/>
          <p:nvPr>
            <p:ph idx="1" type="body"/>
          </p:nvPr>
        </p:nvSpPr>
        <p:spPr>
          <a:xfrm>
            <a:off x="1370100" y="4137375"/>
            <a:ext cx="6402300" cy="4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      Java			Kotlin		       Objective-C		      Swift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 txBox="1"/>
          <p:nvPr>
            <p:ph type="title"/>
          </p:nvPr>
        </p:nvSpPr>
        <p:spPr>
          <a:xfrm>
            <a:off x="1371600" y="393750"/>
            <a:ext cx="6400800" cy="7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Aplicaciones No Nativas</a:t>
            </a:r>
            <a:endParaRPr/>
          </a:p>
        </p:txBody>
      </p:sp>
      <p:sp>
        <p:nvSpPr>
          <p:cNvPr id="172" name="Google Shape;172;p17"/>
          <p:cNvSpPr txBox="1"/>
          <p:nvPr>
            <p:ph idx="1" type="body"/>
          </p:nvPr>
        </p:nvSpPr>
        <p:spPr>
          <a:xfrm>
            <a:off x="1371600" y="1143000"/>
            <a:ext cx="6400800" cy="16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¿Por que existen?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¿Como funcionan?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¿Pueden reemplazar a las apps Nativas?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¿En qué casos deberían usarse?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/>
          <p:nvPr>
            <p:ph type="title"/>
          </p:nvPr>
        </p:nvSpPr>
        <p:spPr>
          <a:xfrm>
            <a:off x="1371600" y="393750"/>
            <a:ext cx="6400800" cy="7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Aplicaciones No Nativas</a:t>
            </a:r>
            <a:endParaRPr/>
          </a:p>
        </p:txBody>
      </p:sp>
      <p:sp>
        <p:nvSpPr>
          <p:cNvPr id="178" name="Google Shape;178;p18"/>
          <p:cNvSpPr txBox="1"/>
          <p:nvPr>
            <p:ph idx="1" type="body"/>
          </p:nvPr>
        </p:nvSpPr>
        <p:spPr>
          <a:xfrm>
            <a:off x="1371600" y="1143000"/>
            <a:ext cx="6400800" cy="16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¿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Por que existen?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¿Como funcionan?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¿Pueden reemplazar a las apps Nativas?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¿En 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qué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casos 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deberían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usarse?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9" name="Google Shape;179;p18"/>
          <p:cNvPicPr preferRelativeResize="0"/>
          <p:nvPr/>
        </p:nvPicPr>
        <p:blipFill rotWithShape="1">
          <a:blip r:embed="rId3">
            <a:alphaModFix/>
          </a:blip>
          <a:srcRect b="0" l="0" r="66001" t="0"/>
          <a:stretch/>
        </p:blipFill>
        <p:spPr>
          <a:xfrm>
            <a:off x="1769950" y="3039384"/>
            <a:ext cx="1063350" cy="10555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s, react js, logo, react, react native icon - Free download" id="180" name="Google Shape;180;p18"/>
          <p:cNvPicPr preferRelativeResize="0"/>
          <p:nvPr/>
        </p:nvPicPr>
        <p:blipFill rotWithShape="1">
          <a:blip r:embed="rId4">
            <a:alphaModFix/>
          </a:blip>
          <a:srcRect b="7334" l="0" r="0" t="5973"/>
          <a:stretch/>
        </p:blipFill>
        <p:spPr>
          <a:xfrm>
            <a:off x="3974263" y="3039950"/>
            <a:ext cx="1216349" cy="105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8"/>
          <p:cNvPicPr preferRelativeResize="0"/>
          <p:nvPr/>
        </p:nvPicPr>
        <p:blipFill rotWithShape="1">
          <a:blip r:embed="rId5">
            <a:alphaModFix/>
          </a:blip>
          <a:srcRect b="0" l="0" r="76697" t="0"/>
          <a:stretch/>
        </p:blipFill>
        <p:spPr>
          <a:xfrm>
            <a:off x="6255378" y="3039950"/>
            <a:ext cx="861841" cy="105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8"/>
          <p:cNvSpPr txBox="1"/>
          <p:nvPr>
            <p:ph idx="1" type="body"/>
          </p:nvPr>
        </p:nvSpPr>
        <p:spPr>
          <a:xfrm>
            <a:off x="2011625" y="4159200"/>
            <a:ext cx="5409300" cy="4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Ionic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		          		   React Native			         Flutter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"/>
          <p:cNvSpPr txBox="1"/>
          <p:nvPr>
            <p:ph type="title"/>
          </p:nvPr>
        </p:nvSpPr>
        <p:spPr>
          <a:xfrm>
            <a:off x="1371600" y="393750"/>
            <a:ext cx="6400800" cy="7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Jetpack Compose</a:t>
            </a:r>
            <a:endParaRPr/>
          </a:p>
        </p:txBody>
      </p:sp>
      <p:sp>
        <p:nvSpPr>
          <p:cNvPr id="188" name="Google Shape;188;p19"/>
          <p:cNvSpPr txBox="1"/>
          <p:nvPr>
            <p:ph idx="1" type="body"/>
          </p:nvPr>
        </p:nvSpPr>
        <p:spPr>
          <a:xfrm>
            <a:off x="1371600" y="1143000"/>
            <a:ext cx="4614000" cy="29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https://developer.android.com/courses/jetpack-compose/course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https://www.jetbrains.com/lp/compose-multiplatform/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9" name="Google Shape;189;p19"/>
          <p:cNvPicPr preferRelativeResize="0"/>
          <p:nvPr/>
        </p:nvPicPr>
        <p:blipFill rotWithShape="1">
          <a:blip r:embed="rId5">
            <a:alphaModFix/>
          </a:blip>
          <a:srcRect b="11611" l="13621" r="14077" t="13035"/>
          <a:stretch/>
        </p:blipFill>
        <p:spPr>
          <a:xfrm>
            <a:off x="6500551" y="1143000"/>
            <a:ext cx="1271851" cy="1433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 txBox="1"/>
          <p:nvPr>
            <p:ph type="title"/>
          </p:nvPr>
        </p:nvSpPr>
        <p:spPr>
          <a:xfrm>
            <a:off x="1371600" y="393750"/>
            <a:ext cx="64008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Patron Composite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0"/>
          <p:cNvSpPr txBox="1"/>
          <p:nvPr/>
        </p:nvSpPr>
        <p:spPr>
          <a:xfrm>
            <a:off x="1371600" y="1143000"/>
            <a:ext cx="28365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Patrones de diseño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Agrupar objetos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Simplifica su manipulación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Forma de arbol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Polimorfismo y </a:t>
            </a:r>
            <a:r>
              <a:rPr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Recursión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Componente, compuesto y hoja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6" name="Google Shape;1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3550" y="1143150"/>
            <a:ext cx="3428850" cy="34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/>
          <p:nvPr>
            <p:ph type="title"/>
          </p:nvPr>
        </p:nvSpPr>
        <p:spPr>
          <a:xfrm>
            <a:off x="1371600" y="393750"/>
            <a:ext cx="64008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Patron Composite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1"/>
          <p:cNvSpPr txBox="1"/>
          <p:nvPr/>
        </p:nvSpPr>
        <p:spPr>
          <a:xfrm>
            <a:off x="1371600" y="1143000"/>
            <a:ext cx="640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3" name="Google Shape;2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402" y="1143000"/>
            <a:ext cx="4779199" cy="299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1"/>
          <p:cNvSpPr txBox="1"/>
          <p:nvPr/>
        </p:nvSpPr>
        <p:spPr>
          <a:xfrm>
            <a:off x="1371600" y="4140900"/>
            <a:ext cx="640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https://refactoring.guru/es/design-patterns/composite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