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747775"/>
          </p15:clr>
        </p15:guide>
        <p15:guide id="2" orient="horz" pos="2880">
          <p15:clr>
            <a:srgbClr val="747775"/>
          </p15:clr>
        </p15:guide>
        <p15:guide id="3" pos="864">
          <p15:clr>
            <a:srgbClr val="747775"/>
          </p15:clr>
        </p15:guide>
        <p15:guide id="4" pos="48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2880" orient="horz"/>
        <p:guide pos="864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14534bb76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14534bb7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4534bb76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14534bb76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14534bb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14534bb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14534bb7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14534bb7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14534bb76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14534bb7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14534bb76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14534bb7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14534bb76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14534bb7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14534bb76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14534bb76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14534bb76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14534bb76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4e5f19e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4e5f19e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d668e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d668e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4534bb7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14534bb7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4534bb7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14534bb7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14534bb7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14534bb7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4534bb7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14534bb7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14534bb7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14534bb7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4534bb7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14534bb7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4534bb76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14534bb7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activemanifesto.org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develop/ui/compose/lifecycle" TargetMode="External"/><Relationship Id="rId4" Type="http://schemas.openxmlformats.org/officeDocument/2006/relationships/hyperlink" Target="https://developer.android.com/develop/ui/compose/layouts/basics" TargetMode="External"/><Relationship Id="rId9" Type="http://schemas.openxmlformats.org/officeDocument/2006/relationships/hyperlink" Target="https://developer.android.com/develop/ui/compose/tutorial" TargetMode="External"/><Relationship Id="rId5" Type="http://schemas.openxmlformats.org/officeDocument/2006/relationships/hyperlink" Target="https://developer.android.com/develop/ui/compose/modifiers" TargetMode="External"/><Relationship Id="rId6" Type="http://schemas.openxmlformats.org/officeDocument/2006/relationships/hyperlink" Target="https://developer.android.com/develop/ui/compose/text/style-text" TargetMode="External"/><Relationship Id="rId7" Type="http://schemas.openxmlformats.org/officeDocument/2006/relationships/hyperlink" Target="https://developer.android.com/develop/ui/compose/components" TargetMode="External"/><Relationship Id="rId8" Type="http://schemas.openxmlformats.org/officeDocument/2006/relationships/hyperlink" Target="https://github.com/android/codelab-android-compo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776750" y="3951575"/>
            <a:ext cx="155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Ing. Erick Silva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625" y="124300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537150" y="1371600"/>
            <a:ext cx="4100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Aplicaciones Móviles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98050" y="2874300"/>
            <a:ext cx="397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3 -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Construcción de Interfaz de Usuario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Constraints en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código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(iOS)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8602" l="7986" r="8387" t="13619"/>
          <a:stretch/>
        </p:blipFill>
        <p:spPr>
          <a:xfrm>
            <a:off x="2879261" y="1641550"/>
            <a:ext cx="3385474" cy="29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Construcción de Interfaz de Usuario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XML (Android)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3100" l="14980" r="0" t="0"/>
          <a:stretch/>
        </p:blipFill>
        <p:spPr>
          <a:xfrm>
            <a:off x="1371600" y="1654475"/>
            <a:ext cx="6400799" cy="291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Programacion Reactiva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Reactive Manifesto: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https://www.reactivemanifesto.org/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51693"/>
            <a:ext cx="6400800" cy="252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Programacion Reactiva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Frameworks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ReactNative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SwiftUI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Jetpack Compose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Js, react js, logo, react, react native icon - Free download" id="222" name="Google Shape;222;p25"/>
          <p:cNvPicPr preferRelativeResize="0"/>
          <p:nvPr/>
        </p:nvPicPr>
        <p:blipFill rotWithShape="1">
          <a:blip r:embed="rId3">
            <a:alphaModFix/>
          </a:blip>
          <a:srcRect b="7334" l="0" r="0" t="5973"/>
          <a:stretch/>
        </p:blipFill>
        <p:spPr>
          <a:xfrm>
            <a:off x="4517350" y="1356253"/>
            <a:ext cx="1357784" cy="117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76697" t="0"/>
          <a:stretch/>
        </p:blipFill>
        <p:spPr>
          <a:xfrm>
            <a:off x="4672690" y="3027405"/>
            <a:ext cx="1047116" cy="128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5">
            <a:alphaModFix/>
          </a:blip>
          <a:srcRect b="4648" l="4192" r="3658" t="3481"/>
          <a:stretch/>
        </p:blipFill>
        <p:spPr>
          <a:xfrm>
            <a:off x="6386198" y="1356253"/>
            <a:ext cx="1180502" cy="117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6">
            <a:alphaModFix/>
          </a:blip>
          <a:srcRect b="11611" l="13621" r="14077" t="13035"/>
          <a:stretch/>
        </p:blipFill>
        <p:spPr>
          <a:xfrm>
            <a:off x="6407536" y="3027421"/>
            <a:ext cx="1137828" cy="128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Programacion Reactiva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UI escrita en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Mas declarativo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Mas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facil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simular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Mejor performance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Js, react js, logo, react, react native icon - Free download" id="232" name="Google Shape;232;p26"/>
          <p:cNvPicPr preferRelativeResize="0"/>
          <p:nvPr/>
        </p:nvPicPr>
        <p:blipFill rotWithShape="1">
          <a:blip r:embed="rId3">
            <a:alphaModFix/>
          </a:blip>
          <a:srcRect b="7334" l="0" r="0" t="5973"/>
          <a:stretch/>
        </p:blipFill>
        <p:spPr>
          <a:xfrm>
            <a:off x="4517350" y="1356253"/>
            <a:ext cx="1357784" cy="117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0" l="0" r="76697" t="0"/>
          <a:stretch/>
        </p:blipFill>
        <p:spPr>
          <a:xfrm>
            <a:off x="4672690" y="3027405"/>
            <a:ext cx="1047116" cy="128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5">
            <a:alphaModFix/>
          </a:blip>
          <a:srcRect b="4648" l="4192" r="3658" t="3481"/>
          <a:stretch/>
        </p:blipFill>
        <p:spPr>
          <a:xfrm>
            <a:off x="6386198" y="1356253"/>
            <a:ext cx="1180502" cy="117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6">
            <a:alphaModFix/>
          </a:blip>
          <a:srcRect b="11611" l="13621" r="14077" t="13035"/>
          <a:stretch/>
        </p:blipFill>
        <p:spPr>
          <a:xfrm>
            <a:off x="6407536" y="3027421"/>
            <a:ext cx="1137828" cy="128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Programacion Reactiva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SwiftUI (iOS)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31190" l="7085" r="7231" t="10377"/>
          <a:stretch/>
        </p:blipFill>
        <p:spPr>
          <a:xfrm>
            <a:off x="1371600" y="1617900"/>
            <a:ext cx="6400799" cy="29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Programacion Reactiva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Jetpack Compose (Android*)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15782" l="0" r="0" t="0"/>
          <a:stretch/>
        </p:blipFill>
        <p:spPr>
          <a:xfrm>
            <a:off x="1371600" y="1611200"/>
            <a:ext cx="6400801" cy="29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3: Diseñar una pantalla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 b="35087" l="23860" r="24505" t="7145"/>
          <a:stretch/>
        </p:blipFill>
        <p:spPr>
          <a:xfrm>
            <a:off x="6048525" y="1143000"/>
            <a:ext cx="1723869" cy="342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1371600" y="1143000"/>
            <a:ext cx="3497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Usaremos: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Column, Row, Box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Text, TextField, Button, Spacer, Divider, Icon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adding, align, fillMaxWidth, background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3: Diseñar una pantalla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371600" y="1143000"/>
            <a:ext cx="24765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Hacer la interfaz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gráfica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de una pantalla de inicio de una app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400" y="1143150"/>
            <a:ext cx="2996999" cy="2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5035650" y="4061400"/>
            <a:ext cx="2476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Ejemplos de interfaz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https://developer.android.com/develop/ui/compose/lifecycle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https://developer.android.com/develop/ui/compose/layouts/basics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https://developer.android.com/develop/ui/compose/modifiers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https://developer.android.com/develop/ui/compose/text/style-text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https://developer.android.com/develop/ui/compose/components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https://github.com/android/codelab-android-compose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https://developer.android.com/develop/ui/compose/tutorial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Android Studio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Descargar: </a:t>
            </a:r>
            <a:r>
              <a:rPr lang="en" sz="16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https://developer.android.com/studio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Crear nuevo proyecto: Empty Views Activity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Ejecutar el proyecto en un simulador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61" y="2933700"/>
            <a:ext cx="1638277" cy="163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71600" y="1143000"/>
            <a:ext cx="3927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Iphone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Resolucion 230 x 480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 ubicación y tamaño se definian con valores absolutos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1272" l="3734" r="4505" t="1583"/>
          <a:stretch/>
        </p:blipFill>
        <p:spPr>
          <a:xfrm>
            <a:off x="5918050" y="1143000"/>
            <a:ext cx="18543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371600" y="1143000"/>
            <a:ext cx="3927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Iphone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Resolucion 230 x 480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 ubicación y tamaño se definian con valores absolutos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Iphone 4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Resolucion 460 x 960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Multiplica x2 los valores absolutos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224" y="1143000"/>
            <a:ext cx="17781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Android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Multiples dispositivos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x, dp, sp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8954" l="0" r="0" t="6572"/>
          <a:stretch/>
        </p:blipFill>
        <p:spPr>
          <a:xfrm>
            <a:off x="4363925" y="1361638"/>
            <a:ext cx="3408475" cy="29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Android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rap_content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match_parent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687" y="1556577"/>
            <a:ext cx="2459700" cy="82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874" y="3240363"/>
            <a:ext cx="2453536" cy="82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Android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LinearLayout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AbsoluteLayout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RelativeLayout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525" y="2834712"/>
            <a:ext cx="3647875" cy="1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Cada constraint define una relación entre dos vistas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Cada vista tiene un conjunto de constraints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438" y="2573800"/>
            <a:ext cx="4139125" cy="19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Construcción</a:t>
            </a:r>
            <a:r>
              <a:rPr lang="en"/>
              <a:t> de Interfaz de Usuario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Storyboard (iOS)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8247" l="0" r="0" t="0"/>
          <a:stretch/>
        </p:blipFill>
        <p:spPr>
          <a:xfrm>
            <a:off x="1371600" y="1638650"/>
            <a:ext cx="6400799" cy="2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