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20">
          <p15:clr>
            <a:srgbClr val="747775"/>
          </p15:clr>
        </p15:guide>
        <p15:guide id="2" pos="864">
          <p15:clr>
            <a:srgbClr val="747775"/>
          </p15:clr>
        </p15:guide>
        <p15:guide id="3" pos="4896">
          <p15:clr>
            <a:srgbClr val="747775"/>
          </p15:clr>
        </p15:guide>
        <p15:guide id="4" orient="horz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20" orient="horz"/>
        <p:guide pos="864"/>
        <p:guide pos="4896"/>
        <p:guide pos="28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560ae4863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560ae4863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3b05a93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f3b05a93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f560ae4863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f560ae486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2fd668e0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2fd668e0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2fd668e0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f2fd668e0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2fe09ea4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f2fe09ea4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560ae486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f560ae48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560ae486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f560ae486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560ae4863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560ae4863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560ae4863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f560ae4863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f560ae4863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f560ae4863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eveloper.android.com/develop/ui/compose/mental-model" TargetMode="External"/><Relationship Id="rId4" Type="http://schemas.openxmlformats.org/officeDocument/2006/relationships/hyperlink" Target="https://developer.android.com/develop/ui/compose/mental-model?hl=es-419" TargetMode="External"/><Relationship Id="rId5" Type="http://schemas.openxmlformats.org/officeDocument/2006/relationships/hyperlink" Target="http://developer.android.com/develop/ui/compose/lifecycle" TargetMode="External"/><Relationship Id="rId6" Type="http://schemas.openxmlformats.org/officeDocument/2006/relationships/hyperlink" Target="http://developer.android.com/develop/ui/compose/state" TargetMode="External"/><Relationship Id="rId7" Type="http://schemas.openxmlformats.org/officeDocument/2006/relationships/hyperlink" Target="http://developer.android.com/develop/ui/compose/list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6776750" y="3951575"/>
            <a:ext cx="15528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Ing. Erick Silva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625" y="124300"/>
            <a:ext cx="952500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/>
          <p:nvPr/>
        </p:nvSpPr>
        <p:spPr>
          <a:xfrm>
            <a:off x="3537150" y="1371600"/>
            <a:ext cx="41001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Aplicaciones Móviles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3598050" y="2874300"/>
            <a:ext cx="39783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Clase 4 -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 rotWithShape="1">
          <a:blip r:embed="rId3">
            <a:alphaModFix/>
          </a:blip>
          <a:srcRect b="13196" l="13023" r="10681" t="14689"/>
          <a:stretch/>
        </p:blipFill>
        <p:spPr>
          <a:xfrm>
            <a:off x="2116075" y="1534875"/>
            <a:ext cx="4911851" cy="2613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Actividad 4: </a:t>
            </a:r>
            <a:r>
              <a:rPr lang="en"/>
              <a:t>Cronómetro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371600" y="1143000"/>
            <a:ext cx="28047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emember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mutableStateOf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LaunchedEffect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LazyColumn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2" name="Google Shape;202;p23"/>
          <p:cNvPicPr preferRelativeResize="0"/>
          <p:nvPr/>
        </p:nvPicPr>
        <p:blipFill rotWithShape="1">
          <a:blip r:embed="rId3">
            <a:alphaModFix/>
          </a:blip>
          <a:srcRect b="12010" l="0" r="0" t="6510"/>
          <a:stretch/>
        </p:blipFill>
        <p:spPr>
          <a:xfrm>
            <a:off x="5882178" y="1143154"/>
            <a:ext cx="1890222" cy="3428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 rotWithShape="1">
          <a:blip r:embed="rId4">
            <a:alphaModFix/>
          </a:blip>
          <a:srcRect b="12010" l="0" r="0" t="6510"/>
          <a:stretch/>
        </p:blipFill>
        <p:spPr>
          <a:xfrm>
            <a:off x="3870488" y="1143150"/>
            <a:ext cx="1890224" cy="3429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Bibliografia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1371600" y="1143000"/>
            <a:ext cx="67110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Paradigma declarativo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developer.android.com/develop/ui/compose/mental-model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Ciclo de vida de los elementos componibles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</a:t>
            </a:r>
            <a:r>
              <a:rPr lang="en" sz="1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eveloper.android.com/develop/ui/compose/lifecycle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Como administrar estados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developer.android.com/develop/ui/compose/state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Listas y cuadrículas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developer.android.com/develop/ui/compose/lists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371600" y="393750"/>
            <a:ext cx="64008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Revisión</a:t>
            </a:r>
            <a:r>
              <a:rPr lang="en"/>
              <a:t> de Actividad 3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371600" y="1143000"/>
            <a:ext cx="6400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Diseñar una pantalla: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Hacer la interfaz gráfica de una pantalla de inicio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862" y="2113050"/>
            <a:ext cx="2572275" cy="245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371600" y="1143000"/>
            <a:ext cx="6400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Es una pantalla que se muestra al usuario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Presenta las vistas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Solo se puede presentar una al mismo tiempo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Tiene un ciclo de vida definido por la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visualización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de la pantalla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Ciclo de vida de un Activity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 rotWithShape="1">
          <a:blip r:embed="rId3">
            <a:alphaModFix/>
          </a:blip>
          <a:srcRect b="3782" l="0" r="0" t="14884"/>
          <a:stretch/>
        </p:blipFill>
        <p:spPr>
          <a:xfrm>
            <a:off x="2715650" y="1143000"/>
            <a:ext cx="3712707" cy="342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Theme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 txBox="1"/>
          <p:nvPr/>
        </p:nvSpPr>
        <p:spPr>
          <a:xfrm>
            <a:off x="1371600" y="1143150"/>
            <a:ext cx="64008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MaterialTheme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olorSheme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Color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 b="6252" l="0" r="2553" t="0"/>
          <a:stretch/>
        </p:blipFill>
        <p:spPr>
          <a:xfrm>
            <a:off x="2657475" y="2154700"/>
            <a:ext cx="3731175" cy="102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9025" y="3667350"/>
            <a:ext cx="364807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Theme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 txBox="1"/>
          <p:nvPr/>
        </p:nvSpPr>
        <p:spPr>
          <a:xfrm>
            <a:off x="1371600" y="1143150"/>
            <a:ext cx="6400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MaterialTheme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Typography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TextStyle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618" y="1143150"/>
            <a:ext cx="2333507" cy="342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Paradigma declarativo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 rotWithShape="1">
          <a:blip r:embed="rId3">
            <a:alphaModFix/>
          </a:blip>
          <a:srcRect b="8642" l="0" r="4030" t="0"/>
          <a:stretch/>
        </p:blipFill>
        <p:spPr>
          <a:xfrm>
            <a:off x="2116075" y="1546175"/>
            <a:ext cx="4911848" cy="26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Paradigma declarativo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/>
          </a:blip>
          <a:srcRect b="8332" l="0" r="3707" t="0"/>
          <a:stretch/>
        </p:blipFill>
        <p:spPr>
          <a:xfrm>
            <a:off x="2116063" y="1546175"/>
            <a:ext cx="4911873" cy="26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Recomposicion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 rotWithShape="1">
          <a:blip r:embed="rId3">
            <a:alphaModFix/>
          </a:blip>
          <a:srcRect b="10021" l="0" r="0" t="9091"/>
          <a:stretch/>
        </p:blipFill>
        <p:spPr>
          <a:xfrm>
            <a:off x="2116075" y="1546175"/>
            <a:ext cx="4911851" cy="26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