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747775"/>
          </p15:clr>
        </p15:guide>
        <p15:guide id="2" orient="horz" pos="2880">
          <p15:clr>
            <a:srgbClr val="747775"/>
          </p15:clr>
        </p15:guide>
        <p15:guide id="3" pos="864">
          <p15:clr>
            <a:srgbClr val="747775"/>
          </p15:clr>
        </p15:guide>
        <p15:guide id="4" pos="489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2880" orient="horz"/>
        <p:guide pos="864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2fd668e0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2fd668e0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79efa2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79efa2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79efa2a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79efa2a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3ac8409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3ac8409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3b05a93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3b05a9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3.material.io/" TargetMode="External"/><Relationship Id="rId4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6776750" y="3951575"/>
            <a:ext cx="1552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Ing. Erick Silva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625" y="124300"/>
            <a:ext cx="95250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3537150" y="1371600"/>
            <a:ext cx="41001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Aplicaciones Móviles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598050" y="2874300"/>
            <a:ext cx="39783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Clase 5 -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Design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371600" y="1143000"/>
            <a:ext cx="30411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Sistema de diseño hecho por Google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Guias de UX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Componentes de UI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Android, Flutter, Web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https://m3.material.io/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200" y="1415663"/>
            <a:ext cx="3041199" cy="28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Scaffold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371600" y="1143000"/>
            <a:ext cx="38193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Estructura fundamental de interfaces de usuario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Mantiene unidas diferentes partes de la IU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topBar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bottomBar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floatingActionButton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585" y="1143000"/>
            <a:ext cx="192881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Host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Contenedor para la navegacion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Gestiona el backstack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navController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navGraph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2022550"/>
            <a:ext cx="3281225" cy="14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550" y="2022551"/>
            <a:ext cx="2892850" cy="5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371600" y="393750"/>
            <a:ext cx="64008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Modal Navigation Drawer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Menu desplegable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drawerContent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ModalDrawerSheet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NavigationDrawerItem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DrawerState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coroutineScope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325" y="1426112"/>
            <a:ext cx="2510075" cy="286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371600" y="393750"/>
            <a:ext cx="64008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Actividad 5: Ejemplo de </a:t>
            </a:r>
            <a:r>
              <a:rPr lang="en"/>
              <a:t>navegación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371600" y="1143000"/>
            <a:ext cx="6400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topBar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floatingActionButton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ModalDrawerSheet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NavigationDrawerItem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rememberDrawerState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rememberCoroutineScope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rememberNavController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b="5440" l="0" r="0" t="5945"/>
          <a:stretch/>
        </p:blipFill>
        <p:spPr>
          <a:xfrm>
            <a:off x="6030748" y="1143000"/>
            <a:ext cx="1741652" cy="34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