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matic SC"/>
      <p:regular r:id="rId26"/>
      <p:bold r:id="rId27"/>
    </p:embeddedFont>
    <p:embeddedFont>
      <p:font typeface="Source Code Pr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maticSC-regular.fntdata"/><Relationship Id="rId25" Type="http://schemas.openxmlformats.org/officeDocument/2006/relationships/slide" Target="slides/slide20.xml"/><Relationship Id="rId28" Type="http://schemas.openxmlformats.org/officeDocument/2006/relationships/font" Target="fonts/SourceCodePro-regular.fntdata"/><Relationship Id="rId27" Type="http://schemas.openxmlformats.org/officeDocument/2006/relationships/font" Target="fonts/AmaticSC-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boldItalic.fntdata"/><Relationship Id="rId30" Type="http://schemas.openxmlformats.org/officeDocument/2006/relationships/font" Target="fonts/SourceCodePr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5c64e6479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25c64e647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5c64e6479_0_5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5c64e6479_0_5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5c64e6479_0_2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25c64e6479_0_2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25c64e647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25c64e647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5c64e6479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25c64e6479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5c64e6479_0_5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5c64e6479_0_5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5c64e6479_0_3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5c64e6479_0_3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5c64e6479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25c64e6479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5c64e6479_0_3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25c64e6479_0_3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5c64e6479_0_6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5c64e6479_0_6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5c64e647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5c64e647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25c64e6479_0_7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25c64e6479_0_7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5c64e647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5c64e647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5c64e647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5c64e647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5c64e647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5c64e647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5c64e6479_0_5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5c64e6479_0_5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5c64e6479_0_1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5c64e6479_0_1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5c64e6479_0_2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5c64e6479_0_2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5c64e647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25c64e647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2">
    <p:bg>
      <p:bgPr>
        <a:solidFill>
          <a:srgbClr val="FFFFFF"/>
        </a:solidFill>
      </p:bgPr>
    </p:bg>
    <p:spTree>
      <p:nvGrpSpPr>
        <p:cNvPr id="52" name="Shape 52"/>
        <p:cNvGrpSpPr/>
        <p:nvPr/>
      </p:nvGrpSpPr>
      <p:grpSpPr>
        <a:xfrm>
          <a:off x="0" y="0"/>
          <a:ext cx="0" cy="0"/>
          <a:chOff x="0" y="0"/>
          <a:chExt cx="0" cy="0"/>
        </a:xfrm>
      </p:grpSpPr>
      <p:sp>
        <p:nvSpPr>
          <p:cNvPr id="53" name="Google Shape;53;p13"/>
          <p:cNvSpPr/>
          <p:nvPr/>
        </p:nvSpPr>
        <p:spPr>
          <a:xfrm>
            <a:off x="7500" y="0"/>
            <a:ext cx="9132300" cy="5143500"/>
          </a:xfrm>
          <a:prstGeom prst="rect">
            <a:avLst/>
          </a:prstGeom>
          <a:solidFill>
            <a:srgbClr val="424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3"/>
          <p:cNvCxnSpPr/>
          <p:nvPr/>
        </p:nvCxnSpPr>
        <p:spPr>
          <a:xfrm>
            <a:off x="841350" y="460903"/>
            <a:ext cx="0" cy="4261800"/>
          </a:xfrm>
          <a:prstGeom prst="straightConnector1">
            <a:avLst/>
          </a:prstGeom>
          <a:noFill/>
          <a:ln cap="flat" cmpd="sng" w="38100">
            <a:solidFill>
              <a:srgbClr val="FFFFFF"/>
            </a:solidFill>
            <a:prstDash val="solid"/>
            <a:round/>
            <a:headEnd len="sm" w="sm" type="none"/>
            <a:tailEnd len="sm" w="sm" type="none"/>
          </a:ln>
        </p:spPr>
      </p:cxnSp>
      <p:cxnSp>
        <p:nvCxnSpPr>
          <p:cNvPr id="55" name="Google Shape;55;p13"/>
          <p:cNvCxnSpPr/>
          <p:nvPr/>
        </p:nvCxnSpPr>
        <p:spPr>
          <a:xfrm>
            <a:off x="8337675" y="460903"/>
            <a:ext cx="0" cy="4261800"/>
          </a:xfrm>
          <a:prstGeom prst="straightConnector1">
            <a:avLst/>
          </a:prstGeom>
          <a:noFill/>
          <a:ln cap="flat" cmpd="sng" w="38100">
            <a:solidFill>
              <a:srgbClr val="FFFFFF"/>
            </a:solidFill>
            <a:prstDash val="solid"/>
            <a:round/>
            <a:headEnd len="sm" w="sm" type="none"/>
            <a:tailEnd len="sm" w="sm" type="none"/>
          </a:ln>
        </p:spPr>
      </p:cxnSp>
      <p:sp>
        <p:nvSpPr>
          <p:cNvPr id="56" name="Google Shape;56;p13"/>
          <p:cNvSpPr/>
          <p:nvPr/>
        </p:nvSpPr>
        <p:spPr>
          <a:xfrm rot="-5400000">
            <a:off x="4327200" y="853550"/>
            <a:ext cx="483000" cy="427200"/>
          </a:xfrm>
          <a:prstGeom prst="hexagon">
            <a:avLst>
              <a:gd fmla="val 28666" name="adj"/>
              <a:gd fmla="val 115470" name="vf"/>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ph type="ctrTitle"/>
          </p:nvPr>
        </p:nvSpPr>
        <p:spPr>
          <a:xfrm>
            <a:off x="1883125" y="1447250"/>
            <a:ext cx="5400900" cy="19719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rgbClr val="343C44"/>
              </a:buClr>
              <a:buSzPts val="3600"/>
              <a:buNone/>
              <a:defRPr b="1" sz="3600">
                <a:solidFill>
                  <a:srgbClr val="343C44"/>
                </a:solidFill>
              </a:defRPr>
            </a:lvl1pPr>
            <a:lvl2pPr lvl="1" algn="ctr">
              <a:lnSpc>
                <a:spcPct val="100000"/>
              </a:lnSpc>
              <a:spcBef>
                <a:spcPts val="0"/>
              </a:spcBef>
              <a:spcAft>
                <a:spcPts val="0"/>
              </a:spcAft>
              <a:buClr>
                <a:srgbClr val="343C44"/>
              </a:buClr>
              <a:buSzPts val="3600"/>
              <a:buNone/>
              <a:defRPr b="1" sz="3600">
                <a:solidFill>
                  <a:srgbClr val="343C44"/>
                </a:solidFill>
              </a:defRPr>
            </a:lvl2pPr>
            <a:lvl3pPr lvl="2" algn="ctr">
              <a:lnSpc>
                <a:spcPct val="100000"/>
              </a:lnSpc>
              <a:spcBef>
                <a:spcPts val="0"/>
              </a:spcBef>
              <a:spcAft>
                <a:spcPts val="0"/>
              </a:spcAft>
              <a:buClr>
                <a:srgbClr val="343C44"/>
              </a:buClr>
              <a:buSzPts val="3600"/>
              <a:buNone/>
              <a:defRPr b="1" sz="3600">
                <a:solidFill>
                  <a:srgbClr val="343C44"/>
                </a:solidFill>
              </a:defRPr>
            </a:lvl3pPr>
            <a:lvl4pPr lvl="3" algn="ctr">
              <a:lnSpc>
                <a:spcPct val="100000"/>
              </a:lnSpc>
              <a:spcBef>
                <a:spcPts val="0"/>
              </a:spcBef>
              <a:spcAft>
                <a:spcPts val="0"/>
              </a:spcAft>
              <a:buClr>
                <a:srgbClr val="343C44"/>
              </a:buClr>
              <a:buSzPts val="3600"/>
              <a:buNone/>
              <a:defRPr b="1" sz="3600">
                <a:solidFill>
                  <a:srgbClr val="343C44"/>
                </a:solidFill>
              </a:defRPr>
            </a:lvl4pPr>
            <a:lvl5pPr lvl="4" algn="ctr">
              <a:lnSpc>
                <a:spcPct val="100000"/>
              </a:lnSpc>
              <a:spcBef>
                <a:spcPts val="0"/>
              </a:spcBef>
              <a:spcAft>
                <a:spcPts val="0"/>
              </a:spcAft>
              <a:buClr>
                <a:srgbClr val="343C44"/>
              </a:buClr>
              <a:buSzPts val="3600"/>
              <a:buNone/>
              <a:defRPr b="1" sz="3600">
                <a:solidFill>
                  <a:srgbClr val="343C44"/>
                </a:solidFill>
              </a:defRPr>
            </a:lvl5pPr>
            <a:lvl6pPr lvl="5" algn="ctr">
              <a:lnSpc>
                <a:spcPct val="100000"/>
              </a:lnSpc>
              <a:spcBef>
                <a:spcPts val="0"/>
              </a:spcBef>
              <a:spcAft>
                <a:spcPts val="0"/>
              </a:spcAft>
              <a:buClr>
                <a:srgbClr val="343C44"/>
              </a:buClr>
              <a:buSzPts val="3600"/>
              <a:buNone/>
              <a:defRPr b="1" sz="3600">
                <a:solidFill>
                  <a:srgbClr val="343C44"/>
                </a:solidFill>
              </a:defRPr>
            </a:lvl6pPr>
            <a:lvl7pPr lvl="6" algn="ctr">
              <a:lnSpc>
                <a:spcPct val="100000"/>
              </a:lnSpc>
              <a:spcBef>
                <a:spcPts val="0"/>
              </a:spcBef>
              <a:spcAft>
                <a:spcPts val="0"/>
              </a:spcAft>
              <a:buClr>
                <a:srgbClr val="343C44"/>
              </a:buClr>
              <a:buSzPts val="3600"/>
              <a:buNone/>
              <a:defRPr b="1" sz="3600">
                <a:solidFill>
                  <a:srgbClr val="343C44"/>
                </a:solidFill>
              </a:defRPr>
            </a:lvl7pPr>
            <a:lvl8pPr lvl="7" algn="ctr">
              <a:lnSpc>
                <a:spcPct val="100000"/>
              </a:lnSpc>
              <a:spcBef>
                <a:spcPts val="0"/>
              </a:spcBef>
              <a:spcAft>
                <a:spcPts val="0"/>
              </a:spcAft>
              <a:buClr>
                <a:srgbClr val="343C44"/>
              </a:buClr>
              <a:buSzPts val="3600"/>
              <a:buNone/>
              <a:defRPr b="1" sz="3600">
                <a:solidFill>
                  <a:srgbClr val="343C44"/>
                </a:solidFill>
              </a:defRPr>
            </a:lvl8pPr>
            <a:lvl9pPr lvl="8" algn="ctr">
              <a:lnSpc>
                <a:spcPct val="100000"/>
              </a:lnSpc>
              <a:spcBef>
                <a:spcPts val="0"/>
              </a:spcBef>
              <a:spcAft>
                <a:spcPts val="0"/>
              </a:spcAft>
              <a:buClr>
                <a:srgbClr val="343C44"/>
              </a:buClr>
              <a:buSzPts val="3600"/>
              <a:buNone/>
              <a:defRPr b="1" sz="3600">
                <a:solidFill>
                  <a:srgbClr val="343C44"/>
                </a:solidFill>
              </a:defRPr>
            </a:lvl9pPr>
          </a:lstStyle>
          <a:p/>
        </p:txBody>
      </p:sp>
      <p:sp>
        <p:nvSpPr>
          <p:cNvPr id="58" name="Google Shape;58;p13"/>
          <p:cNvSpPr txBox="1"/>
          <p:nvPr>
            <p:ph idx="1" type="subTitle"/>
          </p:nvPr>
        </p:nvSpPr>
        <p:spPr>
          <a:xfrm>
            <a:off x="2429850" y="3493650"/>
            <a:ext cx="4287600" cy="788100"/>
          </a:xfrm>
          <a:prstGeom prst="rect">
            <a:avLst/>
          </a:prstGeom>
          <a:noFill/>
        </p:spPr>
        <p:txBody>
          <a:bodyPr anchorCtr="0" anchor="t" bIns="91425" lIns="91425" spcFirstLastPara="1" rIns="91425" wrap="square" tIns="91425">
            <a:normAutofit/>
          </a:bodyPr>
          <a:lstStyle>
            <a:lvl1pPr lvl="0" algn="ctr">
              <a:lnSpc>
                <a:spcPct val="100000"/>
              </a:lnSpc>
              <a:spcBef>
                <a:spcPts val="0"/>
              </a:spcBef>
              <a:spcAft>
                <a:spcPts val="0"/>
              </a:spcAft>
              <a:buClr>
                <a:srgbClr val="FFFFFF"/>
              </a:buClr>
              <a:buSzPts val="1800"/>
              <a:buNone/>
              <a:defRPr b="1" sz="1800">
                <a:solidFill>
                  <a:srgbClr val="FFFFFF"/>
                </a:solidFill>
              </a:defRPr>
            </a:lvl1pPr>
            <a:lvl2pPr lvl="1" algn="ctr">
              <a:lnSpc>
                <a:spcPct val="100000"/>
              </a:lnSpc>
              <a:spcBef>
                <a:spcPts val="0"/>
              </a:spcBef>
              <a:spcAft>
                <a:spcPts val="0"/>
              </a:spcAft>
              <a:buClr>
                <a:srgbClr val="FFFFFF"/>
              </a:buClr>
              <a:buSzPts val="1800"/>
              <a:buNone/>
              <a:defRPr b="1" sz="1800">
                <a:solidFill>
                  <a:srgbClr val="FFFFFF"/>
                </a:solidFill>
              </a:defRPr>
            </a:lvl2pPr>
            <a:lvl3pPr lvl="2" algn="ctr">
              <a:lnSpc>
                <a:spcPct val="100000"/>
              </a:lnSpc>
              <a:spcBef>
                <a:spcPts val="0"/>
              </a:spcBef>
              <a:spcAft>
                <a:spcPts val="0"/>
              </a:spcAft>
              <a:buClr>
                <a:srgbClr val="FFFFFF"/>
              </a:buClr>
              <a:buSzPts val="1800"/>
              <a:buNone/>
              <a:defRPr b="1" sz="1800">
                <a:solidFill>
                  <a:srgbClr val="FFFFFF"/>
                </a:solidFill>
              </a:defRPr>
            </a:lvl3pPr>
            <a:lvl4pPr lvl="3" algn="ctr">
              <a:lnSpc>
                <a:spcPct val="100000"/>
              </a:lnSpc>
              <a:spcBef>
                <a:spcPts val="0"/>
              </a:spcBef>
              <a:spcAft>
                <a:spcPts val="0"/>
              </a:spcAft>
              <a:buClr>
                <a:srgbClr val="FFFFFF"/>
              </a:buClr>
              <a:buSzPts val="1800"/>
              <a:buNone/>
              <a:defRPr b="1" sz="1800">
                <a:solidFill>
                  <a:srgbClr val="FFFFFF"/>
                </a:solidFill>
              </a:defRPr>
            </a:lvl4pPr>
            <a:lvl5pPr lvl="4" algn="ctr">
              <a:lnSpc>
                <a:spcPct val="100000"/>
              </a:lnSpc>
              <a:spcBef>
                <a:spcPts val="0"/>
              </a:spcBef>
              <a:spcAft>
                <a:spcPts val="0"/>
              </a:spcAft>
              <a:buClr>
                <a:srgbClr val="FFFFFF"/>
              </a:buClr>
              <a:buSzPts val="1800"/>
              <a:buNone/>
              <a:defRPr b="1" sz="1800">
                <a:solidFill>
                  <a:srgbClr val="FFFFFF"/>
                </a:solidFill>
              </a:defRPr>
            </a:lvl5pPr>
            <a:lvl6pPr lvl="5" algn="ctr">
              <a:lnSpc>
                <a:spcPct val="100000"/>
              </a:lnSpc>
              <a:spcBef>
                <a:spcPts val="0"/>
              </a:spcBef>
              <a:spcAft>
                <a:spcPts val="0"/>
              </a:spcAft>
              <a:buClr>
                <a:srgbClr val="FFFFFF"/>
              </a:buClr>
              <a:buSzPts val="1800"/>
              <a:buNone/>
              <a:defRPr b="1" sz="1800">
                <a:solidFill>
                  <a:srgbClr val="FFFFFF"/>
                </a:solidFill>
              </a:defRPr>
            </a:lvl6pPr>
            <a:lvl7pPr lvl="6" algn="ctr">
              <a:lnSpc>
                <a:spcPct val="100000"/>
              </a:lnSpc>
              <a:spcBef>
                <a:spcPts val="0"/>
              </a:spcBef>
              <a:spcAft>
                <a:spcPts val="0"/>
              </a:spcAft>
              <a:buClr>
                <a:srgbClr val="FFFFFF"/>
              </a:buClr>
              <a:buSzPts val="1800"/>
              <a:buNone/>
              <a:defRPr b="1" sz="1800">
                <a:solidFill>
                  <a:srgbClr val="FFFFFF"/>
                </a:solidFill>
              </a:defRPr>
            </a:lvl7pPr>
            <a:lvl8pPr lvl="7" algn="ctr">
              <a:lnSpc>
                <a:spcPct val="100000"/>
              </a:lnSpc>
              <a:spcBef>
                <a:spcPts val="0"/>
              </a:spcBef>
              <a:spcAft>
                <a:spcPts val="0"/>
              </a:spcAft>
              <a:buClr>
                <a:srgbClr val="FFFFFF"/>
              </a:buClr>
              <a:buSzPts val="1800"/>
              <a:buNone/>
              <a:defRPr b="1" sz="1800">
                <a:solidFill>
                  <a:srgbClr val="FFFFFF"/>
                </a:solidFill>
              </a:defRPr>
            </a:lvl8pPr>
            <a:lvl9pPr lvl="8" algn="ctr">
              <a:lnSpc>
                <a:spcPct val="100000"/>
              </a:lnSpc>
              <a:spcBef>
                <a:spcPts val="0"/>
              </a:spcBef>
              <a:spcAft>
                <a:spcPts val="0"/>
              </a:spcAft>
              <a:buClr>
                <a:srgbClr val="FFFFFF"/>
              </a:buClr>
              <a:buSzPts val="1800"/>
              <a:buNone/>
              <a:defRPr b="1" sz="1800">
                <a:solidFill>
                  <a:srgbClr val="FFFFFF"/>
                </a:solidFill>
              </a:defRPr>
            </a:lvl9pPr>
          </a:lstStyle>
          <a:p/>
        </p:txBody>
      </p:sp>
      <p:sp>
        <p:nvSpPr>
          <p:cNvPr id="59" name="Google Shape;59;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434343"/>
                </a:solidFill>
              </a:defRPr>
            </a:lvl1pPr>
            <a:lvl2pPr lvl="1" algn="r">
              <a:lnSpc>
                <a:spcPct val="100000"/>
              </a:lnSpc>
              <a:spcAft>
                <a:spcPts val="0"/>
              </a:spcAft>
              <a:buNone/>
              <a:defRPr sz="1000">
                <a:solidFill>
                  <a:srgbClr val="434343"/>
                </a:solidFill>
              </a:defRPr>
            </a:lvl2pPr>
            <a:lvl3pPr lvl="2" algn="r">
              <a:lnSpc>
                <a:spcPct val="100000"/>
              </a:lnSpc>
              <a:spcAft>
                <a:spcPts val="0"/>
              </a:spcAft>
              <a:buNone/>
              <a:defRPr sz="1000">
                <a:solidFill>
                  <a:srgbClr val="434343"/>
                </a:solidFill>
              </a:defRPr>
            </a:lvl3pPr>
            <a:lvl4pPr lvl="3" algn="r">
              <a:lnSpc>
                <a:spcPct val="100000"/>
              </a:lnSpc>
              <a:spcAft>
                <a:spcPts val="0"/>
              </a:spcAft>
              <a:buNone/>
              <a:defRPr sz="1000">
                <a:solidFill>
                  <a:srgbClr val="434343"/>
                </a:solidFill>
              </a:defRPr>
            </a:lvl4pPr>
            <a:lvl5pPr lvl="4" algn="r">
              <a:lnSpc>
                <a:spcPct val="100000"/>
              </a:lnSpc>
              <a:spcAft>
                <a:spcPts val="0"/>
              </a:spcAft>
              <a:buNone/>
              <a:defRPr sz="1000">
                <a:solidFill>
                  <a:srgbClr val="434343"/>
                </a:solidFill>
              </a:defRPr>
            </a:lvl5pPr>
            <a:lvl6pPr lvl="5" algn="r">
              <a:lnSpc>
                <a:spcPct val="100000"/>
              </a:lnSpc>
              <a:spcAft>
                <a:spcPts val="0"/>
              </a:spcAft>
              <a:buNone/>
              <a:defRPr sz="1000">
                <a:solidFill>
                  <a:srgbClr val="434343"/>
                </a:solidFill>
              </a:defRPr>
            </a:lvl6pPr>
            <a:lvl7pPr lvl="6" algn="r">
              <a:lnSpc>
                <a:spcPct val="100000"/>
              </a:lnSpc>
              <a:spcAft>
                <a:spcPts val="0"/>
              </a:spcAft>
              <a:buNone/>
              <a:defRPr sz="1000">
                <a:solidFill>
                  <a:srgbClr val="434343"/>
                </a:solidFill>
              </a:defRPr>
            </a:lvl7pPr>
            <a:lvl8pPr lvl="7" algn="r">
              <a:lnSpc>
                <a:spcPct val="100000"/>
              </a:lnSpc>
              <a:spcAft>
                <a:spcPts val="0"/>
              </a:spcAft>
              <a:buNone/>
              <a:defRPr sz="1000">
                <a:solidFill>
                  <a:srgbClr val="434343"/>
                </a:solidFill>
              </a:defRPr>
            </a:lvl8pPr>
            <a:lvl9pPr lvl="8" algn="r">
              <a:lnSpc>
                <a:spcPct val="100000"/>
              </a:lnSpc>
              <a:spcAft>
                <a:spcPts val="0"/>
              </a:spcAft>
              <a:buNone/>
              <a:defRPr sz="1000">
                <a:solidFill>
                  <a:srgbClr val="43434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5">
    <p:bg>
      <p:bgPr>
        <a:solidFill>
          <a:srgbClr val="FFFFFF"/>
        </a:solidFill>
      </p:bgPr>
    </p:bg>
    <p:spTree>
      <p:nvGrpSpPr>
        <p:cNvPr id="60"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type="title"/>
          </p:nvPr>
        </p:nvSpPr>
        <p:spPr>
          <a:xfrm>
            <a:off x="291875" y="406900"/>
            <a:ext cx="4813500" cy="13887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chemeClr val="dk1"/>
              </a:buClr>
              <a:buSzPts val="3000"/>
              <a:buNone/>
              <a:defRPr sz="3000">
                <a:solidFill>
                  <a:schemeClr val="accent1"/>
                </a:solidFill>
              </a:defRPr>
            </a:lvl1pPr>
            <a:lvl2pPr lvl="1" algn="l">
              <a:lnSpc>
                <a:spcPct val="100000"/>
              </a:lnSpc>
              <a:spcBef>
                <a:spcPts val="0"/>
              </a:spcBef>
              <a:spcAft>
                <a:spcPts val="0"/>
              </a:spcAft>
              <a:buClr>
                <a:schemeClr val="dk1"/>
              </a:buClr>
              <a:buSzPts val="3000"/>
              <a:buNone/>
              <a:defRPr sz="3000">
                <a:solidFill>
                  <a:schemeClr val="accent1"/>
                </a:solidFill>
              </a:defRPr>
            </a:lvl2pPr>
            <a:lvl3pPr lvl="2" algn="l">
              <a:lnSpc>
                <a:spcPct val="100000"/>
              </a:lnSpc>
              <a:spcBef>
                <a:spcPts val="0"/>
              </a:spcBef>
              <a:spcAft>
                <a:spcPts val="0"/>
              </a:spcAft>
              <a:buClr>
                <a:schemeClr val="dk1"/>
              </a:buClr>
              <a:buSzPts val="3000"/>
              <a:buNone/>
              <a:defRPr sz="3000">
                <a:solidFill>
                  <a:schemeClr val="accent1"/>
                </a:solidFill>
              </a:defRPr>
            </a:lvl3pPr>
            <a:lvl4pPr lvl="3" algn="l">
              <a:lnSpc>
                <a:spcPct val="100000"/>
              </a:lnSpc>
              <a:spcBef>
                <a:spcPts val="0"/>
              </a:spcBef>
              <a:spcAft>
                <a:spcPts val="0"/>
              </a:spcAft>
              <a:buClr>
                <a:schemeClr val="dk1"/>
              </a:buClr>
              <a:buSzPts val="3000"/>
              <a:buNone/>
              <a:defRPr sz="3000">
                <a:solidFill>
                  <a:schemeClr val="accent1"/>
                </a:solidFill>
              </a:defRPr>
            </a:lvl4pPr>
            <a:lvl5pPr lvl="4" algn="l">
              <a:lnSpc>
                <a:spcPct val="100000"/>
              </a:lnSpc>
              <a:spcBef>
                <a:spcPts val="0"/>
              </a:spcBef>
              <a:spcAft>
                <a:spcPts val="0"/>
              </a:spcAft>
              <a:buClr>
                <a:schemeClr val="dk1"/>
              </a:buClr>
              <a:buSzPts val="3000"/>
              <a:buNone/>
              <a:defRPr sz="3000">
                <a:solidFill>
                  <a:schemeClr val="accent1"/>
                </a:solidFill>
              </a:defRPr>
            </a:lvl5pPr>
            <a:lvl6pPr lvl="5" algn="l">
              <a:lnSpc>
                <a:spcPct val="100000"/>
              </a:lnSpc>
              <a:spcBef>
                <a:spcPts val="0"/>
              </a:spcBef>
              <a:spcAft>
                <a:spcPts val="0"/>
              </a:spcAft>
              <a:buClr>
                <a:schemeClr val="dk1"/>
              </a:buClr>
              <a:buSzPts val="3000"/>
              <a:buNone/>
              <a:defRPr sz="3000">
                <a:solidFill>
                  <a:schemeClr val="accent1"/>
                </a:solidFill>
              </a:defRPr>
            </a:lvl6pPr>
            <a:lvl7pPr lvl="6" algn="l">
              <a:lnSpc>
                <a:spcPct val="100000"/>
              </a:lnSpc>
              <a:spcBef>
                <a:spcPts val="0"/>
              </a:spcBef>
              <a:spcAft>
                <a:spcPts val="0"/>
              </a:spcAft>
              <a:buClr>
                <a:schemeClr val="dk1"/>
              </a:buClr>
              <a:buSzPts val="3000"/>
              <a:buNone/>
              <a:defRPr sz="3000">
                <a:solidFill>
                  <a:schemeClr val="accent1"/>
                </a:solidFill>
              </a:defRPr>
            </a:lvl7pPr>
            <a:lvl8pPr lvl="7" algn="l">
              <a:lnSpc>
                <a:spcPct val="100000"/>
              </a:lnSpc>
              <a:spcBef>
                <a:spcPts val="0"/>
              </a:spcBef>
              <a:spcAft>
                <a:spcPts val="0"/>
              </a:spcAft>
              <a:buClr>
                <a:schemeClr val="dk1"/>
              </a:buClr>
              <a:buSzPts val="3000"/>
              <a:buNone/>
              <a:defRPr sz="3000">
                <a:solidFill>
                  <a:schemeClr val="accent1"/>
                </a:solidFill>
              </a:defRPr>
            </a:lvl8pPr>
            <a:lvl9pPr lvl="8" algn="l">
              <a:lnSpc>
                <a:spcPct val="100000"/>
              </a:lnSpc>
              <a:spcBef>
                <a:spcPts val="0"/>
              </a:spcBef>
              <a:spcAft>
                <a:spcPts val="0"/>
              </a:spcAft>
              <a:buClr>
                <a:schemeClr val="dk1"/>
              </a:buClr>
              <a:buSzPts val="3000"/>
              <a:buNone/>
              <a:defRPr sz="3000">
                <a:solidFill>
                  <a:schemeClr val="accent1"/>
                </a:solidFill>
              </a:defRPr>
            </a:lvl9pPr>
          </a:lstStyle>
          <a:p/>
        </p:txBody>
      </p:sp>
      <p:sp>
        <p:nvSpPr>
          <p:cNvPr id="63" name="Google Shape;63;p14"/>
          <p:cNvSpPr txBox="1"/>
          <p:nvPr>
            <p:ph idx="1" type="body"/>
          </p:nvPr>
        </p:nvSpPr>
        <p:spPr>
          <a:xfrm>
            <a:off x="291975" y="1854951"/>
            <a:ext cx="4813500" cy="25770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64" name="Google Shape;64;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6">
    <p:bg>
      <p:bgPr>
        <a:solidFill>
          <a:srgbClr val="FFFFFF"/>
        </a:solidFill>
      </p:bgPr>
    </p:bg>
    <p:spTree>
      <p:nvGrpSpPr>
        <p:cNvPr id="65" name="Shape 65"/>
        <p:cNvGrpSpPr/>
        <p:nvPr/>
      </p:nvGrpSpPr>
      <p:grpSpPr>
        <a:xfrm>
          <a:off x="0" y="0"/>
          <a:ext cx="0" cy="0"/>
          <a:chOff x="0" y="0"/>
          <a:chExt cx="0" cy="0"/>
        </a:xfrm>
      </p:grpSpPr>
      <p:sp>
        <p:nvSpPr>
          <p:cNvPr id="66" name="Google Shape;66;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0" y="0"/>
            <a:ext cx="35127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307825"/>
            <a:ext cx="2631900" cy="43167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69" name="Google Shape;69;p15"/>
          <p:cNvSpPr txBox="1"/>
          <p:nvPr>
            <p:ph idx="1" type="body"/>
          </p:nvPr>
        </p:nvSpPr>
        <p:spPr>
          <a:xfrm>
            <a:off x="4011825" y="364950"/>
            <a:ext cx="4850400" cy="42597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70" name="Google Shape;70;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7">
    <p:bg>
      <p:bgPr>
        <a:solidFill>
          <a:srgbClr val="FFFFFF"/>
        </a:solidFill>
      </p:bgPr>
    </p:bg>
    <p:spTree>
      <p:nvGrpSpPr>
        <p:cNvPr id="71" name="Shape 71"/>
        <p:cNvGrpSpPr/>
        <p:nvPr/>
      </p:nvGrpSpPr>
      <p:grpSpPr>
        <a:xfrm>
          <a:off x="0" y="0"/>
          <a:ext cx="0" cy="0"/>
          <a:chOff x="0" y="0"/>
          <a:chExt cx="0" cy="0"/>
        </a:xfrm>
      </p:grpSpPr>
      <p:sp>
        <p:nvSpPr>
          <p:cNvPr id="72" name="Google Shape;72;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a:off x="306850" y="316750"/>
            <a:ext cx="6020400" cy="4515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8">
    <p:bg>
      <p:bgPr>
        <a:solidFill>
          <a:srgbClr val="FFFFFF"/>
        </a:solidFill>
      </p:bgPr>
    </p:bg>
    <p:spTree>
      <p:nvGrpSpPr>
        <p:cNvPr id="75" name="Shape 75"/>
        <p:cNvGrpSpPr/>
        <p:nvPr/>
      </p:nvGrpSpPr>
      <p:grpSpPr>
        <a:xfrm>
          <a:off x="0" y="0"/>
          <a:ext cx="0" cy="0"/>
          <a:chOff x="0" y="0"/>
          <a:chExt cx="0" cy="0"/>
        </a:xfrm>
      </p:grpSpPr>
      <p:sp>
        <p:nvSpPr>
          <p:cNvPr id="76" name="Google Shape;76;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7"/>
          <p:cNvSpPr txBox="1"/>
          <p:nvPr>
            <p:ph type="ctrTitle"/>
          </p:nvPr>
        </p:nvSpPr>
        <p:spPr>
          <a:xfrm>
            <a:off x="3019500" y="1662150"/>
            <a:ext cx="3105300" cy="18192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rgbClr val="616161"/>
              </a:buClr>
              <a:buSzPts val="3600"/>
              <a:buNone/>
              <a:defRPr sz="3600">
                <a:solidFill>
                  <a:srgbClr val="616161"/>
                </a:solidFill>
              </a:defRPr>
            </a:lvl1pPr>
            <a:lvl2pPr lvl="1" algn="ctr">
              <a:lnSpc>
                <a:spcPct val="100000"/>
              </a:lnSpc>
              <a:spcBef>
                <a:spcPts val="0"/>
              </a:spcBef>
              <a:spcAft>
                <a:spcPts val="0"/>
              </a:spcAft>
              <a:buClr>
                <a:srgbClr val="616161"/>
              </a:buClr>
              <a:buSzPts val="3600"/>
              <a:buNone/>
              <a:defRPr sz="3600">
                <a:solidFill>
                  <a:srgbClr val="616161"/>
                </a:solidFill>
              </a:defRPr>
            </a:lvl2pPr>
            <a:lvl3pPr lvl="2" algn="ctr">
              <a:lnSpc>
                <a:spcPct val="100000"/>
              </a:lnSpc>
              <a:spcBef>
                <a:spcPts val="0"/>
              </a:spcBef>
              <a:spcAft>
                <a:spcPts val="0"/>
              </a:spcAft>
              <a:buClr>
                <a:srgbClr val="616161"/>
              </a:buClr>
              <a:buSzPts val="3600"/>
              <a:buNone/>
              <a:defRPr sz="3600">
                <a:solidFill>
                  <a:srgbClr val="616161"/>
                </a:solidFill>
              </a:defRPr>
            </a:lvl3pPr>
            <a:lvl4pPr lvl="3" algn="ctr">
              <a:lnSpc>
                <a:spcPct val="100000"/>
              </a:lnSpc>
              <a:spcBef>
                <a:spcPts val="0"/>
              </a:spcBef>
              <a:spcAft>
                <a:spcPts val="0"/>
              </a:spcAft>
              <a:buClr>
                <a:srgbClr val="616161"/>
              </a:buClr>
              <a:buSzPts val="3600"/>
              <a:buNone/>
              <a:defRPr sz="3600">
                <a:solidFill>
                  <a:srgbClr val="616161"/>
                </a:solidFill>
              </a:defRPr>
            </a:lvl4pPr>
            <a:lvl5pPr lvl="4" algn="ctr">
              <a:lnSpc>
                <a:spcPct val="100000"/>
              </a:lnSpc>
              <a:spcBef>
                <a:spcPts val="0"/>
              </a:spcBef>
              <a:spcAft>
                <a:spcPts val="0"/>
              </a:spcAft>
              <a:buClr>
                <a:srgbClr val="616161"/>
              </a:buClr>
              <a:buSzPts val="3600"/>
              <a:buNone/>
              <a:defRPr sz="3600">
                <a:solidFill>
                  <a:srgbClr val="616161"/>
                </a:solidFill>
              </a:defRPr>
            </a:lvl5pPr>
            <a:lvl6pPr lvl="5" algn="ctr">
              <a:lnSpc>
                <a:spcPct val="100000"/>
              </a:lnSpc>
              <a:spcBef>
                <a:spcPts val="0"/>
              </a:spcBef>
              <a:spcAft>
                <a:spcPts val="0"/>
              </a:spcAft>
              <a:buClr>
                <a:srgbClr val="616161"/>
              </a:buClr>
              <a:buSzPts val="3600"/>
              <a:buNone/>
              <a:defRPr sz="3600">
                <a:solidFill>
                  <a:srgbClr val="616161"/>
                </a:solidFill>
              </a:defRPr>
            </a:lvl6pPr>
            <a:lvl7pPr lvl="6" algn="ctr">
              <a:lnSpc>
                <a:spcPct val="100000"/>
              </a:lnSpc>
              <a:spcBef>
                <a:spcPts val="0"/>
              </a:spcBef>
              <a:spcAft>
                <a:spcPts val="0"/>
              </a:spcAft>
              <a:buClr>
                <a:srgbClr val="616161"/>
              </a:buClr>
              <a:buSzPts val="3600"/>
              <a:buNone/>
              <a:defRPr sz="3600">
                <a:solidFill>
                  <a:srgbClr val="616161"/>
                </a:solidFill>
              </a:defRPr>
            </a:lvl7pPr>
            <a:lvl8pPr lvl="7" algn="ctr">
              <a:lnSpc>
                <a:spcPct val="100000"/>
              </a:lnSpc>
              <a:spcBef>
                <a:spcPts val="0"/>
              </a:spcBef>
              <a:spcAft>
                <a:spcPts val="0"/>
              </a:spcAft>
              <a:buClr>
                <a:srgbClr val="616161"/>
              </a:buClr>
              <a:buSzPts val="3600"/>
              <a:buNone/>
              <a:defRPr sz="3600">
                <a:solidFill>
                  <a:srgbClr val="616161"/>
                </a:solidFill>
              </a:defRPr>
            </a:lvl8pPr>
            <a:lvl9pPr lvl="8" algn="ctr">
              <a:lnSpc>
                <a:spcPct val="100000"/>
              </a:lnSpc>
              <a:spcBef>
                <a:spcPts val="0"/>
              </a:spcBef>
              <a:spcAft>
                <a:spcPts val="0"/>
              </a:spcAft>
              <a:buClr>
                <a:srgbClr val="616161"/>
              </a:buClr>
              <a:buSzPts val="3600"/>
              <a:buNone/>
              <a:defRPr sz="3600">
                <a:solidFill>
                  <a:srgbClr val="616161"/>
                </a:solidFill>
              </a:defRPr>
            </a:lvl9pPr>
          </a:lstStyle>
          <a:p/>
        </p:txBody>
      </p:sp>
      <p:sp>
        <p:nvSpPr>
          <p:cNvPr id="78" name="Google Shape;78;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9">
    <p:bg>
      <p:bgPr>
        <a:solidFill>
          <a:srgbClr val="FFFFFF"/>
        </a:solidFill>
      </p:bgPr>
    </p:bg>
    <p:spTree>
      <p:nvGrpSpPr>
        <p:cNvPr id="79" name="Shape 79"/>
        <p:cNvGrpSpPr/>
        <p:nvPr/>
      </p:nvGrpSpPr>
      <p:grpSpPr>
        <a:xfrm>
          <a:off x="0" y="0"/>
          <a:ext cx="0" cy="0"/>
          <a:chOff x="0" y="0"/>
          <a:chExt cx="0" cy="0"/>
        </a:xfrm>
      </p:grpSpPr>
      <p:sp>
        <p:nvSpPr>
          <p:cNvPr id="80" name="Google Shape;80;p18"/>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8"/>
          <p:cNvSpPr/>
          <p:nvPr/>
        </p:nvSpPr>
        <p:spPr>
          <a:xfrm rot="5400000">
            <a:off x="-47550" y="176194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8"/>
          <p:cNvSpPr/>
          <p:nvPr/>
        </p:nvSpPr>
        <p:spPr>
          <a:xfrm rot="5400000">
            <a:off x="-47550" y="47550"/>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8"/>
          <p:cNvSpPr/>
          <p:nvPr/>
        </p:nvSpPr>
        <p:spPr>
          <a:xfrm rot="-5400000">
            <a:off x="-47416" y="476280"/>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8"/>
          <p:cNvSpPr/>
          <p:nvPr/>
        </p:nvSpPr>
        <p:spPr>
          <a:xfrm rot="5400000">
            <a:off x="1476378" y="176194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p:nvPr/>
        </p:nvSpPr>
        <p:spPr>
          <a:xfrm rot="-5400000">
            <a:off x="1690750" y="4548000"/>
            <a:ext cx="428700" cy="762000"/>
          </a:xfrm>
          <a:prstGeom prst="rtTriangle">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8"/>
          <p:cNvSpPr/>
          <p:nvPr/>
        </p:nvSpPr>
        <p:spPr>
          <a:xfrm rot="-5400000">
            <a:off x="1476512" y="47628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p:nvPr/>
        </p:nvSpPr>
        <p:spPr>
          <a:xfrm flipH="1" rot="-5400000">
            <a:off x="714548" y="1761940"/>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p:nvPr/>
        </p:nvSpPr>
        <p:spPr>
          <a:xfrm rot="5400000">
            <a:off x="-47550" y="904795"/>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rot="-5400000">
            <a:off x="1476512" y="1333525"/>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flipH="1" rot="-5400000">
            <a:off x="714548" y="4755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flipH="1" rot="-5400000">
            <a:off x="714548" y="904795"/>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p:nvPr/>
        </p:nvSpPr>
        <p:spPr>
          <a:xfrm rot="-5400000">
            <a:off x="166784" y="4548000"/>
            <a:ext cx="4287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p:nvPr/>
        </p:nvSpPr>
        <p:spPr>
          <a:xfrm flipH="1" rot="-5400000">
            <a:off x="166707" y="-166445"/>
            <a:ext cx="4287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flipH="1" rot="-5400000">
            <a:off x="1690635" y="-166445"/>
            <a:ext cx="4287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flipH="1" rot="5400000">
            <a:off x="714337" y="476280"/>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flipH="1" rot="5400000">
            <a:off x="714337" y="1333525"/>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rot="-5400000">
            <a:off x="-47416" y="1333525"/>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rot="5400000">
            <a:off x="1476378" y="47550"/>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rot="5400000">
            <a:off x="1476378" y="904795"/>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flipH="1" rot="5400000">
            <a:off x="928614" y="4548000"/>
            <a:ext cx="4287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rot="5400000">
            <a:off x="928614" y="-166445"/>
            <a:ext cx="4287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rot="5400000">
            <a:off x="-47550" y="3476366"/>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rot="-5400000">
            <a:off x="-47416" y="2190706"/>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rot="5400000">
            <a:off x="1476378" y="3476366"/>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rot="-5400000">
            <a:off x="1476512" y="2190706"/>
            <a:ext cx="857100" cy="762000"/>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flipH="1" rot="-5400000">
            <a:off x="714548" y="3476366"/>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rot="5400000">
            <a:off x="-47550" y="2619221"/>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rot="-5400000">
            <a:off x="1476512" y="3047950"/>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flipH="1" rot="-5400000">
            <a:off x="714548" y="2619221"/>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flipH="1" rot="5400000">
            <a:off x="714337" y="2190706"/>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flipH="1" rot="5400000">
            <a:off x="714337" y="3047950"/>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rot="-5400000">
            <a:off x="-47416" y="3047950"/>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rot="5400000">
            <a:off x="1476378" y="2619221"/>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rot="-5400000">
            <a:off x="-47416" y="3905326"/>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rot="-5400000">
            <a:off x="1476512" y="3905326"/>
            <a:ext cx="857100" cy="762000"/>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rot="5400000">
            <a:off x="-47550" y="4333841"/>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flipH="1" rot="-5400000">
            <a:off x="714548" y="4333841"/>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flipH="1" rot="5400000">
            <a:off x="714337" y="3905326"/>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rot="5400000">
            <a:off x="1476416" y="4333549"/>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AUTOLAYOUT_10">
    <p:bg>
      <p:bgPr>
        <a:solidFill>
          <a:srgbClr val="FFFFFF"/>
        </a:solidFill>
      </p:bgPr>
    </p:bg>
    <p:spTree>
      <p:nvGrpSpPr>
        <p:cNvPr id="121" name="Shape 121"/>
        <p:cNvGrpSpPr/>
        <p:nvPr/>
      </p:nvGrpSpPr>
      <p:grpSpPr>
        <a:xfrm>
          <a:off x="0" y="0"/>
          <a:ext cx="0" cy="0"/>
          <a:chOff x="0" y="0"/>
          <a:chExt cx="0" cy="0"/>
        </a:xfrm>
      </p:grpSpPr>
      <p:sp>
        <p:nvSpPr>
          <p:cNvPr id="122" name="Google Shape;122;p19"/>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rot="5400000">
            <a:off x="-47550" y="176194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rot="5400000">
            <a:off x="-47550" y="47550"/>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rot="-5400000">
            <a:off x="-47416" y="476280"/>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rot="5400000">
            <a:off x="1476378" y="176194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rot="-5400000">
            <a:off x="1690750" y="4548000"/>
            <a:ext cx="428700" cy="762000"/>
          </a:xfrm>
          <a:prstGeom prst="rtTriangle">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1476512" y="47628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flipH="1" rot="-5400000">
            <a:off x="714548" y="1761940"/>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rot="5400000">
            <a:off x="-47550" y="904795"/>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rot="-5400000">
            <a:off x="1476512" y="1333525"/>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flipH="1" rot="-5400000">
            <a:off x="714548" y="4755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flipH="1" rot="-5400000">
            <a:off x="714548" y="904795"/>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rot="-5400000">
            <a:off x="166784" y="4548000"/>
            <a:ext cx="4287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flipH="1" rot="-5400000">
            <a:off x="166707" y="-166445"/>
            <a:ext cx="4287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flipH="1" rot="-5400000">
            <a:off x="1690635" y="-166445"/>
            <a:ext cx="4287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flipH="1" rot="5400000">
            <a:off x="714337" y="476280"/>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flipH="1" rot="5400000">
            <a:off x="714337" y="1333525"/>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rot="-5400000">
            <a:off x="-47416" y="1333525"/>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p:nvPr/>
        </p:nvSpPr>
        <p:spPr>
          <a:xfrm rot="5400000">
            <a:off x="1476378" y="47550"/>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rot="5400000">
            <a:off x="1476378" y="904795"/>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flipH="1" rot="5400000">
            <a:off x="928614" y="4548000"/>
            <a:ext cx="4287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rot="5400000">
            <a:off x="928614" y="-166445"/>
            <a:ext cx="4287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rot="5400000">
            <a:off x="-47550" y="3476366"/>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p:nvPr/>
        </p:nvSpPr>
        <p:spPr>
          <a:xfrm rot="-5400000">
            <a:off x="-47416" y="2190706"/>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rot="5400000">
            <a:off x="1476378" y="3476366"/>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p:nvPr/>
        </p:nvSpPr>
        <p:spPr>
          <a:xfrm rot="-5400000">
            <a:off x="1476512" y="2190706"/>
            <a:ext cx="857100" cy="762000"/>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flipH="1" rot="-5400000">
            <a:off x="714548" y="3476366"/>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p:nvPr/>
        </p:nvSpPr>
        <p:spPr>
          <a:xfrm rot="5400000">
            <a:off x="-47550" y="2619221"/>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rot="-5400000">
            <a:off x="1476512" y="3047950"/>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flipH="1" rot="-5400000">
            <a:off x="714548" y="2619221"/>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flipH="1" rot="5400000">
            <a:off x="714337" y="2190706"/>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flipH="1" rot="5400000">
            <a:off x="714337" y="3047950"/>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rot="-5400000">
            <a:off x="-47416" y="3047950"/>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p:nvPr/>
        </p:nvSpPr>
        <p:spPr>
          <a:xfrm rot="5400000">
            <a:off x="1476378" y="2619221"/>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p:nvPr/>
        </p:nvSpPr>
        <p:spPr>
          <a:xfrm rot="-5400000">
            <a:off x="-47416" y="3905326"/>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p:nvPr/>
        </p:nvSpPr>
        <p:spPr>
          <a:xfrm rot="-5400000">
            <a:off x="1476512" y="3905326"/>
            <a:ext cx="857100" cy="762000"/>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rot="5400000">
            <a:off x="-47550" y="4333841"/>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flipH="1" rot="-5400000">
            <a:off x="714548" y="4333841"/>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flipH="1" rot="5400000">
            <a:off x="714337" y="3905326"/>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rot="5400000">
            <a:off x="1476416" y="4333549"/>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7">
  <p:cSld name="AUTOLAYOUT_11">
    <p:bg>
      <p:bgPr>
        <a:solidFill>
          <a:srgbClr val="FFFFFF"/>
        </a:solidFill>
      </p:bgPr>
    </p:bg>
    <p:spTree>
      <p:nvGrpSpPr>
        <p:cNvPr id="163" name="Shape 163"/>
        <p:cNvGrpSpPr/>
        <p:nvPr/>
      </p:nvGrpSpPr>
      <p:grpSpPr>
        <a:xfrm>
          <a:off x="0" y="0"/>
          <a:ext cx="0" cy="0"/>
          <a:chOff x="0" y="0"/>
          <a:chExt cx="0" cy="0"/>
        </a:xfrm>
      </p:grpSpPr>
      <p:sp>
        <p:nvSpPr>
          <p:cNvPr id="164" name="Google Shape;164;p20"/>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8">
  <p:cSld name="AUTOLAYOUT_12">
    <p:bg>
      <p:bgPr>
        <a:solidFill>
          <a:srgbClr val="FFFFFF"/>
        </a:solidFill>
      </p:bgPr>
    </p:bg>
    <p:spTree>
      <p:nvGrpSpPr>
        <p:cNvPr id="166" name="Shape 166"/>
        <p:cNvGrpSpPr/>
        <p:nvPr/>
      </p:nvGrpSpPr>
      <p:grpSpPr>
        <a:xfrm>
          <a:off x="0" y="0"/>
          <a:ext cx="0" cy="0"/>
          <a:chOff x="0" y="0"/>
          <a:chExt cx="0" cy="0"/>
        </a:xfrm>
      </p:grpSpPr>
      <p:sp>
        <p:nvSpPr>
          <p:cNvPr id="167" name="Google Shape;167;p21"/>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txBox="1"/>
          <p:nvPr>
            <p:ph idx="1" type="body"/>
          </p:nvPr>
        </p:nvSpPr>
        <p:spPr>
          <a:xfrm>
            <a:off x="515775" y="992725"/>
            <a:ext cx="1989600" cy="3172200"/>
          </a:xfrm>
          <a:prstGeom prst="rect">
            <a:avLst/>
          </a:prstGeom>
          <a:noFill/>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Clr>
                <a:schemeClr val="dk2"/>
              </a:buClr>
              <a:buSzPts val="1400"/>
              <a:buChar char="●"/>
              <a:defRPr sz="1400">
                <a:solidFill>
                  <a:schemeClr val="dk2"/>
                </a:solidFill>
              </a:defRPr>
            </a:lvl1pPr>
            <a:lvl2pPr indent="-304800" lvl="1" marL="914400" rtl="0" algn="l">
              <a:lnSpc>
                <a:spcPct val="115000"/>
              </a:lnSpc>
              <a:spcBef>
                <a:spcPts val="0"/>
              </a:spcBef>
              <a:spcAft>
                <a:spcPts val="0"/>
              </a:spcAft>
              <a:buClr>
                <a:schemeClr val="dk2"/>
              </a:buClr>
              <a:buSzPts val="1200"/>
              <a:buChar char="○"/>
              <a:defRPr sz="1200">
                <a:solidFill>
                  <a:schemeClr val="dk2"/>
                </a:solidFill>
              </a:defRPr>
            </a:lvl2pPr>
            <a:lvl3pPr indent="-304800" lvl="2" marL="1371600" rtl="0" algn="l">
              <a:lnSpc>
                <a:spcPct val="115000"/>
              </a:lnSpc>
              <a:spcBef>
                <a:spcPts val="0"/>
              </a:spcBef>
              <a:spcAft>
                <a:spcPts val="0"/>
              </a:spcAft>
              <a:buClr>
                <a:schemeClr val="dk2"/>
              </a:buClr>
              <a:buSzPts val="1200"/>
              <a:buChar char="■"/>
              <a:defRPr sz="1200">
                <a:solidFill>
                  <a:schemeClr val="dk2"/>
                </a:solidFill>
              </a:defRPr>
            </a:lvl3pPr>
            <a:lvl4pPr indent="-304800" lvl="3" marL="1828800" rtl="0" algn="l">
              <a:lnSpc>
                <a:spcPct val="115000"/>
              </a:lnSpc>
              <a:spcBef>
                <a:spcPts val="0"/>
              </a:spcBef>
              <a:spcAft>
                <a:spcPts val="0"/>
              </a:spcAft>
              <a:buClr>
                <a:schemeClr val="dk2"/>
              </a:buClr>
              <a:buSzPts val="1200"/>
              <a:buChar char="●"/>
              <a:defRPr sz="1200">
                <a:solidFill>
                  <a:schemeClr val="dk2"/>
                </a:solidFill>
              </a:defRPr>
            </a:lvl4pPr>
            <a:lvl5pPr indent="-304800" lvl="4" marL="2286000" rtl="0" algn="l">
              <a:lnSpc>
                <a:spcPct val="115000"/>
              </a:lnSpc>
              <a:spcBef>
                <a:spcPts val="0"/>
              </a:spcBef>
              <a:spcAft>
                <a:spcPts val="0"/>
              </a:spcAft>
              <a:buClr>
                <a:schemeClr val="dk2"/>
              </a:buClr>
              <a:buSzPts val="1200"/>
              <a:buChar char="○"/>
              <a:defRPr sz="1200">
                <a:solidFill>
                  <a:schemeClr val="dk2"/>
                </a:solidFill>
              </a:defRPr>
            </a:lvl5pPr>
            <a:lvl6pPr indent="-304800" lvl="5" marL="2743200" rtl="0" algn="l">
              <a:lnSpc>
                <a:spcPct val="115000"/>
              </a:lnSpc>
              <a:spcBef>
                <a:spcPts val="0"/>
              </a:spcBef>
              <a:spcAft>
                <a:spcPts val="0"/>
              </a:spcAft>
              <a:buClr>
                <a:schemeClr val="dk2"/>
              </a:buClr>
              <a:buSzPts val="1200"/>
              <a:buChar char="■"/>
              <a:defRPr sz="1200">
                <a:solidFill>
                  <a:schemeClr val="dk2"/>
                </a:solidFill>
              </a:defRPr>
            </a:lvl6pPr>
            <a:lvl7pPr indent="-304800" lvl="6" marL="3200400" rtl="0" algn="l">
              <a:lnSpc>
                <a:spcPct val="115000"/>
              </a:lnSpc>
              <a:spcBef>
                <a:spcPts val="0"/>
              </a:spcBef>
              <a:spcAft>
                <a:spcPts val="0"/>
              </a:spcAft>
              <a:buClr>
                <a:schemeClr val="dk2"/>
              </a:buClr>
              <a:buSzPts val="1200"/>
              <a:buChar char="●"/>
              <a:defRPr sz="1200">
                <a:solidFill>
                  <a:schemeClr val="dk2"/>
                </a:solidFill>
              </a:defRPr>
            </a:lvl7pPr>
            <a:lvl8pPr indent="-304800" lvl="7" marL="3657600" rtl="0" algn="l">
              <a:lnSpc>
                <a:spcPct val="115000"/>
              </a:lnSpc>
              <a:spcBef>
                <a:spcPts val="0"/>
              </a:spcBef>
              <a:spcAft>
                <a:spcPts val="0"/>
              </a:spcAft>
              <a:buClr>
                <a:schemeClr val="dk2"/>
              </a:buClr>
              <a:buSzPts val="1200"/>
              <a:buChar char="○"/>
              <a:defRPr sz="1200">
                <a:solidFill>
                  <a:schemeClr val="dk2"/>
                </a:solidFill>
              </a:defRPr>
            </a:lvl8pPr>
            <a:lvl9pPr indent="-304800" lvl="8" marL="4114800" rtl="0" algn="l">
              <a:lnSpc>
                <a:spcPct val="115000"/>
              </a:lnSpc>
              <a:spcBef>
                <a:spcPts val="0"/>
              </a:spcBef>
              <a:spcAft>
                <a:spcPts val="0"/>
              </a:spcAft>
              <a:buClr>
                <a:schemeClr val="dk2"/>
              </a:buClr>
              <a:buSzPts val="1200"/>
              <a:buChar char="■"/>
              <a:defRPr sz="1200">
                <a:solidFill>
                  <a:schemeClr val="dk2"/>
                </a:solidFill>
              </a:defRPr>
            </a:lvl9pPr>
          </a:lstStyle>
          <a:p/>
        </p:txBody>
      </p:sp>
      <p:sp>
        <p:nvSpPr>
          <p:cNvPr id="169" name="Google Shape;169;p21"/>
          <p:cNvSpPr txBox="1"/>
          <p:nvPr>
            <p:ph idx="2" type="body"/>
          </p:nvPr>
        </p:nvSpPr>
        <p:spPr>
          <a:xfrm>
            <a:off x="2660125" y="992725"/>
            <a:ext cx="1989600" cy="3172200"/>
          </a:xfrm>
          <a:prstGeom prst="rect">
            <a:avLst/>
          </a:prstGeom>
          <a:noFill/>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Clr>
                <a:schemeClr val="dk2"/>
              </a:buClr>
              <a:buSzPts val="1400"/>
              <a:buChar char="●"/>
              <a:defRPr sz="1400">
                <a:solidFill>
                  <a:schemeClr val="dk2"/>
                </a:solidFill>
              </a:defRPr>
            </a:lvl1pPr>
            <a:lvl2pPr indent="-304800" lvl="1" marL="914400" rtl="0" algn="l">
              <a:lnSpc>
                <a:spcPct val="115000"/>
              </a:lnSpc>
              <a:spcBef>
                <a:spcPts val="0"/>
              </a:spcBef>
              <a:spcAft>
                <a:spcPts val="0"/>
              </a:spcAft>
              <a:buClr>
                <a:schemeClr val="dk2"/>
              </a:buClr>
              <a:buSzPts val="1200"/>
              <a:buChar char="○"/>
              <a:defRPr sz="1200">
                <a:solidFill>
                  <a:schemeClr val="dk2"/>
                </a:solidFill>
              </a:defRPr>
            </a:lvl2pPr>
            <a:lvl3pPr indent="-304800" lvl="2" marL="1371600" rtl="0" algn="l">
              <a:lnSpc>
                <a:spcPct val="115000"/>
              </a:lnSpc>
              <a:spcBef>
                <a:spcPts val="0"/>
              </a:spcBef>
              <a:spcAft>
                <a:spcPts val="0"/>
              </a:spcAft>
              <a:buClr>
                <a:schemeClr val="dk2"/>
              </a:buClr>
              <a:buSzPts val="1200"/>
              <a:buChar char="■"/>
              <a:defRPr sz="1200">
                <a:solidFill>
                  <a:schemeClr val="dk2"/>
                </a:solidFill>
              </a:defRPr>
            </a:lvl3pPr>
            <a:lvl4pPr indent="-304800" lvl="3" marL="1828800" rtl="0" algn="l">
              <a:lnSpc>
                <a:spcPct val="115000"/>
              </a:lnSpc>
              <a:spcBef>
                <a:spcPts val="0"/>
              </a:spcBef>
              <a:spcAft>
                <a:spcPts val="0"/>
              </a:spcAft>
              <a:buClr>
                <a:schemeClr val="dk2"/>
              </a:buClr>
              <a:buSzPts val="1200"/>
              <a:buChar char="●"/>
              <a:defRPr sz="1200">
                <a:solidFill>
                  <a:schemeClr val="dk2"/>
                </a:solidFill>
              </a:defRPr>
            </a:lvl4pPr>
            <a:lvl5pPr indent="-304800" lvl="4" marL="2286000" rtl="0" algn="l">
              <a:lnSpc>
                <a:spcPct val="115000"/>
              </a:lnSpc>
              <a:spcBef>
                <a:spcPts val="0"/>
              </a:spcBef>
              <a:spcAft>
                <a:spcPts val="0"/>
              </a:spcAft>
              <a:buClr>
                <a:schemeClr val="dk2"/>
              </a:buClr>
              <a:buSzPts val="1200"/>
              <a:buChar char="○"/>
              <a:defRPr sz="1200">
                <a:solidFill>
                  <a:schemeClr val="dk2"/>
                </a:solidFill>
              </a:defRPr>
            </a:lvl5pPr>
            <a:lvl6pPr indent="-304800" lvl="5" marL="2743200" rtl="0" algn="l">
              <a:lnSpc>
                <a:spcPct val="115000"/>
              </a:lnSpc>
              <a:spcBef>
                <a:spcPts val="0"/>
              </a:spcBef>
              <a:spcAft>
                <a:spcPts val="0"/>
              </a:spcAft>
              <a:buClr>
                <a:schemeClr val="dk2"/>
              </a:buClr>
              <a:buSzPts val="1200"/>
              <a:buChar char="■"/>
              <a:defRPr sz="1200">
                <a:solidFill>
                  <a:schemeClr val="dk2"/>
                </a:solidFill>
              </a:defRPr>
            </a:lvl6pPr>
            <a:lvl7pPr indent="-304800" lvl="6" marL="3200400" rtl="0" algn="l">
              <a:lnSpc>
                <a:spcPct val="115000"/>
              </a:lnSpc>
              <a:spcBef>
                <a:spcPts val="0"/>
              </a:spcBef>
              <a:spcAft>
                <a:spcPts val="0"/>
              </a:spcAft>
              <a:buClr>
                <a:schemeClr val="dk2"/>
              </a:buClr>
              <a:buSzPts val="1200"/>
              <a:buChar char="●"/>
              <a:defRPr sz="1200">
                <a:solidFill>
                  <a:schemeClr val="dk2"/>
                </a:solidFill>
              </a:defRPr>
            </a:lvl7pPr>
            <a:lvl8pPr indent="-304800" lvl="7" marL="3657600" rtl="0" algn="l">
              <a:lnSpc>
                <a:spcPct val="115000"/>
              </a:lnSpc>
              <a:spcBef>
                <a:spcPts val="0"/>
              </a:spcBef>
              <a:spcAft>
                <a:spcPts val="0"/>
              </a:spcAft>
              <a:buClr>
                <a:schemeClr val="dk2"/>
              </a:buClr>
              <a:buSzPts val="1200"/>
              <a:buChar char="○"/>
              <a:defRPr sz="1200">
                <a:solidFill>
                  <a:schemeClr val="dk2"/>
                </a:solidFill>
              </a:defRPr>
            </a:lvl8pPr>
            <a:lvl9pPr indent="-304800" lvl="8" marL="4114800" rtl="0" algn="l">
              <a:lnSpc>
                <a:spcPct val="115000"/>
              </a:lnSpc>
              <a:spcBef>
                <a:spcPts val="0"/>
              </a:spcBef>
              <a:spcAft>
                <a:spcPts val="0"/>
              </a:spcAft>
              <a:buClr>
                <a:schemeClr val="dk2"/>
              </a:buClr>
              <a:buSzPts val="1200"/>
              <a:buChar char="■"/>
              <a:defRPr sz="1200">
                <a:solidFill>
                  <a:schemeClr val="dk2"/>
                </a:solidFill>
              </a:defRPr>
            </a:lvl9pPr>
          </a:lstStyle>
          <a:p/>
        </p:txBody>
      </p:sp>
      <p:sp>
        <p:nvSpPr>
          <p:cNvPr id="170" name="Google Shape;170;p21"/>
          <p:cNvSpPr txBox="1"/>
          <p:nvPr>
            <p:ph idx="12" type="sldNum"/>
          </p:nvPr>
        </p:nvSpPr>
        <p:spPr>
          <a:xfrm>
            <a:off x="8452883"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0">
  <p:cSld name="AUTOLAYOUT_14">
    <p:bg>
      <p:bgPr>
        <a:solidFill>
          <a:srgbClr val="FFFFFF"/>
        </a:solidFill>
      </p:bgPr>
    </p:bg>
    <p:spTree>
      <p:nvGrpSpPr>
        <p:cNvPr id="171" name="Shape 171"/>
        <p:cNvGrpSpPr/>
        <p:nvPr/>
      </p:nvGrpSpPr>
      <p:grpSpPr>
        <a:xfrm>
          <a:off x="0" y="0"/>
          <a:ext cx="0" cy="0"/>
          <a:chOff x="0" y="0"/>
          <a:chExt cx="0" cy="0"/>
        </a:xfrm>
      </p:grpSpPr>
      <p:sp>
        <p:nvSpPr>
          <p:cNvPr id="172" name="Google Shape;172;p2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p:nvPr/>
        </p:nvSpPr>
        <p:spPr>
          <a:xfrm>
            <a:off x="1860600" y="0"/>
            <a:ext cx="7283400" cy="5143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txBox="1"/>
          <p:nvPr>
            <p:ph idx="1" type="body"/>
          </p:nvPr>
        </p:nvSpPr>
        <p:spPr>
          <a:xfrm>
            <a:off x="2476825" y="625800"/>
            <a:ext cx="5870700" cy="3891900"/>
          </a:xfrm>
          <a:prstGeom prst="rect">
            <a:avLst/>
          </a:prstGeom>
          <a:noFill/>
        </p:spPr>
        <p:txBody>
          <a:bodyPr anchorCtr="0" anchor="t" bIns="91425" lIns="91425" spcFirstLastPara="1" rIns="91425" wrap="square" tIns="91425">
            <a:normAutofit/>
          </a:bodyPr>
          <a:lstStyle>
            <a:lvl1pPr indent="-355600" lvl="0" marL="457200" algn="l">
              <a:lnSpc>
                <a:spcPct val="115000"/>
              </a:lnSpc>
              <a:spcBef>
                <a:spcPts val="0"/>
              </a:spcBef>
              <a:spcAft>
                <a:spcPts val="0"/>
              </a:spcAft>
              <a:buClr>
                <a:schemeClr val="lt1"/>
              </a:buClr>
              <a:buSzPts val="2000"/>
              <a:buChar char="●"/>
              <a:defRPr sz="2000">
                <a:solidFill>
                  <a:schemeClr val="lt1"/>
                </a:solidFill>
              </a:defRPr>
            </a:lvl1pPr>
            <a:lvl2pPr indent="-330200" lvl="1" marL="914400" algn="l">
              <a:lnSpc>
                <a:spcPct val="115000"/>
              </a:lnSpc>
              <a:spcBef>
                <a:spcPts val="0"/>
              </a:spcBef>
              <a:spcAft>
                <a:spcPts val="0"/>
              </a:spcAft>
              <a:buClr>
                <a:schemeClr val="lt1"/>
              </a:buClr>
              <a:buSzPts val="1600"/>
              <a:buChar char="○"/>
              <a:defRPr sz="1600">
                <a:solidFill>
                  <a:schemeClr val="lt1"/>
                </a:solidFill>
              </a:defRPr>
            </a:lvl2pPr>
            <a:lvl3pPr indent="-330200" lvl="2" marL="1371600" algn="l">
              <a:lnSpc>
                <a:spcPct val="115000"/>
              </a:lnSpc>
              <a:spcBef>
                <a:spcPts val="0"/>
              </a:spcBef>
              <a:spcAft>
                <a:spcPts val="0"/>
              </a:spcAft>
              <a:buClr>
                <a:schemeClr val="lt1"/>
              </a:buClr>
              <a:buSzPts val="1600"/>
              <a:buChar char="■"/>
              <a:defRPr sz="1600">
                <a:solidFill>
                  <a:schemeClr val="lt1"/>
                </a:solidFill>
              </a:defRPr>
            </a:lvl3pPr>
            <a:lvl4pPr indent="-330200" lvl="3" marL="1828800" algn="l">
              <a:lnSpc>
                <a:spcPct val="115000"/>
              </a:lnSpc>
              <a:spcBef>
                <a:spcPts val="0"/>
              </a:spcBef>
              <a:spcAft>
                <a:spcPts val="0"/>
              </a:spcAft>
              <a:buClr>
                <a:schemeClr val="lt1"/>
              </a:buClr>
              <a:buSzPts val="1600"/>
              <a:buChar char="●"/>
              <a:defRPr sz="1600">
                <a:solidFill>
                  <a:schemeClr val="lt1"/>
                </a:solidFill>
              </a:defRPr>
            </a:lvl4pPr>
            <a:lvl5pPr indent="-330200" lvl="4" marL="2286000" algn="l">
              <a:lnSpc>
                <a:spcPct val="115000"/>
              </a:lnSpc>
              <a:spcBef>
                <a:spcPts val="0"/>
              </a:spcBef>
              <a:spcAft>
                <a:spcPts val="0"/>
              </a:spcAft>
              <a:buClr>
                <a:schemeClr val="lt1"/>
              </a:buClr>
              <a:buSzPts val="1600"/>
              <a:buChar char="○"/>
              <a:defRPr sz="1600">
                <a:solidFill>
                  <a:schemeClr val="lt1"/>
                </a:solidFill>
              </a:defRPr>
            </a:lvl5pPr>
            <a:lvl6pPr indent="-330200" lvl="5" marL="2743200" algn="l">
              <a:lnSpc>
                <a:spcPct val="115000"/>
              </a:lnSpc>
              <a:spcBef>
                <a:spcPts val="0"/>
              </a:spcBef>
              <a:spcAft>
                <a:spcPts val="0"/>
              </a:spcAft>
              <a:buClr>
                <a:schemeClr val="lt1"/>
              </a:buClr>
              <a:buSzPts val="1600"/>
              <a:buChar char="■"/>
              <a:defRPr sz="1600">
                <a:solidFill>
                  <a:schemeClr val="lt1"/>
                </a:solidFill>
              </a:defRPr>
            </a:lvl6pPr>
            <a:lvl7pPr indent="-330200" lvl="6" marL="3200400" algn="l">
              <a:lnSpc>
                <a:spcPct val="115000"/>
              </a:lnSpc>
              <a:spcBef>
                <a:spcPts val="0"/>
              </a:spcBef>
              <a:spcAft>
                <a:spcPts val="0"/>
              </a:spcAft>
              <a:buClr>
                <a:schemeClr val="lt1"/>
              </a:buClr>
              <a:buSzPts val="1600"/>
              <a:buChar char="●"/>
              <a:defRPr sz="1600">
                <a:solidFill>
                  <a:schemeClr val="lt1"/>
                </a:solidFill>
              </a:defRPr>
            </a:lvl7pPr>
            <a:lvl8pPr indent="-330200" lvl="7" marL="3657600" algn="l">
              <a:lnSpc>
                <a:spcPct val="115000"/>
              </a:lnSpc>
              <a:spcBef>
                <a:spcPts val="0"/>
              </a:spcBef>
              <a:spcAft>
                <a:spcPts val="0"/>
              </a:spcAft>
              <a:buClr>
                <a:schemeClr val="lt1"/>
              </a:buClr>
              <a:buSzPts val="1600"/>
              <a:buChar char="○"/>
              <a:defRPr sz="1600">
                <a:solidFill>
                  <a:schemeClr val="lt1"/>
                </a:solidFill>
              </a:defRPr>
            </a:lvl8pPr>
            <a:lvl9pPr indent="-330200" lvl="8" marL="4114800" algn="l">
              <a:lnSpc>
                <a:spcPct val="115000"/>
              </a:lnSpc>
              <a:spcBef>
                <a:spcPts val="0"/>
              </a:spcBef>
              <a:spcAft>
                <a:spcPts val="0"/>
              </a:spcAft>
              <a:buClr>
                <a:schemeClr val="lt1"/>
              </a:buClr>
              <a:buSzPts val="1600"/>
              <a:buChar char="■"/>
              <a:defRPr sz="1600">
                <a:solidFill>
                  <a:schemeClr val="lt1"/>
                </a:solidFill>
              </a:defRPr>
            </a:lvl9pPr>
          </a:lstStyle>
          <a:p/>
        </p:txBody>
      </p:sp>
      <p:sp>
        <p:nvSpPr>
          <p:cNvPr id="175" name="Google Shape;175;p22"/>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9">
  <p:cSld name="AUTOLAYOUT_15">
    <p:bg>
      <p:bgPr>
        <a:solidFill>
          <a:srgbClr val="FFFFFF"/>
        </a:solidFill>
      </p:bgPr>
    </p:bg>
    <p:spTree>
      <p:nvGrpSpPr>
        <p:cNvPr id="176" name="Shape 176"/>
        <p:cNvGrpSpPr/>
        <p:nvPr/>
      </p:nvGrpSpPr>
      <p:grpSpPr>
        <a:xfrm>
          <a:off x="0" y="0"/>
          <a:ext cx="0" cy="0"/>
          <a:chOff x="0" y="0"/>
          <a:chExt cx="0" cy="0"/>
        </a:xfrm>
      </p:grpSpPr>
      <p:sp>
        <p:nvSpPr>
          <p:cNvPr id="177" name="Google Shape;177;p2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a:off x="0" y="0"/>
            <a:ext cx="4583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txBox="1"/>
          <p:nvPr>
            <p:ph idx="1" type="body"/>
          </p:nvPr>
        </p:nvSpPr>
        <p:spPr>
          <a:xfrm>
            <a:off x="363750" y="554850"/>
            <a:ext cx="3855900" cy="4033800"/>
          </a:xfrm>
          <a:prstGeom prst="rect">
            <a:avLst/>
          </a:prstGeom>
          <a:noFill/>
        </p:spPr>
        <p:txBody>
          <a:bodyPr anchorCtr="0" anchor="ctr" bIns="91425" lIns="91425" spcFirstLastPara="1" rIns="91425" wrap="square" tIns="91425">
            <a:normAutofit/>
          </a:bodyPr>
          <a:lstStyle>
            <a:lvl1pPr indent="-355600" lvl="0" marL="457200" algn="l">
              <a:lnSpc>
                <a:spcPct val="115000"/>
              </a:lnSpc>
              <a:spcBef>
                <a:spcPts val="0"/>
              </a:spcBef>
              <a:spcAft>
                <a:spcPts val="0"/>
              </a:spcAft>
              <a:buClr>
                <a:schemeClr val="lt1"/>
              </a:buClr>
              <a:buSzPts val="2000"/>
              <a:buChar char="●"/>
              <a:defRPr sz="2000">
                <a:solidFill>
                  <a:schemeClr val="lt1"/>
                </a:solidFill>
              </a:defRPr>
            </a:lvl1pPr>
            <a:lvl2pPr indent="-330200" lvl="1" marL="914400" algn="l">
              <a:lnSpc>
                <a:spcPct val="115000"/>
              </a:lnSpc>
              <a:spcBef>
                <a:spcPts val="0"/>
              </a:spcBef>
              <a:spcAft>
                <a:spcPts val="0"/>
              </a:spcAft>
              <a:buClr>
                <a:schemeClr val="lt1"/>
              </a:buClr>
              <a:buSzPts val="1600"/>
              <a:buChar char="○"/>
              <a:defRPr sz="1600">
                <a:solidFill>
                  <a:schemeClr val="lt1"/>
                </a:solidFill>
              </a:defRPr>
            </a:lvl2pPr>
            <a:lvl3pPr indent="-330200" lvl="2" marL="1371600" algn="l">
              <a:lnSpc>
                <a:spcPct val="115000"/>
              </a:lnSpc>
              <a:spcBef>
                <a:spcPts val="0"/>
              </a:spcBef>
              <a:spcAft>
                <a:spcPts val="0"/>
              </a:spcAft>
              <a:buClr>
                <a:schemeClr val="lt1"/>
              </a:buClr>
              <a:buSzPts val="1600"/>
              <a:buChar char="■"/>
              <a:defRPr sz="1600">
                <a:solidFill>
                  <a:schemeClr val="lt1"/>
                </a:solidFill>
              </a:defRPr>
            </a:lvl3pPr>
            <a:lvl4pPr indent="-330200" lvl="3" marL="1828800" algn="l">
              <a:lnSpc>
                <a:spcPct val="115000"/>
              </a:lnSpc>
              <a:spcBef>
                <a:spcPts val="0"/>
              </a:spcBef>
              <a:spcAft>
                <a:spcPts val="0"/>
              </a:spcAft>
              <a:buClr>
                <a:schemeClr val="lt1"/>
              </a:buClr>
              <a:buSzPts val="1600"/>
              <a:buChar char="●"/>
              <a:defRPr sz="1600">
                <a:solidFill>
                  <a:schemeClr val="lt1"/>
                </a:solidFill>
              </a:defRPr>
            </a:lvl4pPr>
            <a:lvl5pPr indent="-330200" lvl="4" marL="2286000" algn="l">
              <a:lnSpc>
                <a:spcPct val="115000"/>
              </a:lnSpc>
              <a:spcBef>
                <a:spcPts val="0"/>
              </a:spcBef>
              <a:spcAft>
                <a:spcPts val="0"/>
              </a:spcAft>
              <a:buClr>
                <a:schemeClr val="lt1"/>
              </a:buClr>
              <a:buSzPts val="1600"/>
              <a:buChar char="○"/>
              <a:defRPr sz="1600">
                <a:solidFill>
                  <a:schemeClr val="lt1"/>
                </a:solidFill>
              </a:defRPr>
            </a:lvl5pPr>
            <a:lvl6pPr indent="-330200" lvl="5" marL="2743200" algn="l">
              <a:lnSpc>
                <a:spcPct val="115000"/>
              </a:lnSpc>
              <a:spcBef>
                <a:spcPts val="0"/>
              </a:spcBef>
              <a:spcAft>
                <a:spcPts val="0"/>
              </a:spcAft>
              <a:buClr>
                <a:schemeClr val="lt1"/>
              </a:buClr>
              <a:buSzPts val="1600"/>
              <a:buChar char="■"/>
              <a:defRPr sz="1600">
                <a:solidFill>
                  <a:schemeClr val="lt1"/>
                </a:solidFill>
              </a:defRPr>
            </a:lvl6pPr>
            <a:lvl7pPr indent="-330200" lvl="6" marL="3200400" algn="l">
              <a:lnSpc>
                <a:spcPct val="115000"/>
              </a:lnSpc>
              <a:spcBef>
                <a:spcPts val="0"/>
              </a:spcBef>
              <a:spcAft>
                <a:spcPts val="0"/>
              </a:spcAft>
              <a:buClr>
                <a:schemeClr val="lt1"/>
              </a:buClr>
              <a:buSzPts val="1600"/>
              <a:buChar char="●"/>
              <a:defRPr sz="1600">
                <a:solidFill>
                  <a:schemeClr val="lt1"/>
                </a:solidFill>
              </a:defRPr>
            </a:lvl7pPr>
            <a:lvl8pPr indent="-330200" lvl="7" marL="3657600" algn="l">
              <a:lnSpc>
                <a:spcPct val="115000"/>
              </a:lnSpc>
              <a:spcBef>
                <a:spcPts val="0"/>
              </a:spcBef>
              <a:spcAft>
                <a:spcPts val="0"/>
              </a:spcAft>
              <a:buClr>
                <a:schemeClr val="lt1"/>
              </a:buClr>
              <a:buSzPts val="1600"/>
              <a:buChar char="○"/>
              <a:defRPr sz="1600">
                <a:solidFill>
                  <a:schemeClr val="lt1"/>
                </a:solidFill>
              </a:defRPr>
            </a:lvl8pPr>
            <a:lvl9pPr indent="-330200" lvl="8" marL="4114800" algn="l">
              <a:lnSpc>
                <a:spcPct val="115000"/>
              </a:lnSpc>
              <a:spcBef>
                <a:spcPts val="0"/>
              </a:spcBef>
              <a:spcAft>
                <a:spcPts val="0"/>
              </a:spcAft>
              <a:buClr>
                <a:schemeClr val="lt1"/>
              </a:buClr>
              <a:buSzPts val="1600"/>
              <a:buChar char="■"/>
              <a:defRPr sz="1600">
                <a:solidFill>
                  <a:schemeClr val="lt1"/>
                </a:solidFill>
              </a:defRPr>
            </a:lvl9pPr>
          </a:lstStyle>
          <a:p/>
        </p:txBody>
      </p:sp>
      <p:sp>
        <p:nvSpPr>
          <p:cNvPr id="180" name="Google Shape;180;p23"/>
          <p:cNvSpPr txBox="1"/>
          <p:nvPr>
            <p:ph idx="2" type="body"/>
          </p:nvPr>
        </p:nvSpPr>
        <p:spPr>
          <a:xfrm>
            <a:off x="4947375" y="554850"/>
            <a:ext cx="3855900" cy="4033800"/>
          </a:xfrm>
          <a:prstGeom prst="rect">
            <a:avLst/>
          </a:prstGeom>
          <a:noFill/>
        </p:spPr>
        <p:txBody>
          <a:bodyPr anchorCtr="0" anchor="ctr" bIns="91425" lIns="91425" spcFirstLastPara="1" rIns="91425" wrap="square" tIns="91425">
            <a:normAutofit/>
          </a:bodyPr>
          <a:lstStyle>
            <a:lvl1pPr indent="-355600" lvl="0" marL="457200" algn="l">
              <a:lnSpc>
                <a:spcPct val="115000"/>
              </a:lnSpc>
              <a:spcBef>
                <a:spcPts val="0"/>
              </a:spcBef>
              <a:spcAft>
                <a:spcPts val="0"/>
              </a:spcAft>
              <a:buClr>
                <a:schemeClr val="dk2"/>
              </a:buClr>
              <a:buSzPts val="2000"/>
              <a:buChar char="●"/>
              <a:defRPr sz="2000">
                <a:solidFill>
                  <a:schemeClr val="dk2"/>
                </a:solidFill>
              </a:defRPr>
            </a:lvl1pPr>
            <a:lvl2pPr indent="-330200" lvl="1" marL="914400" algn="l">
              <a:lnSpc>
                <a:spcPct val="115000"/>
              </a:lnSpc>
              <a:spcBef>
                <a:spcPts val="0"/>
              </a:spcBef>
              <a:spcAft>
                <a:spcPts val="0"/>
              </a:spcAft>
              <a:buClr>
                <a:schemeClr val="dk2"/>
              </a:buClr>
              <a:buSzPts val="1600"/>
              <a:buChar char="○"/>
              <a:defRPr sz="1600">
                <a:solidFill>
                  <a:schemeClr val="dk2"/>
                </a:solidFill>
              </a:defRPr>
            </a:lvl2pPr>
            <a:lvl3pPr indent="-330200" lvl="2" marL="1371600" algn="l">
              <a:lnSpc>
                <a:spcPct val="115000"/>
              </a:lnSpc>
              <a:spcBef>
                <a:spcPts val="0"/>
              </a:spcBef>
              <a:spcAft>
                <a:spcPts val="0"/>
              </a:spcAft>
              <a:buClr>
                <a:schemeClr val="dk2"/>
              </a:buClr>
              <a:buSzPts val="1600"/>
              <a:buChar char="■"/>
              <a:defRPr sz="1600">
                <a:solidFill>
                  <a:schemeClr val="dk2"/>
                </a:solidFill>
              </a:defRPr>
            </a:lvl3pPr>
            <a:lvl4pPr indent="-330200" lvl="3" marL="1828800" algn="l">
              <a:lnSpc>
                <a:spcPct val="115000"/>
              </a:lnSpc>
              <a:spcBef>
                <a:spcPts val="0"/>
              </a:spcBef>
              <a:spcAft>
                <a:spcPts val="0"/>
              </a:spcAft>
              <a:buClr>
                <a:schemeClr val="dk2"/>
              </a:buClr>
              <a:buSzPts val="1600"/>
              <a:buChar char="●"/>
              <a:defRPr sz="1600">
                <a:solidFill>
                  <a:schemeClr val="dk2"/>
                </a:solidFill>
              </a:defRPr>
            </a:lvl4pPr>
            <a:lvl5pPr indent="-330200" lvl="4" marL="2286000" algn="l">
              <a:lnSpc>
                <a:spcPct val="115000"/>
              </a:lnSpc>
              <a:spcBef>
                <a:spcPts val="0"/>
              </a:spcBef>
              <a:spcAft>
                <a:spcPts val="0"/>
              </a:spcAft>
              <a:buClr>
                <a:schemeClr val="dk2"/>
              </a:buClr>
              <a:buSzPts val="1600"/>
              <a:buChar char="○"/>
              <a:defRPr sz="1600">
                <a:solidFill>
                  <a:schemeClr val="dk2"/>
                </a:solidFill>
              </a:defRPr>
            </a:lvl5pPr>
            <a:lvl6pPr indent="-330200" lvl="5" marL="2743200" algn="l">
              <a:lnSpc>
                <a:spcPct val="115000"/>
              </a:lnSpc>
              <a:spcBef>
                <a:spcPts val="0"/>
              </a:spcBef>
              <a:spcAft>
                <a:spcPts val="0"/>
              </a:spcAft>
              <a:buClr>
                <a:schemeClr val="dk2"/>
              </a:buClr>
              <a:buSzPts val="1600"/>
              <a:buChar char="■"/>
              <a:defRPr sz="1600">
                <a:solidFill>
                  <a:schemeClr val="dk2"/>
                </a:solidFill>
              </a:defRPr>
            </a:lvl6pPr>
            <a:lvl7pPr indent="-330200" lvl="6" marL="3200400" algn="l">
              <a:lnSpc>
                <a:spcPct val="115000"/>
              </a:lnSpc>
              <a:spcBef>
                <a:spcPts val="0"/>
              </a:spcBef>
              <a:spcAft>
                <a:spcPts val="0"/>
              </a:spcAft>
              <a:buClr>
                <a:schemeClr val="dk2"/>
              </a:buClr>
              <a:buSzPts val="1600"/>
              <a:buChar char="●"/>
              <a:defRPr sz="1600">
                <a:solidFill>
                  <a:schemeClr val="dk2"/>
                </a:solidFill>
              </a:defRPr>
            </a:lvl7pPr>
            <a:lvl8pPr indent="-330200" lvl="7" marL="3657600" algn="l">
              <a:lnSpc>
                <a:spcPct val="115000"/>
              </a:lnSpc>
              <a:spcBef>
                <a:spcPts val="0"/>
              </a:spcBef>
              <a:spcAft>
                <a:spcPts val="0"/>
              </a:spcAft>
              <a:buClr>
                <a:schemeClr val="dk2"/>
              </a:buClr>
              <a:buSzPts val="1600"/>
              <a:buChar char="○"/>
              <a:defRPr sz="1600">
                <a:solidFill>
                  <a:schemeClr val="dk2"/>
                </a:solidFill>
              </a:defRPr>
            </a:lvl8pPr>
            <a:lvl9pPr indent="-330200" lvl="8" marL="4114800" algn="l">
              <a:lnSpc>
                <a:spcPct val="115000"/>
              </a:lnSpc>
              <a:spcBef>
                <a:spcPts val="0"/>
              </a:spcBef>
              <a:spcAft>
                <a:spcPts val="0"/>
              </a:spcAft>
              <a:buClr>
                <a:schemeClr val="dk2"/>
              </a:buClr>
              <a:buSzPts val="1600"/>
              <a:buChar char="■"/>
              <a:defRPr sz="1600">
                <a:solidFill>
                  <a:schemeClr val="dk2"/>
                </a:solidFill>
              </a:defRPr>
            </a:lvl9pPr>
          </a:lstStyle>
          <a:p/>
        </p:txBody>
      </p:sp>
      <p:sp>
        <p:nvSpPr>
          <p:cNvPr id="181" name="Google Shape;181;p2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1">
  <p:cSld name="AUTOLAYOUT_16">
    <p:bg>
      <p:bgPr>
        <a:solidFill>
          <a:srgbClr val="FFFFFF"/>
        </a:solidFill>
      </p:bgPr>
    </p:bg>
    <p:spTree>
      <p:nvGrpSpPr>
        <p:cNvPr id="182" name="Shape 182"/>
        <p:cNvGrpSpPr/>
        <p:nvPr/>
      </p:nvGrpSpPr>
      <p:grpSpPr>
        <a:xfrm>
          <a:off x="0" y="0"/>
          <a:ext cx="0" cy="0"/>
          <a:chOff x="0" y="0"/>
          <a:chExt cx="0" cy="0"/>
        </a:xfrm>
      </p:grpSpPr>
      <p:sp>
        <p:nvSpPr>
          <p:cNvPr id="183" name="Google Shape;183;p2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1885100" y="0"/>
            <a:ext cx="7258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txBox="1"/>
          <p:nvPr>
            <p:ph idx="1" type="body"/>
          </p:nvPr>
        </p:nvSpPr>
        <p:spPr>
          <a:xfrm>
            <a:off x="2490875" y="305250"/>
            <a:ext cx="2897400" cy="41091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lt1"/>
              </a:buClr>
              <a:buSzPts val="1600"/>
              <a:buChar char="●"/>
              <a:defRPr sz="1600">
                <a:solidFill>
                  <a:schemeClr val="lt1"/>
                </a:solidFill>
              </a:defRPr>
            </a:lvl1pPr>
            <a:lvl2pPr indent="-317500" lvl="1" marL="914400" algn="l">
              <a:lnSpc>
                <a:spcPct val="115000"/>
              </a:lnSpc>
              <a:spcBef>
                <a:spcPts val="0"/>
              </a:spcBef>
              <a:spcAft>
                <a:spcPts val="0"/>
              </a:spcAft>
              <a:buClr>
                <a:schemeClr val="lt1"/>
              </a:buClr>
              <a:buSzPts val="1400"/>
              <a:buChar char="○"/>
              <a:defRPr sz="1400">
                <a:solidFill>
                  <a:schemeClr val="lt1"/>
                </a:solidFill>
              </a:defRPr>
            </a:lvl2pPr>
            <a:lvl3pPr indent="-317500" lvl="2" marL="1371600" algn="l">
              <a:lnSpc>
                <a:spcPct val="115000"/>
              </a:lnSpc>
              <a:spcBef>
                <a:spcPts val="0"/>
              </a:spcBef>
              <a:spcAft>
                <a:spcPts val="0"/>
              </a:spcAft>
              <a:buClr>
                <a:schemeClr val="lt1"/>
              </a:buClr>
              <a:buSzPts val="1400"/>
              <a:buChar char="■"/>
              <a:defRPr sz="1400">
                <a:solidFill>
                  <a:schemeClr val="lt1"/>
                </a:solidFill>
              </a:defRPr>
            </a:lvl3pPr>
            <a:lvl4pPr indent="-317500" lvl="3" marL="1828800" algn="l">
              <a:lnSpc>
                <a:spcPct val="115000"/>
              </a:lnSpc>
              <a:spcBef>
                <a:spcPts val="0"/>
              </a:spcBef>
              <a:spcAft>
                <a:spcPts val="0"/>
              </a:spcAft>
              <a:buClr>
                <a:schemeClr val="lt1"/>
              </a:buClr>
              <a:buSzPts val="1400"/>
              <a:buChar char="●"/>
              <a:defRPr sz="1400">
                <a:solidFill>
                  <a:schemeClr val="lt1"/>
                </a:solidFill>
              </a:defRPr>
            </a:lvl4pPr>
            <a:lvl5pPr indent="-317500" lvl="4" marL="2286000" algn="l">
              <a:lnSpc>
                <a:spcPct val="115000"/>
              </a:lnSpc>
              <a:spcBef>
                <a:spcPts val="0"/>
              </a:spcBef>
              <a:spcAft>
                <a:spcPts val="0"/>
              </a:spcAft>
              <a:buClr>
                <a:schemeClr val="lt1"/>
              </a:buClr>
              <a:buSzPts val="1400"/>
              <a:buChar char="○"/>
              <a:defRPr sz="1400">
                <a:solidFill>
                  <a:schemeClr val="lt1"/>
                </a:solidFill>
              </a:defRPr>
            </a:lvl5pPr>
            <a:lvl6pPr indent="-317500" lvl="5" marL="2743200" algn="l">
              <a:lnSpc>
                <a:spcPct val="115000"/>
              </a:lnSpc>
              <a:spcBef>
                <a:spcPts val="0"/>
              </a:spcBef>
              <a:spcAft>
                <a:spcPts val="0"/>
              </a:spcAft>
              <a:buClr>
                <a:schemeClr val="lt1"/>
              </a:buClr>
              <a:buSzPts val="1400"/>
              <a:buChar char="■"/>
              <a:defRPr sz="1400">
                <a:solidFill>
                  <a:schemeClr val="lt1"/>
                </a:solidFill>
              </a:defRPr>
            </a:lvl6pPr>
            <a:lvl7pPr indent="-317500" lvl="6" marL="3200400" algn="l">
              <a:lnSpc>
                <a:spcPct val="115000"/>
              </a:lnSpc>
              <a:spcBef>
                <a:spcPts val="0"/>
              </a:spcBef>
              <a:spcAft>
                <a:spcPts val="0"/>
              </a:spcAft>
              <a:buClr>
                <a:schemeClr val="lt1"/>
              </a:buClr>
              <a:buSzPts val="1400"/>
              <a:buChar char="●"/>
              <a:defRPr sz="1400">
                <a:solidFill>
                  <a:schemeClr val="lt1"/>
                </a:solidFill>
              </a:defRPr>
            </a:lvl7pPr>
            <a:lvl8pPr indent="-317500" lvl="7" marL="3657600" algn="l">
              <a:lnSpc>
                <a:spcPct val="115000"/>
              </a:lnSpc>
              <a:spcBef>
                <a:spcPts val="0"/>
              </a:spcBef>
              <a:spcAft>
                <a:spcPts val="0"/>
              </a:spcAft>
              <a:buClr>
                <a:schemeClr val="lt1"/>
              </a:buClr>
              <a:buSzPts val="1400"/>
              <a:buChar char="○"/>
              <a:defRPr sz="1400">
                <a:solidFill>
                  <a:schemeClr val="lt1"/>
                </a:solidFill>
              </a:defRPr>
            </a:lvl8pPr>
            <a:lvl9pPr indent="-317500" lvl="8" marL="4114800" algn="l">
              <a:lnSpc>
                <a:spcPct val="115000"/>
              </a:lnSpc>
              <a:spcBef>
                <a:spcPts val="0"/>
              </a:spcBef>
              <a:spcAft>
                <a:spcPts val="0"/>
              </a:spcAft>
              <a:buClr>
                <a:schemeClr val="lt1"/>
              </a:buClr>
              <a:buSzPts val="1400"/>
              <a:buChar char="■"/>
              <a:defRPr sz="1400">
                <a:solidFill>
                  <a:schemeClr val="lt1"/>
                </a:solidFill>
              </a:defRPr>
            </a:lvl9pPr>
          </a:lstStyle>
          <a:p/>
        </p:txBody>
      </p:sp>
      <p:sp>
        <p:nvSpPr>
          <p:cNvPr id="186" name="Google Shape;186;p24"/>
          <p:cNvSpPr txBox="1"/>
          <p:nvPr>
            <p:ph idx="2" type="body"/>
          </p:nvPr>
        </p:nvSpPr>
        <p:spPr>
          <a:xfrm>
            <a:off x="5464175" y="305250"/>
            <a:ext cx="2897400" cy="41091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lt1"/>
              </a:buClr>
              <a:buSzPts val="1600"/>
              <a:buChar char="●"/>
              <a:defRPr sz="1600">
                <a:solidFill>
                  <a:schemeClr val="lt1"/>
                </a:solidFill>
              </a:defRPr>
            </a:lvl1pPr>
            <a:lvl2pPr indent="-317500" lvl="1" marL="914400" algn="l">
              <a:lnSpc>
                <a:spcPct val="115000"/>
              </a:lnSpc>
              <a:spcBef>
                <a:spcPts val="0"/>
              </a:spcBef>
              <a:spcAft>
                <a:spcPts val="0"/>
              </a:spcAft>
              <a:buClr>
                <a:schemeClr val="lt1"/>
              </a:buClr>
              <a:buSzPts val="1400"/>
              <a:buChar char="○"/>
              <a:defRPr sz="1400">
                <a:solidFill>
                  <a:schemeClr val="lt1"/>
                </a:solidFill>
              </a:defRPr>
            </a:lvl2pPr>
            <a:lvl3pPr indent="-317500" lvl="2" marL="1371600" algn="l">
              <a:lnSpc>
                <a:spcPct val="115000"/>
              </a:lnSpc>
              <a:spcBef>
                <a:spcPts val="0"/>
              </a:spcBef>
              <a:spcAft>
                <a:spcPts val="0"/>
              </a:spcAft>
              <a:buClr>
                <a:schemeClr val="lt1"/>
              </a:buClr>
              <a:buSzPts val="1400"/>
              <a:buChar char="■"/>
              <a:defRPr sz="1400">
                <a:solidFill>
                  <a:schemeClr val="lt1"/>
                </a:solidFill>
              </a:defRPr>
            </a:lvl3pPr>
            <a:lvl4pPr indent="-317500" lvl="3" marL="1828800" algn="l">
              <a:lnSpc>
                <a:spcPct val="115000"/>
              </a:lnSpc>
              <a:spcBef>
                <a:spcPts val="0"/>
              </a:spcBef>
              <a:spcAft>
                <a:spcPts val="0"/>
              </a:spcAft>
              <a:buClr>
                <a:schemeClr val="lt1"/>
              </a:buClr>
              <a:buSzPts val="1400"/>
              <a:buChar char="●"/>
              <a:defRPr sz="1400">
                <a:solidFill>
                  <a:schemeClr val="lt1"/>
                </a:solidFill>
              </a:defRPr>
            </a:lvl4pPr>
            <a:lvl5pPr indent="-317500" lvl="4" marL="2286000" algn="l">
              <a:lnSpc>
                <a:spcPct val="115000"/>
              </a:lnSpc>
              <a:spcBef>
                <a:spcPts val="0"/>
              </a:spcBef>
              <a:spcAft>
                <a:spcPts val="0"/>
              </a:spcAft>
              <a:buClr>
                <a:schemeClr val="lt1"/>
              </a:buClr>
              <a:buSzPts val="1400"/>
              <a:buChar char="○"/>
              <a:defRPr sz="1400">
                <a:solidFill>
                  <a:schemeClr val="lt1"/>
                </a:solidFill>
              </a:defRPr>
            </a:lvl5pPr>
            <a:lvl6pPr indent="-317500" lvl="5" marL="2743200" algn="l">
              <a:lnSpc>
                <a:spcPct val="115000"/>
              </a:lnSpc>
              <a:spcBef>
                <a:spcPts val="0"/>
              </a:spcBef>
              <a:spcAft>
                <a:spcPts val="0"/>
              </a:spcAft>
              <a:buClr>
                <a:schemeClr val="lt1"/>
              </a:buClr>
              <a:buSzPts val="1400"/>
              <a:buChar char="■"/>
              <a:defRPr sz="1400">
                <a:solidFill>
                  <a:schemeClr val="lt1"/>
                </a:solidFill>
              </a:defRPr>
            </a:lvl6pPr>
            <a:lvl7pPr indent="-317500" lvl="6" marL="3200400" algn="l">
              <a:lnSpc>
                <a:spcPct val="115000"/>
              </a:lnSpc>
              <a:spcBef>
                <a:spcPts val="0"/>
              </a:spcBef>
              <a:spcAft>
                <a:spcPts val="0"/>
              </a:spcAft>
              <a:buClr>
                <a:schemeClr val="lt1"/>
              </a:buClr>
              <a:buSzPts val="1400"/>
              <a:buChar char="●"/>
              <a:defRPr sz="1400">
                <a:solidFill>
                  <a:schemeClr val="lt1"/>
                </a:solidFill>
              </a:defRPr>
            </a:lvl7pPr>
            <a:lvl8pPr indent="-317500" lvl="7" marL="3657600" algn="l">
              <a:lnSpc>
                <a:spcPct val="115000"/>
              </a:lnSpc>
              <a:spcBef>
                <a:spcPts val="0"/>
              </a:spcBef>
              <a:spcAft>
                <a:spcPts val="0"/>
              </a:spcAft>
              <a:buClr>
                <a:schemeClr val="lt1"/>
              </a:buClr>
              <a:buSzPts val="1400"/>
              <a:buChar char="○"/>
              <a:defRPr sz="1400">
                <a:solidFill>
                  <a:schemeClr val="lt1"/>
                </a:solidFill>
              </a:defRPr>
            </a:lvl8pPr>
            <a:lvl9pPr indent="-317500" lvl="8" marL="4114800" algn="l">
              <a:lnSpc>
                <a:spcPct val="115000"/>
              </a:lnSpc>
              <a:spcBef>
                <a:spcPts val="0"/>
              </a:spcBef>
              <a:spcAft>
                <a:spcPts val="0"/>
              </a:spcAft>
              <a:buClr>
                <a:schemeClr val="lt1"/>
              </a:buClr>
              <a:buSzPts val="1400"/>
              <a:buChar char="■"/>
              <a:defRPr sz="1400">
                <a:solidFill>
                  <a:schemeClr val="lt1"/>
                </a:solidFill>
              </a:defRPr>
            </a:lvl9pPr>
          </a:lstStyle>
          <a:p/>
        </p:txBody>
      </p:sp>
      <p:sp>
        <p:nvSpPr>
          <p:cNvPr id="187" name="Google Shape;187;p2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hyperlink" Target="https://www.cs.princeton.edu/~wayne/kleinberg-tardos/pearson/05DivideAndConquer-2x2.pdf" TargetMode="External"/><Relationship Id="rId4" Type="http://schemas.openxmlformats.org/officeDocument/2006/relationships/hyperlink" Target="https://towardsdatascience.com/basic-algorithms-finding-the-closest-pair-5fbef41e9d55" TargetMode="External"/><Relationship Id="rId5" Type="http://schemas.openxmlformats.org/officeDocument/2006/relationships/hyperlink" Target="https://tildesites.bowdoin.edu/~ltoma/teaching/cs3250-CompGeom/spring17/Lectures/cg-closestPair.pdf" TargetMode="External"/><Relationship Id="rId6" Type="http://schemas.openxmlformats.org/officeDocument/2006/relationships/hyperlink" Target="https://www.geeksforgeeks.org/closest-pair-of-points-using-divide-and-conquer-algorith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ctrTitle"/>
          </p:nvPr>
        </p:nvSpPr>
        <p:spPr>
          <a:xfrm>
            <a:off x="1873200" y="882725"/>
            <a:ext cx="5400900" cy="1971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1"/>
                </a:solidFill>
              </a:rPr>
              <a:t>ICP FINAL ASSIGNMENT</a:t>
            </a:r>
            <a:endParaRPr>
              <a:solidFill>
                <a:schemeClr val="dk1"/>
              </a:solidFill>
            </a:endParaRPr>
          </a:p>
        </p:txBody>
      </p:sp>
      <p:sp>
        <p:nvSpPr>
          <p:cNvPr id="193" name="Google Shape;193;p25"/>
          <p:cNvSpPr txBox="1"/>
          <p:nvPr>
            <p:ph idx="1" type="subTitle"/>
          </p:nvPr>
        </p:nvSpPr>
        <p:spPr>
          <a:xfrm>
            <a:off x="2428200" y="2766050"/>
            <a:ext cx="4287600" cy="78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CLOSEST PAIR</a:t>
            </a:r>
            <a:endParaRPr/>
          </a:p>
        </p:txBody>
      </p:sp>
      <p:sp>
        <p:nvSpPr>
          <p:cNvPr id="194" name="Google Shape;194;p25"/>
          <p:cNvSpPr txBox="1"/>
          <p:nvPr/>
        </p:nvSpPr>
        <p:spPr>
          <a:xfrm>
            <a:off x="2266200" y="3804250"/>
            <a:ext cx="4611600" cy="530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247">
                <a:solidFill>
                  <a:schemeClr val="lt1"/>
                </a:solidFill>
                <a:latin typeface="Amatic SC"/>
                <a:ea typeface="Amatic SC"/>
                <a:cs typeface="Amatic SC"/>
                <a:sym typeface="Amatic SC"/>
              </a:rPr>
              <a:t>Reva Laxmi Chauhan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4"/>
          <p:cNvSpPr txBox="1"/>
          <p:nvPr>
            <p:ph idx="1" type="body"/>
          </p:nvPr>
        </p:nvSpPr>
        <p:spPr>
          <a:xfrm>
            <a:off x="5681800" y="225750"/>
            <a:ext cx="3248400" cy="4692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000">
                <a:solidFill>
                  <a:srgbClr val="000000"/>
                </a:solidFill>
                <a:highlight>
                  <a:srgbClr val="FFFFFF"/>
                </a:highlight>
                <a:latin typeface="Georgia"/>
                <a:ea typeface="Georgia"/>
                <a:cs typeface="Georgia"/>
                <a:sym typeface="Georgia"/>
              </a:rPr>
              <a:t>From here we divide the array into 2 halves. Pl and Pr. </a:t>
            </a:r>
            <a:endParaRPr sz="1000">
              <a:solidFill>
                <a:srgbClr val="000000"/>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000">
                <a:solidFill>
                  <a:srgbClr val="000000"/>
                </a:solidFill>
                <a:highlight>
                  <a:srgbClr val="FFFFFF"/>
                </a:highlight>
                <a:latin typeface="Georgia"/>
                <a:ea typeface="Georgia"/>
                <a:cs typeface="Georgia"/>
                <a:sym typeface="Georgia"/>
              </a:rPr>
              <a:t>We find that on the left side </a:t>
            </a:r>
            <a:endParaRPr sz="1000">
              <a:solidFill>
                <a:srgbClr val="000000"/>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000">
                <a:solidFill>
                  <a:srgbClr val="000000"/>
                </a:solidFill>
                <a:highlight>
                  <a:srgbClr val="FFFFFF"/>
                </a:highlight>
                <a:latin typeface="Georgia"/>
                <a:ea typeface="Georgia"/>
                <a:cs typeface="Georgia"/>
                <a:sym typeface="Georgia"/>
              </a:rPr>
              <a:t>Pl[ ]= {13,11,12,0,14,16,1,10,17}</a:t>
            </a:r>
            <a:endParaRPr sz="1000">
              <a:solidFill>
                <a:srgbClr val="000000"/>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000">
                <a:solidFill>
                  <a:srgbClr val="000000"/>
                </a:solidFill>
                <a:highlight>
                  <a:srgbClr val="FFFFFF"/>
                </a:highlight>
                <a:latin typeface="Georgia"/>
                <a:ea typeface="Georgia"/>
                <a:cs typeface="Georgia"/>
                <a:sym typeface="Georgia"/>
              </a:rPr>
              <a:t>And on the right side</a:t>
            </a:r>
            <a:endParaRPr sz="1000">
              <a:solidFill>
                <a:srgbClr val="000000"/>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000">
                <a:solidFill>
                  <a:srgbClr val="000000"/>
                </a:solidFill>
                <a:highlight>
                  <a:srgbClr val="FFFFFF"/>
                </a:highlight>
                <a:latin typeface="Georgia"/>
                <a:ea typeface="Georgia"/>
                <a:cs typeface="Georgia"/>
                <a:sym typeface="Georgia"/>
              </a:rPr>
              <a:t>Pr[ ]= {9,2,15,3,8,4,5,7,6}</a:t>
            </a:r>
            <a:endParaRPr sz="1000">
              <a:solidFill>
                <a:srgbClr val="212121"/>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000">
              <a:solidFill>
                <a:srgbClr val="212121"/>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000">
              <a:solidFill>
                <a:srgbClr val="212121"/>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000">
                <a:solidFill>
                  <a:srgbClr val="212121"/>
                </a:solidFill>
                <a:highlight>
                  <a:srgbClr val="FFFFFF"/>
                </a:highlight>
                <a:latin typeface="Georgia"/>
                <a:ea typeface="Georgia"/>
                <a:cs typeface="Georgia"/>
                <a:sym typeface="Georgia"/>
              </a:rPr>
              <a:t>#keep a copy of left and right subarrays/ sections that #we've made</a:t>
            </a:r>
            <a:endParaRPr sz="1000">
              <a:solidFill>
                <a:srgbClr val="212121"/>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000">
              <a:solidFill>
                <a:srgbClr val="212121"/>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000">
                <a:solidFill>
                  <a:srgbClr val="212121"/>
                </a:solidFill>
                <a:highlight>
                  <a:srgbClr val="FFFFFF"/>
                </a:highlight>
                <a:latin typeface="Georgia"/>
                <a:ea typeface="Georgia"/>
                <a:cs typeface="Georgia"/>
                <a:sym typeface="Georgia"/>
              </a:rPr>
              <a:t>    Pl = P[:mid]</a:t>
            </a:r>
            <a:endParaRPr sz="1000">
              <a:solidFill>
                <a:srgbClr val="212121"/>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000">
                <a:solidFill>
                  <a:srgbClr val="212121"/>
                </a:solidFill>
                <a:highlight>
                  <a:srgbClr val="FFFFFF"/>
                </a:highlight>
                <a:latin typeface="Georgia"/>
                <a:ea typeface="Georgia"/>
                <a:cs typeface="Georgia"/>
                <a:sym typeface="Georgia"/>
              </a:rPr>
              <a:t>    Pr = P[mid:]</a:t>
            </a:r>
            <a:endParaRPr sz="1000">
              <a:solidFill>
                <a:srgbClr val="212121"/>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a:highlight>
                <a:srgbClr val="FFFFFF"/>
              </a:highlight>
            </a:endParaRPr>
          </a:p>
          <a:p>
            <a:pPr indent="0" lvl="0" marL="0" rtl="0" algn="l">
              <a:spcBef>
                <a:spcPts val="1200"/>
              </a:spcBef>
              <a:spcAft>
                <a:spcPts val="1200"/>
              </a:spcAft>
              <a:buNone/>
            </a:pPr>
            <a:r>
              <a:t/>
            </a:r>
            <a:endParaRPr>
              <a:highlight>
                <a:srgbClr val="FFFFFF"/>
              </a:highlight>
            </a:endParaRPr>
          </a:p>
        </p:txBody>
      </p:sp>
      <p:pic>
        <p:nvPicPr>
          <p:cNvPr id="256" name="Google Shape;256;p34"/>
          <p:cNvPicPr preferRelativeResize="0"/>
          <p:nvPr/>
        </p:nvPicPr>
        <p:blipFill>
          <a:blip r:embed="rId3">
            <a:alphaModFix/>
          </a:blip>
          <a:stretch>
            <a:fillRect/>
          </a:stretch>
        </p:blipFill>
        <p:spPr>
          <a:xfrm>
            <a:off x="172700" y="1516350"/>
            <a:ext cx="5358551" cy="3401390"/>
          </a:xfrm>
          <a:prstGeom prst="rect">
            <a:avLst/>
          </a:prstGeom>
          <a:noFill/>
          <a:ln>
            <a:noFill/>
          </a:ln>
        </p:spPr>
      </p:pic>
      <p:cxnSp>
        <p:nvCxnSpPr>
          <p:cNvPr id="257" name="Google Shape;257;p34"/>
          <p:cNvCxnSpPr/>
          <p:nvPr/>
        </p:nvCxnSpPr>
        <p:spPr>
          <a:xfrm>
            <a:off x="2683500" y="1085400"/>
            <a:ext cx="14100" cy="4058100"/>
          </a:xfrm>
          <a:prstGeom prst="straightConnector1">
            <a:avLst/>
          </a:prstGeom>
          <a:noFill/>
          <a:ln cap="flat" cmpd="sng" w="76200">
            <a:solidFill>
              <a:srgbClr val="FFFFFF"/>
            </a:solidFill>
            <a:prstDash val="solid"/>
            <a:round/>
            <a:headEnd len="med" w="med" type="none"/>
            <a:tailEnd len="med" w="med" type="none"/>
          </a:ln>
        </p:spPr>
      </p:cxnSp>
      <p:sp>
        <p:nvSpPr>
          <p:cNvPr id="258" name="Google Shape;258;p34"/>
          <p:cNvSpPr txBox="1"/>
          <p:nvPr/>
        </p:nvSpPr>
        <p:spPr>
          <a:xfrm>
            <a:off x="249775" y="232250"/>
            <a:ext cx="5933700" cy="954300"/>
          </a:xfrm>
          <a:prstGeom prst="rect">
            <a:avLst/>
          </a:prstGeom>
          <a:noFill/>
          <a:ln>
            <a:noFill/>
          </a:ln>
        </p:spPr>
        <p:txBody>
          <a:bodyPr anchorCtr="0" anchor="t" bIns="91425" lIns="91425" spcFirstLastPara="1" rIns="91425" wrap="square" tIns="91425">
            <a:spAutoFit/>
          </a:bodyPr>
          <a:lstStyle/>
          <a:p>
            <a:pPr indent="0" lvl="0" marL="0" marR="934332" rtl="0" algn="just">
              <a:lnSpc>
                <a:spcPct val="89966"/>
              </a:lnSpc>
              <a:spcBef>
                <a:spcPts val="812"/>
              </a:spcBef>
              <a:spcAft>
                <a:spcPts val="0"/>
              </a:spcAft>
              <a:buNone/>
            </a:pPr>
            <a:r>
              <a:rPr lang="en" sz="3600">
                <a:latin typeface="Amatic SC"/>
                <a:ea typeface="Amatic SC"/>
                <a:cs typeface="Amatic SC"/>
                <a:sym typeface="Amatic SC"/>
              </a:rPr>
              <a:t>THE TWO halves: Pl &amp; Pr</a:t>
            </a:r>
            <a:endParaRPr sz="2100">
              <a:latin typeface="Amatic SC"/>
              <a:ea typeface="Amatic SC"/>
              <a:cs typeface="Amatic SC"/>
              <a:sym typeface="Amatic SC"/>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idx="1" type="body"/>
          </p:nvPr>
        </p:nvSpPr>
        <p:spPr>
          <a:xfrm>
            <a:off x="2476825" y="625800"/>
            <a:ext cx="5870700" cy="3891900"/>
          </a:xfrm>
          <a:prstGeom prst="rect">
            <a:avLst/>
          </a:prstGeom>
        </p:spPr>
        <p:txBody>
          <a:bodyPr anchorCtr="0" anchor="t" bIns="91425" lIns="91425" spcFirstLastPara="1" rIns="91425" wrap="square" tIns="91425">
            <a:normAutofit lnSpcReduction="10000"/>
          </a:bodyPr>
          <a:lstStyle/>
          <a:p>
            <a:pPr indent="-171450" lvl="0" marL="0" marR="935320" rtl="0" algn="l">
              <a:spcBef>
                <a:spcPts val="0"/>
              </a:spcBef>
              <a:spcAft>
                <a:spcPts val="0"/>
              </a:spcAft>
              <a:buNone/>
            </a:pPr>
            <a:r>
              <a:rPr lang="en">
                <a:solidFill>
                  <a:schemeClr val="dk2"/>
                </a:solidFill>
              </a:rPr>
              <a:t> </a:t>
            </a:r>
            <a:r>
              <a:rPr lang="en">
                <a:solidFill>
                  <a:schemeClr val="accent1"/>
                </a:solidFill>
                <a:latin typeface="Georgia"/>
                <a:ea typeface="Georgia"/>
                <a:cs typeface="Georgia"/>
                <a:sym typeface="Georgia"/>
              </a:rPr>
              <a:t>Recursively compute the closest pair in </a:t>
            </a:r>
            <a:r>
              <a:rPr i="1" lang="en">
                <a:solidFill>
                  <a:schemeClr val="accent1"/>
                </a:solidFill>
                <a:latin typeface="Georgia"/>
                <a:ea typeface="Georgia"/>
                <a:cs typeface="Georgia"/>
                <a:sym typeface="Georgia"/>
              </a:rPr>
              <a:t>L </a:t>
            </a:r>
            <a:r>
              <a:rPr lang="en">
                <a:solidFill>
                  <a:schemeClr val="accent1"/>
                </a:solidFill>
                <a:latin typeface="Georgia"/>
                <a:ea typeface="Georgia"/>
                <a:cs typeface="Georgia"/>
                <a:sym typeface="Georgia"/>
              </a:rPr>
              <a:t>and in </a:t>
            </a:r>
            <a:r>
              <a:rPr i="1" lang="en">
                <a:solidFill>
                  <a:schemeClr val="accent1"/>
                </a:solidFill>
                <a:latin typeface="Georgia"/>
                <a:ea typeface="Georgia"/>
                <a:cs typeface="Georgia"/>
                <a:sym typeface="Georgia"/>
              </a:rPr>
              <a:t>R</a:t>
            </a:r>
            <a:r>
              <a:rPr lang="en">
                <a:solidFill>
                  <a:schemeClr val="accent1"/>
                </a:solidFill>
                <a:latin typeface="Georgia"/>
                <a:ea typeface="Georgia"/>
                <a:cs typeface="Georgia"/>
                <a:sym typeface="Georgia"/>
              </a:rPr>
              <a:t>. Let these pairs be </a:t>
            </a:r>
            <a:r>
              <a:rPr i="1" lang="en">
                <a:solidFill>
                  <a:schemeClr val="accent1"/>
                </a:solidFill>
                <a:latin typeface="Georgia"/>
                <a:ea typeface="Georgia"/>
                <a:cs typeface="Georgia"/>
                <a:sym typeface="Georgia"/>
              </a:rPr>
              <a:t>p</a:t>
            </a:r>
            <a:r>
              <a:rPr baseline="-25000" i="1" lang="en">
                <a:solidFill>
                  <a:schemeClr val="accent1"/>
                </a:solidFill>
                <a:latin typeface="Georgia"/>
                <a:ea typeface="Georgia"/>
                <a:cs typeface="Georgia"/>
                <a:sym typeface="Georgia"/>
              </a:rPr>
              <a:t>L</a:t>
            </a:r>
            <a:r>
              <a:rPr i="1" lang="en">
                <a:solidFill>
                  <a:schemeClr val="accent1"/>
                </a:solidFill>
                <a:latin typeface="Georgia"/>
                <a:ea typeface="Georgia"/>
                <a:cs typeface="Georgia"/>
                <a:sym typeface="Georgia"/>
              </a:rPr>
              <a:t>, q L ∈ L </a:t>
            </a:r>
            <a:r>
              <a:rPr lang="en">
                <a:solidFill>
                  <a:schemeClr val="accent1"/>
                </a:solidFill>
                <a:latin typeface="Georgia"/>
                <a:ea typeface="Georgia"/>
                <a:cs typeface="Georgia"/>
                <a:sym typeface="Georgia"/>
              </a:rPr>
              <a:t>and </a:t>
            </a:r>
            <a:r>
              <a:rPr i="1" lang="en">
                <a:solidFill>
                  <a:schemeClr val="accent1"/>
                </a:solidFill>
                <a:latin typeface="Georgia"/>
                <a:ea typeface="Georgia"/>
                <a:cs typeface="Georgia"/>
                <a:sym typeface="Georgia"/>
              </a:rPr>
              <a:t>p</a:t>
            </a:r>
            <a:r>
              <a:rPr baseline="-25000" i="1" lang="en">
                <a:solidFill>
                  <a:schemeClr val="accent1"/>
                </a:solidFill>
                <a:latin typeface="Georgia"/>
                <a:ea typeface="Georgia"/>
                <a:cs typeface="Georgia"/>
                <a:sym typeface="Georgia"/>
              </a:rPr>
              <a:t>R</a:t>
            </a:r>
            <a:r>
              <a:rPr i="1" lang="en">
                <a:solidFill>
                  <a:schemeClr val="accent1"/>
                </a:solidFill>
                <a:latin typeface="Georgia"/>
                <a:ea typeface="Georgia"/>
                <a:cs typeface="Georgia"/>
                <a:sym typeface="Georgia"/>
              </a:rPr>
              <a:t>, q</a:t>
            </a:r>
            <a:r>
              <a:rPr baseline="-25000" i="1" lang="en">
                <a:solidFill>
                  <a:schemeClr val="accent1"/>
                </a:solidFill>
                <a:latin typeface="Georgia"/>
                <a:ea typeface="Georgia"/>
                <a:cs typeface="Georgia"/>
                <a:sym typeface="Georgia"/>
              </a:rPr>
              <a:t>R </a:t>
            </a:r>
            <a:r>
              <a:rPr i="1" lang="en">
                <a:solidFill>
                  <a:schemeClr val="accent1"/>
                </a:solidFill>
                <a:latin typeface="Georgia"/>
                <a:ea typeface="Georgia"/>
                <a:cs typeface="Georgia"/>
                <a:sym typeface="Georgia"/>
              </a:rPr>
              <a:t>∈ R</a:t>
            </a:r>
            <a:r>
              <a:rPr lang="en">
                <a:solidFill>
                  <a:schemeClr val="accent1"/>
                </a:solidFill>
                <a:latin typeface="Georgia"/>
                <a:ea typeface="Georgia"/>
                <a:cs typeface="Georgia"/>
                <a:sym typeface="Georgia"/>
              </a:rPr>
              <a:t>, with distances </a:t>
            </a:r>
            <a:r>
              <a:rPr i="1" lang="en">
                <a:solidFill>
                  <a:schemeClr val="accent1"/>
                </a:solidFill>
                <a:latin typeface="Georgia"/>
                <a:ea typeface="Georgia"/>
                <a:cs typeface="Georgia"/>
                <a:sym typeface="Georgia"/>
              </a:rPr>
              <a:t>d</a:t>
            </a:r>
            <a:r>
              <a:rPr baseline="-25000" i="1" lang="en">
                <a:solidFill>
                  <a:schemeClr val="accent1"/>
                </a:solidFill>
                <a:latin typeface="Georgia"/>
                <a:ea typeface="Georgia"/>
                <a:cs typeface="Georgia"/>
                <a:sym typeface="Georgia"/>
              </a:rPr>
              <a:t>L </a:t>
            </a:r>
            <a:r>
              <a:rPr lang="en">
                <a:solidFill>
                  <a:schemeClr val="accent1"/>
                </a:solidFill>
                <a:latin typeface="Georgia"/>
                <a:ea typeface="Georgia"/>
                <a:cs typeface="Georgia"/>
                <a:sym typeface="Georgia"/>
              </a:rPr>
              <a:t>and </a:t>
            </a:r>
            <a:r>
              <a:rPr i="1" lang="en">
                <a:solidFill>
                  <a:schemeClr val="accent1"/>
                </a:solidFill>
                <a:latin typeface="Georgia"/>
                <a:ea typeface="Georgia"/>
                <a:cs typeface="Georgia"/>
                <a:sym typeface="Georgia"/>
              </a:rPr>
              <a:t>d</a:t>
            </a:r>
            <a:r>
              <a:rPr baseline="-25000" i="1" lang="en">
                <a:solidFill>
                  <a:schemeClr val="accent1"/>
                </a:solidFill>
                <a:latin typeface="Georgia"/>
                <a:ea typeface="Georgia"/>
                <a:cs typeface="Georgia"/>
                <a:sym typeface="Georgia"/>
              </a:rPr>
              <a:t>R </a:t>
            </a:r>
            <a:r>
              <a:rPr lang="en">
                <a:solidFill>
                  <a:schemeClr val="accent1"/>
                </a:solidFill>
                <a:latin typeface="Georgia"/>
                <a:ea typeface="Georgia"/>
                <a:cs typeface="Georgia"/>
                <a:sym typeface="Georgia"/>
              </a:rPr>
              <a:t>respectively. Let the smaller of these two distances be </a:t>
            </a:r>
            <a:r>
              <a:rPr i="1" lang="en">
                <a:solidFill>
                  <a:schemeClr val="accent1"/>
                </a:solidFill>
                <a:latin typeface="Georgia"/>
                <a:ea typeface="Georgia"/>
                <a:cs typeface="Georgia"/>
                <a:sym typeface="Georgia"/>
              </a:rPr>
              <a:t>d</a:t>
            </a:r>
            <a:r>
              <a:rPr lang="en">
                <a:solidFill>
                  <a:schemeClr val="accent1"/>
                </a:solidFill>
                <a:latin typeface="Georgia"/>
                <a:ea typeface="Georgia"/>
                <a:cs typeface="Georgia"/>
                <a:sym typeface="Georgia"/>
              </a:rPr>
              <a:t>. </a:t>
            </a:r>
            <a:endParaRPr>
              <a:solidFill>
                <a:schemeClr val="accent1"/>
              </a:solidFill>
              <a:latin typeface="Georgia"/>
              <a:ea typeface="Georgia"/>
              <a:cs typeface="Georgia"/>
              <a:sym typeface="Georgia"/>
            </a:endParaRPr>
          </a:p>
          <a:p>
            <a:pPr indent="-173976" lvl="0" marL="354540" marR="935320" rtl="0" algn="l">
              <a:spcBef>
                <a:spcPts val="1600"/>
              </a:spcBef>
              <a:spcAft>
                <a:spcPts val="0"/>
              </a:spcAft>
              <a:buNone/>
            </a:pPr>
            <a:r>
              <a:t/>
            </a:r>
            <a:endParaRPr>
              <a:solidFill>
                <a:srgbClr val="283593"/>
              </a:solidFill>
              <a:latin typeface="Georgia"/>
              <a:ea typeface="Georgia"/>
              <a:cs typeface="Georgia"/>
              <a:sym typeface="Georgia"/>
            </a:endParaRPr>
          </a:p>
          <a:p>
            <a:pPr indent="0" lvl="0" marL="0" marR="935320" rtl="0" algn="l">
              <a:spcBef>
                <a:spcPts val="1600"/>
              </a:spcBef>
              <a:spcAft>
                <a:spcPts val="1600"/>
              </a:spcAft>
              <a:buNone/>
            </a:pPr>
            <a:r>
              <a:rPr lang="en">
                <a:solidFill>
                  <a:srgbClr val="283593"/>
                </a:solidFill>
                <a:latin typeface="Georgia"/>
                <a:ea typeface="Georgia"/>
                <a:cs typeface="Georgia"/>
                <a:sym typeface="Georgia"/>
              </a:rPr>
              <a:t>Recursively find the smallest distances in both subarrays. Let the distances be dl and dr. Find the minimum of dl and dr. Let the minimum be d.</a:t>
            </a:r>
            <a:endParaRPr>
              <a:solidFill>
                <a:srgbClr val="283593"/>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6"/>
          <p:cNvPicPr preferRelativeResize="0"/>
          <p:nvPr/>
        </p:nvPicPr>
        <p:blipFill rotWithShape="1">
          <a:blip r:embed="rId3">
            <a:alphaModFix/>
          </a:blip>
          <a:srcRect b="15971" l="34690" r="23347" t="30612"/>
          <a:stretch/>
        </p:blipFill>
        <p:spPr>
          <a:xfrm>
            <a:off x="2307175" y="90863"/>
            <a:ext cx="6932826" cy="4961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txBox="1"/>
          <p:nvPr>
            <p:ph idx="1" type="body"/>
          </p:nvPr>
        </p:nvSpPr>
        <p:spPr>
          <a:xfrm>
            <a:off x="122563" y="3430850"/>
            <a:ext cx="4991400" cy="15429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
                <a:solidFill>
                  <a:schemeClr val="accent1"/>
                </a:solidFill>
                <a:latin typeface="Georgia"/>
                <a:ea typeface="Georgia"/>
                <a:cs typeface="Georgia"/>
                <a:sym typeface="Georgia"/>
              </a:rPr>
              <a:t>Let the distances be Dl and Dr.</a:t>
            </a:r>
            <a:endParaRPr>
              <a:solidFill>
                <a:schemeClr val="accent1"/>
              </a:solidFill>
              <a:latin typeface="Georgia"/>
              <a:ea typeface="Georgia"/>
              <a:cs typeface="Georgia"/>
              <a:sym typeface="Georgia"/>
            </a:endParaRPr>
          </a:p>
          <a:p>
            <a:pPr indent="0" lvl="0" marL="0" rtl="0" algn="l">
              <a:spcBef>
                <a:spcPts val="1200"/>
              </a:spcBef>
              <a:spcAft>
                <a:spcPts val="0"/>
              </a:spcAft>
              <a:buNone/>
            </a:pPr>
            <a:r>
              <a:rPr lang="en">
                <a:solidFill>
                  <a:schemeClr val="accent1"/>
                </a:solidFill>
                <a:latin typeface="Georgia"/>
                <a:ea typeface="Georgia"/>
                <a:cs typeface="Georgia"/>
                <a:sym typeface="Georgia"/>
              </a:rPr>
              <a:t>From here we will recursively find the smallest distances in both of the subarrays .</a:t>
            </a:r>
            <a:endParaRPr>
              <a:solidFill>
                <a:schemeClr val="accent1"/>
              </a:solidFill>
              <a:latin typeface="Georgia"/>
              <a:ea typeface="Georgia"/>
              <a:cs typeface="Georgia"/>
              <a:sym typeface="Georgia"/>
            </a:endParaRPr>
          </a:p>
          <a:p>
            <a:pPr indent="0" lvl="0" marL="0" rtl="0" algn="l">
              <a:spcBef>
                <a:spcPts val="1200"/>
              </a:spcBef>
              <a:spcAft>
                <a:spcPts val="0"/>
              </a:spcAft>
              <a:buNone/>
            </a:pPr>
            <a:r>
              <a:rPr lang="en">
                <a:solidFill>
                  <a:schemeClr val="accent1"/>
                </a:solidFill>
                <a:latin typeface="Georgia"/>
                <a:ea typeface="Georgia"/>
                <a:cs typeface="Georgia"/>
                <a:sym typeface="Georgia"/>
              </a:rPr>
              <a:t>Then we will find the minimum of Dl and Dr.</a:t>
            </a:r>
            <a:endParaRPr>
              <a:solidFill>
                <a:schemeClr val="accent1"/>
              </a:solidFill>
              <a:latin typeface="Georgia"/>
              <a:ea typeface="Georgia"/>
              <a:cs typeface="Georgia"/>
              <a:sym typeface="Georgia"/>
            </a:endParaRPr>
          </a:p>
          <a:p>
            <a:pPr indent="0" lvl="0" marL="0" rtl="0" algn="l">
              <a:spcBef>
                <a:spcPts val="1200"/>
              </a:spcBef>
              <a:spcAft>
                <a:spcPts val="1200"/>
              </a:spcAft>
              <a:buNone/>
            </a:pPr>
            <a:r>
              <a:rPr lang="en">
                <a:solidFill>
                  <a:schemeClr val="accent1"/>
                </a:solidFill>
                <a:latin typeface="Georgia"/>
                <a:ea typeface="Georgia"/>
                <a:cs typeface="Georgia"/>
                <a:sym typeface="Georgia"/>
              </a:rPr>
              <a:t>So that way we’ve found the distance between the closest pairs of points in both halves </a:t>
            </a:r>
            <a:r>
              <a:rPr lang="en">
                <a:solidFill>
                  <a:schemeClr val="accent1"/>
                </a:solidFill>
                <a:latin typeface="Georgia"/>
                <a:ea typeface="Georgia"/>
                <a:cs typeface="Georgia"/>
                <a:sym typeface="Georgia"/>
              </a:rPr>
              <a:t>separately.</a:t>
            </a:r>
            <a:endParaRPr>
              <a:solidFill>
                <a:schemeClr val="accent1"/>
              </a:solidFill>
              <a:latin typeface="Georgia"/>
              <a:ea typeface="Georgia"/>
              <a:cs typeface="Georgia"/>
              <a:sym typeface="Georgia"/>
            </a:endParaRPr>
          </a:p>
        </p:txBody>
      </p:sp>
      <p:pic>
        <p:nvPicPr>
          <p:cNvPr id="274" name="Google Shape;274;p37"/>
          <p:cNvPicPr preferRelativeResize="0"/>
          <p:nvPr/>
        </p:nvPicPr>
        <p:blipFill>
          <a:blip r:embed="rId3">
            <a:alphaModFix/>
          </a:blip>
          <a:stretch>
            <a:fillRect/>
          </a:stretch>
        </p:blipFill>
        <p:spPr>
          <a:xfrm>
            <a:off x="122525" y="105775"/>
            <a:ext cx="4991475" cy="3168401"/>
          </a:xfrm>
          <a:prstGeom prst="rect">
            <a:avLst/>
          </a:prstGeom>
          <a:noFill/>
          <a:ln>
            <a:noFill/>
          </a:ln>
        </p:spPr>
      </p:pic>
      <p:cxnSp>
        <p:nvCxnSpPr>
          <p:cNvPr id="275" name="Google Shape;275;p37"/>
          <p:cNvCxnSpPr/>
          <p:nvPr/>
        </p:nvCxnSpPr>
        <p:spPr>
          <a:xfrm>
            <a:off x="2484538" y="105775"/>
            <a:ext cx="0" cy="3325200"/>
          </a:xfrm>
          <a:prstGeom prst="straightConnector1">
            <a:avLst/>
          </a:prstGeom>
          <a:noFill/>
          <a:ln cap="flat" cmpd="sng" w="38100">
            <a:solidFill>
              <a:schemeClr val="lt1"/>
            </a:solidFill>
            <a:prstDash val="solid"/>
            <a:round/>
            <a:headEnd len="med" w="med" type="none"/>
            <a:tailEnd len="med" w="med" type="none"/>
          </a:ln>
        </p:spPr>
      </p:cxnSp>
      <p:cxnSp>
        <p:nvCxnSpPr>
          <p:cNvPr id="276" name="Google Shape;276;p37"/>
          <p:cNvCxnSpPr/>
          <p:nvPr/>
        </p:nvCxnSpPr>
        <p:spPr>
          <a:xfrm flipH="1" rot="10800000">
            <a:off x="1048350" y="1414750"/>
            <a:ext cx="257100" cy="195300"/>
          </a:xfrm>
          <a:prstGeom prst="straightConnector1">
            <a:avLst/>
          </a:prstGeom>
          <a:noFill/>
          <a:ln cap="flat" cmpd="sng" w="28575">
            <a:solidFill>
              <a:schemeClr val="lt1"/>
            </a:solidFill>
            <a:prstDash val="solid"/>
            <a:round/>
            <a:headEnd len="med" w="med" type="none"/>
            <a:tailEnd len="med" w="med" type="none"/>
          </a:ln>
        </p:spPr>
      </p:cxnSp>
      <p:cxnSp>
        <p:nvCxnSpPr>
          <p:cNvPr id="277" name="Google Shape;277;p37"/>
          <p:cNvCxnSpPr/>
          <p:nvPr/>
        </p:nvCxnSpPr>
        <p:spPr>
          <a:xfrm flipH="1" rot="10800000">
            <a:off x="2622250" y="1373375"/>
            <a:ext cx="82200" cy="380700"/>
          </a:xfrm>
          <a:prstGeom prst="straightConnector1">
            <a:avLst/>
          </a:prstGeom>
          <a:noFill/>
          <a:ln cap="flat" cmpd="sng" w="28575">
            <a:solidFill>
              <a:schemeClr val="lt1"/>
            </a:solidFill>
            <a:prstDash val="solid"/>
            <a:round/>
            <a:headEnd len="med" w="med" type="none"/>
            <a:tailEnd len="med" w="med" type="none"/>
          </a:ln>
        </p:spPr>
      </p:cxnSp>
      <p:sp>
        <p:nvSpPr>
          <p:cNvPr id="278" name="Google Shape;278;p37"/>
          <p:cNvSpPr txBox="1"/>
          <p:nvPr/>
        </p:nvSpPr>
        <p:spPr>
          <a:xfrm>
            <a:off x="5359500" y="1414750"/>
            <a:ext cx="37845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212121"/>
                </a:solidFill>
                <a:latin typeface="Georgia"/>
                <a:ea typeface="Georgia"/>
                <a:cs typeface="Georgia"/>
                <a:sym typeface="Georgia"/>
              </a:rPr>
              <a:t># dist function to find the distance between two points</a:t>
            </a:r>
            <a:endParaRPr sz="1000">
              <a:solidFill>
                <a:srgbClr val="212121"/>
              </a:solidFill>
              <a:latin typeface="Georgia"/>
              <a:ea typeface="Georgia"/>
              <a:cs typeface="Georgia"/>
              <a:sym typeface="Georgia"/>
            </a:endParaRPr>
          </a:p>
          <a:p>
            <a:pPr indent="0" lvl="0" marL="0" rtl="0" algn="l">
              <a:spcBef>
                <a:spcPts val="0"/>
              </a:spcBef>
              <a:spcAft>
                <a:spcPts val="0"/>
              </a:spcAft>
              <a:buNone/>
            </a:pPr>
            <a:r>
              <a:t/>
            </a:r>
            <a:endParaRPr sz="1000">
              <a:solidFill>
                <a:srgbClr val="212121"/>
              </a:solidFill>
              <a:latin typeface="Georgia"/>
              <a:ea typeface="Georgia"/>
              <a:cs typeface="Georgia"/>
              <a:sym typeface="Georgia"/>
            </a:endParaRPr>
          </a:p>
          <a:p>
            <a:pPr indent="0" lvl="0" marL="0" rtl="0" algn="l">
              <a:spcBef>
                <a:spcPts val="0"/>
              </a:spcBef>
              <a:spcAft>
                <a:spcPts val="0"/>
              </a:spcAft>
              <a:buNone/>
            </a:pPr>
            <a:r>
              <a:rPr lang="en" sz="1000">
                <a:solidFill>
                  <a:srgbClr val="212121"/>
                </a:solidFill>
                <a:latin typeface="Georgia"/>
                <a:ea typeface="Georgia"/>
                <a:cs typeface="Georgia"/>
                <a:sym typeface="Georgia"/>
              </a:rPr>
              <a:t>def dist(p1, p2):</a:t>
            </a:r>
            <a:endParaRPr sz="1000">
              <a:solidFill>
                <a:srgbClr val="212121"/>
              </a:solidFill>
              <a:latin typeface="Georgia"/>
              <a:ea typeface="Georgia"/>
              <a:cs typeface="Georgia"/>
              <a:sym typeface="Georgia"/>
            </a:endParaRPr>
          </a:p>
          <a:p>
            <a:pPr indent="0" lvl="0" marL="0" rtl="0" algn="l">
              <a:spcBef>
                <a:spcPts val="0"/>
              </a:spcBef>
              <a:spcAft>
                <a:spcPts val="0"/>
              </a:spcAft>
              <a:buNone/>
            </a:pPr>
            <a:r>
              <a:rPr lang="en" sz="1000">
                <a:solidFill>
                  <a:srgbClr val="212121"/>
                </a:solidFill>
                <a:latin typeface="Georgia"/>
                <a:ea typeface="Georgia"/>
                <a:cs typeface="Georgia"/>
                <a:sym typeface="Georgia"/>
              </a:rPr>
              <a:t>    return ((p1.x - p2.x) * (p1.x - p2.x) +(p1.y - p2.y) * (p1.y - p2.y))**0.5</a:t>
            </a:r>
            <a:endParaRPr sz="1000">
              <a:solidFill>
                <a:srgbClr val="212121"/>
              </a:solidFill>
              <a:latin typeface="Georgia"/>
              <a:ea typeface="Georgia"/>
              <a:cs typeface="Georgia"/>
              <a:sym typeface="Georgia"/>
            </a:endParaRPr>
          </a:p>
          <a:p>
            <a:pPr indent="0" lvl="0" marL="0" rtl="0" algn="l">
              <a:spcBef>
                <a:spcPts val="0"/>
              </a:spcBef>
              <a:spcAft>
                <a:spcPts val="0"/>
              </a:spcAft>
              <a:buNone/>
            </a:pPr>
            <a:r>
              <a:t/>
            </a:r>
            <a:endParaRPr sz="1000">
              <a:solidFill>
                <a:srgbClr val="212121"/>
              </a:solidFill>
              <a:latin typeface="Georgia"/>
              <a:ea typeface="Georgia"/>
              <a:cs typeface="Georgia"/>
              <a:sym typeface="Georgia"/>
            </a:endParaRPr>
          </a:p>
          <a:p>
            <a:pPr indent="0" lvl="0" marL="0" rtl="0" algn="l">
              <a:spcBef>
                <a:spcPts val="0"/>
              </a:spcBef>
              <a:spcAft>
                <a:spcPts val="0"/>
              </a:spcAft>
              <a:buNone/>
            </a:pPr>
            <a:r>
              <a:rPr lang="en" sz="1000">
                <a:solidFill>
                  <a:srgbClr val="212121"/>
                </a:solidFill>
                <a:latin typeface="Georgia"/>
                <a:ea typeface="Georgia"/>
                <a:cs typeface="Georgia"/>
                <a:sym typeface="Georgia"/>
              </a:rPr>
              <a:t> </a:t>
            </a:r>
            <a:endParaRPr sz="1000">
              <a:solidFill>
                <a:srgbClr val="212121"/>
              </a:solidFill>
              <a:latin typeface="Georgia"/>
              <a:ea typeface="Georgia"/>
              <a:cs typeface="Georgia"/>
              <a:sym typeface="Georgia"/>
            </a:endParaRPr>
          </a:p>
          <a:p>
            <a:pPr indent="0" lvl="0" marL="0" rtl="0" algn="l">
              <a:spcBef>
                <a:spcPts val="0"/>
              </a:spcBef>
              <a:spcAft>
                <a:spcPts val="0"/>
              </a:spcAft>
              <a:buNone/>
            </a:pPr>
            <a:r>
              <a:rPr lang="en" sz="1000">
                <a:solidFill>
                  <a:srgbClr val="212121"/>
                </a:solidFill>
                <a:latin typeface="Georgia"/>
                <a:ea typeface="Georgia"/>
                <a:cs typeface="Georgia"/>
                <a:sym typeface="Georgia"/>
              </a:rPr>
              <a:t># assert: A Brute Force method to return the smallest distance between two points in P[] of size n</a:t>
            </a:r>
            <a:endParaRPr sz="1000">
              <a:solidFill>
                <a:srgbClr val="212121"/>
              </a:solidFill>
              <a:latin typeface="Georgia"/>
              <a:ea typeface="Georgia"/>
              <a:cs typeface="Georgia"/>
              <a:sym typeface="Georgia"/>
            </a:endParaRPr>
          </a:p>
          <a:p>
            <a:pPr indent="0" lvl="0" marL="0" rtl="0" algn="l">
              <a:spcBef>
                <a:spcPts val="0"/>
              </a:spcBef>
              <a:spcAft>
                <a:spcPts val="0"/>
              </a:spcAft>
              <a:buNone/>
            </a:pPr>
            <a:r>
              <a:t/>
            </a:r>
            <a:endParaRPr sz="1000">
              <a:solidFill>
                <a:srgbClr val="212121"/>
              </a:solidFill>
              <a:latin typeface="Georgia"/>
              <a:ea typeface="Georgia"/>
              <a:cs typeface="Georgia"/>
              <a:sym typeface="Georgia"/>
            </a:endParaRPr>
          </a:p>
          <a:p>
            <a:pPr indent="0" lvl="0" marL="0" rtl="0" algn="l">
              <a:spcBef>
                <a:spcPts val="0"/>
              </a:spcBef>
              <a:spcAft>
                <a:spcPts val="0"/>
              </a:spcAft>
              <a:buNone/>
            </a:pPr>
            <a:r>
              <a:rPr lang="en" sz="1000">
                <a:solidFill>
                  <a:srgbClr val="212121"/>
                </a:solidFill>
                <a:latin typeface="Georgia"/>
                <a:ea typeface="Georgia"/>
                <a:cs typeface="Georgia"/>
                <a:sym typeface="Georgia"/>
              </a:rPr>
              <a:t>def bf(P, n):</a:t>
            </a:r>
            <a:endParaRPr sz="1000">
              <a:solidFill>
                <a:srgbClr val="212121"/>
              </a:solidFill>
              <a:latin typeface="Georgia"/>
              <a:ea typeface="Georgia"/>
              <a:cs typeface="Georgia"/>
              <a:sym typeface="Georgia"/>
            </a:endParaRPr>
          </a:p>
          <a:p>
            <a:pPr indent="0" lvl="0" marL="0" rtl="0" algn="l">
              <a:spcBef>
                <a:spcPts val="0"/>
              </a:spcBef>
              <a:spcAft>
                <a:spcPts val="0"/>
              </a:spcAft>
              <a:buNone/>
            </a:pPr>
            <a:r>
              <a:rPr lang="en" sz="1000">
                <a:solidFill>
                  <a:srgbClr val="212121"/>
                </a:solidFill>
                <a:latin typeface="Georgia"/>
                <a:ea typeface="Georgia"/>
                <a:cs typeface="Georgia"/>
                <a:sym typeface="Georgia"/>
              </a:rPr>
              <a:t>    min_val = float('inf')</a:t>
            </a:r>
            <a:endParaRPr sz="1000">
              <a:solidFill>
                <a:srgbClr val="212121"/>
              </a:solidFill>
              <a:latin typeface="Georgia"/>
              <a:ea typeface="Georgia"/>
              <a:cs typeface="Georgia"/>
              <a:sym typeface="Georgia"/>
            </a:endParaRPr>
          </a:p>
          <a:p>
            <a:pPr indent="0" lvl="0" marL="0" rtl="0" algn="l">
              <a:spcBef>
                <a:spcPts val="0"/>
              </a:spcBef>
              <a:spcAft>
                <a:spcPts val="0"/>
              </a:spcAft>
              <a:buNone/>
            </a:pPr>
            <a:r>
              <a:rPr lang="en" sz="1000">
                <a:solidFill>
                  <a:srgbClr val="212121"/>
                </a:solidFill>
                <a:latin typeface="Georgia"/>
                <a:ea typeface="Georgia"/>
                <a:cs typeface="Georgia"/>
                <a:sym typeface="Georgia"/>
              </a:rPr>
              <a:t>    for i in range(n):</a:t>
            </a:r>
            <a:endParaRPr sz="1000">
              <a:solidFill>
                <a:srgbClr val="212121"/>
              </a:solidFill>
              <a:latin typeface="Georgia"/>
              <a:ea typeface="Georgia"/>
              <a:cs typeface="Georgia"/>
              <a:sym typeface="Georgia"/>
            </a:endParaRPr>
          </a:p>
          <a:p>
            <a:pPr indent="0" lvl="0" marL="0" rtl="0" algn="l">
              <a:spcBef>
                <a:spcPts val="0"/>
              </a:spcBef>
              <a:spcAft>
                <a:spcPts val="0"/>
              </a:spcAft>
              <a:buNone/>
            </a:pPr>
            <a:r>
              <a:rPr lang="en" sz="1000">
                <a:solidFill>
                  <a:srgbClr val="212121"/>
                </a:solidFill>
                <a:latin typeface="Georgia"/>
                <a:ea typeface="Georgia"/>
                <a:cs typeface="Georgia"/>
                <a:sym typeface="Georgia"/>
              </a:rPr>
              <a:t>        for j in range(i + 1, n):</a:t>
            </a:r>
            <a:endParaRPr sz="1000">
              <a:solidFill>
                <a:srgbClr val="212121"/>
              </a:solidFill>
              <a:latin typeface="Georgia"/>
              <a:ea typeface="Georgia"/>
              <a:cs typeface="Georgia"/>
              <a:sym typeface="Georgia"/>
            </a:endParaRPr>
          </a:p>
          <a:p>
            <a:pPr indent="0" lvl="0" marL="0" rtl="0" algn="l">
              <a:spcBef>
                <a:spcPts val="0"/>
              </a:spcBef>
              <a:spcAft>
                <a:spcPts val="0"/>
              </a:spcAft>
              <a:buNone/>
            </a:pPr>
            <a:r>
              <a:rPr lang="en" sz="1000">
                <a:solidFill>
                  <a:srgbClr val="212121"/>
                </a:solidFill>
                <a:latin typeface="Georgia"/>
                <a:ea typeface="Georgia"/>
                <a:cs typeface="Georgia"/>
                <a:sym typeface="Georgia"/>
              </a:rPr>
              <a:t>            if dist(P[i], P[j]) &lt; min_val:</a:t>
            </a:r>
            <a:endParaRPr sz="1000">
              <a:solidFill>
                <a:srgbClr val="212121"/>
              </a:solidFill>
              <a:latin typeface="Georgia"/>
              <a:ea typeface="Georgia"/>
              <a:cs typeface="Georgia"/>
              <a:sym typeface="Georgia"/>
            </a:endParaRPr>
          </a:p>
          <a:p>
            <a:pPr indent="0" lvl="0" marL="0" rtl="0" algn="l">
              <a:spcBef>
                <a:spcPts val="0"/>
              </a:spcBef>
              <a:spcAft>
                <a:spcPts val="0"/>
              </a:spcAft>
              <a:buNone/>
            </a:pPr>
            <a:r>
              <a:rPr lang="en" sz="1000">
                <a:solidFill>
                  <a:srgbClr val="212121"/>
                </a:solidFill>
                <a:latin typeface="Georgia"/>
                <a:ea typeface="Georgia"/>
                <a:cs typeface="Georgia"/>
                <a:sym typeface="Georgia"/>
              </a:rPr>
              <a:t>                min_val = dist(P[i], P[j])</a:t>
            </a:r>
            <a:endParaRPr sz="1000">
              <a:solidFill>
                <a:srgbClr val="212121"/>
              </a:solidFill>
              <a:latin typeface="Georgia"/>
              <a:ea typeface="Georgia"/>
              <a:cs typeface="Georgia"/>
              <a:sym typeface="Georgia"/>
            </a:endParaRPr>
          </a:p>
          <a:p>
            <a:pPr indent="0" lvl="0" marL="0" rtl="0" algn="l">
              <a:spcBef>
                <a:spcPts val="0"/>
              </a:spcBef>
              <a:spcAft>
                <a:spcPts val="0"/>
              </a:spcAft>
              <a:buNone/>
            </a:pPr>
            <a:r>
              <a:rPr lang="en" sz="1000">
                <a:solidFill>
                  <a:srgbClr val="212121"/>
                </a:solidFill>
                <a:latin typeface="Georgia"/>
                <a:ea typeface="Georgia"/>
                <a:cs typeface="Georgia"/>
                <a:sym typeface="Georgia"/>
              </a:rPr>
              <a:t> </a:t>
            </a:r>
            <a:endParaRPr sz="1000">
              <a:solidFill>
                <a:srgbClr val="212121"/>
              </a:solidFill>
              <a:latin typeface="Georgia"/>
              <a:ea typeface="Georgia"/>
              <a:cs typeface="Georgia"/>
              <a:sym typeface="Georgia"/>
            </a:endParaRPr>
          </a:p>
          <a:p>
            <a:pPr indent="0" lvl="0" marL="0" rtl="0" algn="l">
              <a:spcBef>
                <a:spcPts val="0"/>
              </a:spcBef>
              <a:spcAft>
                <a:spcPts val="0"/>
              </a:spcAft>
              <a:buNone/>
            </a:pPr>
            <a:r>
              <a:rPr lang="en" sz="1000">
                <a:solidFill>
                  <a:srgbClr val="212121"/>
                </a:solidFill>
                <a:latin typeface="Georgia"/>
                <a:ea typeface="Georgia"/>
                <a:cs typeface="Georgia"/>
                <a:sym typeface="Georgia"/>
              </a:rPr>
              <a:t>    return min_val</a:t>
            </a:r>
            <a:endParaRPr sz="1000">
              <a:solidFill>
                <a:srgbClr val="212121"/>
              </a:solidFill>
              <a:latin typeface="Georgia"/>
              <a:ea typeface="Georgia"/>
              <a:cs typeface="Georgia"/>
              <a:sym typeface="Georgia"/>
            </a:endParaRPr>
          </a:p>
          <a:p>
            <a:pPr indent="0" lvl="0" marL="0" rtl="0" algn="l">
              <a:spcBef>
                <a:spcPts val="0"/>
              </a:spcBef>
              <a:spcAft>
                <a:spcPts val="0"/>
              </a:spcAft>
              <a:buNone/>
            </a:pPr>
            <a:r>
              <a:t/>
            </a:r>
            <a:endParaRPr sz="1000">
              <a:solidFill>
                <a:srgbClr val="212121"/>
              </a:solidFill>
              <a:latin typeface="Georgia"/>
              <a:ea typeface="Georgia"/>
              <a:cs typeface="Georgia"/>
              <a:sym typeface="Georgia"/>
            </a:endParaRPr>
          </a:p>
          <a:p>
            <a:pPr indent="0" lvl="0" marL="0" rtl="0" algn="l">
              <a:spcBef>
                <a:spcPts val="0"/>
              </a:spcBef>
              <a:spcAft>
                <a:spcPts val="0"/>
              </a:spcAft>
              <a:buNone/>
            </a:pPr>
            <a:r>
              <a:t/>
            </a:r>
            <a:endParaRPr sz="1000">
              <a:solidFill>
                <a:srgbClr val="212121"/>
              </a:solidFill>
              <a:latin typeface="Georgia"/>
              <a:ea typeface="Georgia"/>
              <a:cs typeface="Georgia"/>
              <a:sym typeface="Georgia"/>
            </a:endParaRPr>
          </a:p>
          <a:p>
            <a:pPr indent="0" lvl="0" marL="0" rtl="0" algn="l">
              <a:spcBef>
                <a:spcPts val="0"/>
              </a:spcBef>
              <a:spcAft>
                <a:spcPts val="0"/>
              </a:spcAft>
              <a:buNone/>
            </a:pPr>
            <a:r>
              <a:t/>
            </a:r>
            <a:endParaRPr sz="1000">
              <a:solidFill>
                <a:srgbClr val="212121"/>
              </a:solidFill>
              <a:latin typeface="Georgia"/>
              <a:ea typeface="Georgia"/>
              <a:cs typeface="Georgia"/>
              <a:sym typeface="Georgia"/>
            </a:endParaRPr>
          </a:p>
          <a:p>
            <a:pPr indent="0" lvl="0" marL="0" rtl="0" algn="l">
              <a:spcBef>
                <a:spcPts val="0"/>
              </a:spcBef>
              <a:spcAft>
                <a:spcPts val="0"/>
              </a:spcAft>
              <a:buNone/>
            </a:pPr>
            <a:r>
              <a:t/>
            </a:r>
            <a:endParaRPr sz="1000">
              <a:solidFill>
                <a:srgbClr val="212121"/>
              </a:solidFill>
              <a:latin typeface="Georgia"/>
              <a:ea typeface="Georgia"/>
              <a:cs typeface="Georgia"/>
              <a:sym typeface="Georgia"/>
            </a:endParaRPr>
          </a:p>
          <a:p>
            <a:pPr indent="0" lvl="0" marL="0" rtl="0" algn="l">
              <a:spcBef>
                <a:spcPts val="0"/>
              </a:spcBef>
              <a:spcAft>
                <a:spcPts val="0"/>
              </a:spcAft>
              <a:buNone/>
            </a:pPr>
            <a:r>
              <a:rPr lang="en" sz="1000">
                <a:solidFill>
                  <a:srgbClr val="212121"/>
                </a:solidFill>
                <a:latin typeface="Georgia"/>
                <a:ea typeface="Georgia"/>
                <a:cs typeface="Georgia"/>
                <a:sym typeface="Georgia"/>
              </a:rPr>
              <a:t>#continued on next slide</a:t>
            </a:r>
            <a:endParaRPr sz="1000">
              <a:solidFill>
                <a:srgbClr val="212121"/>
              </a:solidFill>
              <a:latin typeface="Georgia"/>
              <a:ea typeface="Georgia"/>
              <a:cs typeface="Georgia"/>
              <a:sym typeface="Georgia"/>
            </a:endParaRPr>
          </a:p>
          <a:p>
            <a:pPr indent="0" lvl="0" marL="0" rtl="0" algn="l">
              <a:spcBef>
                <a:spcPts val="0"/>
              </a:spcBef>
              <a:spcAft>
                <a:spcPts val="0"/>
              </a:spcAft>
              <a:buNone/>
            </a:pPr>
            <a:r>
              <a:t/>
            </a:r>
            <a:endParaRPr>
              <a:solidFill>
                <a:schemeClr val="accent1"/>
              </a:solidFill>
              <a:latin typeface="Georgia"/>
              <a:ea typeface="Georgia"/>
              <a:cs typeface="Georgia"/>
              <a:sym typeface="Georgia"/>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79" name="Google Shape;279;p37"/>
          <p:cNvSpPr txBox="1"/>
          <p:nvPr/>
        </p:nvSpPr>
        <p:spPr>
          <a:xfrm>
            <a:off x="5250900" y="194600"/>
            <a:ext cx="4001700" cy="954300"/>
          </a:xfrm>
          <a:prstGeom prst="rect">
            <a:avLst/>
          </a:prstGeom>
          <a:noFill/>
          <a:ln>
            <a:noFill/>
          </a:ln>
        </p:spPr>
        <p:txBody>
          <a:bodyPr anchorCtr="0" anchor="t" bIns="91425" lIns="91425" spcFirstLastPara="1" rIns="91425" wrap="square" tIns="91425">
            <a:spAutoFit/>
          </a:bodyPr>
          <a:lstStyle/>
          <a:p>
            <a:pPr indent="0" lvl="0" marL="0" marR="934332" rtl="0" algn="just">
              <a:lnSpc>
                <a:spcPct val="89966"/>
              </a:lnSpc>
              <a:spcBef>
                <a:spcPts val="812"/>
              </a:spcBef>
              <a:spcAft>
                <a:spcPts val="0"/>
              </a:spcAft>
              <a:buNone/>
            </a:pPr>
            <a:r>
              <a:rPr lang="en" sz="3600">
                <a:latin typeface="Amatic SC"/>
                <a:ea typeface="Amatic SC"/>
                <a:cs typeface="Amatic SC"/>
                <a:sym typeface="Amatic SC"/>
              </a:rPr>
              <a:t>Distances Dl &amp; Dr</a:t>
            </a:r>
            <a:endParaRPr sz="2100">
              <a:latin typeface="Amatic SC"/>
              <a:ea typeface="Amatic SC"/>
              <a:cs typeface="Amatic SC"/>
              <a:sym typeface="Amatic SC"/>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idx="1" type="body"/>
          </p:nvPr>
        </p:nvSpPr>
        <p:spPr>
          <a:xfrm>
            <a:off x="50500" y="82350"/>
            <a:ext cx="9032100" cy="4978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INV: A recursive function to find the smallest distance. The array P contains all points sorted according to x coordinate</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def closestUtil(P, Q, n):</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 assert: If there are 2 or 3 points, then use brute force</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if n &lt;= 3:</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return bf(P, n)</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 Find the middle point</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mid = n // 2</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midPoint = P[mid]</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#keep a copy of left and right subarrays/ sections that we've made</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Pl = P[:mid]</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Pr = P[mid:]</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 Consider the vertical line passing through the middle point calculate smallest distance dl and dr</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dl = closestUtil(Pl, Q, mid)</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dr = closestUtil(Pr, Q, n - mid)  </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 Find the smaller of two distances</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d = min(dl, dr)</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 assert: Build an array strip[] that contains points close (closer than d) to the line passing through the middle point</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stripP = []</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stripQ = []</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lr = Pl + Pr</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for i in range(n):</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if abs(lr[i].x - midPoint.x) &lt; d:</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stripP.append(lr[i])</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if abs(Q[i].x - midPoint.x) &lt; d:</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stripQ.append(Q[i])</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stripP.sort(key = lambda point: point.y) </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min_a = min(d, stripClosest(stripP, len(stripP), d))</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min_b = min(d, stripClosest(stripQ, len(stripQ), d))</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839">
                <a:solidFill>
                  <a:schemeClr val="accent1"/>
                </a:solidFill>
                <a:latin typeface="Georgia"/>
                <a:ea typeface="Georgia"/>
                <a:cs typeface="Georgia"/>
                <a:sym typeface="Georgia"/>
              </a:rPr>
              <a:t>    # Return the minimum of d and self.closest distance is strip[]</a:t>
            </a:r>
            <a:endParaRPr sz="839">
              <a:solidFill>
                <a:schemeClr val="accent1"/>
              </a:solidFill>
              <a:latin typeface="Georgia"/>
              <a:ea typeface="Georgia"/>
              <a:cs typeface="Georgia"/>
              <a:sym typeface="Georgia"/>
            </a:endParaRPr>
          </a:p>
          <a:p>
            <a:pPr indent="0" lvl="0" marL="0" rtl="0" algn="l">
              <a:lnSpc>
                <a:spcPct val="80000"/>
              </a:lnSpc>
              <a:spcBef>
                <a:spcPts val="0"/>
              </a:spcBef>
              <a:spcAft>
                <a:spcPts val="0"/>
              </a:spcAft>
              <a:buSzPts val="1018"/>
              <a:buNone/>
            </a:pPr>
            <a:r>
              <a:t/>
            </a:r>
            <a:endParaRPr sz="839">
              <a:solidFill>
                <a:schemeClr val="accent1"/>
              </a:solidFill>
            </a:endParaRPr>
          </a:p>
          <a:p>
            <a:pPr indent="0" lvl="0" marL="0" rtl="0" algn="l">
              <a:lnSpc>
                <a:spcPct val="80000"/>
              </a:lnSpc>
              <a:spcBef>
                <a:spcPts val="0"/>
              </a:spcBef>
              <a:spcAft>
                <a:spcPts val="0"/>
              </a:spcAft>
              <a:buSzPts val="1018"/>
              <a:buNone/>
            </a:pPr>
            <a:r>
              <a:rPr lang="en" sz="839">
                <a:solidFill>
                  <a:schemeClr val="accent1"/>
                </a:solidFill>
              </a:rPr>
              <a:t>    return min(min_a,min_b)</a:t>
            </a:r>
            <a:endParaRPr sz="839">
              <a:solidFill>
                <a:schemeClr val="accent1"/>
              </a:solidFill>
            </a:endParaRPr>
          </a:p>
          <a:p>
            <a:pPr indent="0" lvl="0" marL="0" rtl="0" algn="l">
              <a:lnSpc>
                <a:spcPct val="95000"/>
              </a:lnSpc>
              <a:spcBef>
                <a:spcPts val="0"/>
              </a:spcBef>
              <a:spcAft>
                <a:spcPts val="1200"/>
              </a:spcAft>
              <a:buSzPts val="1018"/>
              <a:buNone/>
            </a:pPr>
            <a:r>
              <a:t/>
            </a:r>
            <a:endParaRPr sz="1665"/>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idx="1" type="body"/>
          </p:nvPr>
        </p:nvSpPr>
        <p:spPr>
          <a:xfrm>
            <a:off x="2043725" y="349350"/>
            <a:ext cx="6824700" cy="4577700"/>
          </a:xfrm>
          <a:prstGeom prst="rect">
            <a:avLst/>
          </a:prstGeom>
        </p:spPr>
        <p:txBody>
          <a:bodyPr anchorCtr="0" anchor="t" bIns="91425" lIns="91425" spcFirstLastPara="1" rIns="91425" wrap="square" tIns="91425">
            <a:noAutofit/>
          </a:bodyPr>
          <a:lstStyle/>
          <a:p>
            <a:pPr indent="-171450" lvl="0" marL="57150" marR="934725" rtl="0" algn="just">
              <a:lnSpc>
                <a:spcPct val="98532"/>
              </a:lnSpc>
              <a:spcBef>
                <a:spcPts val="855"/>
              </a:spcBef>
              <a:spcAft>
                <a:spcPts val="0"/>
              </a:spcAft>
              <a:buNone/>
            </a:pPr>
            <a:r>
              <a:rPr lang="en" sz="1500">
                <a:solidFill>
                  <a:srgbClr val="000000"/>
                </a:solidFill>
                <a:latin typeface="Georgia"/>
                <a:ea typeface="Georgia"/>
                <a:cs typeface="Georgia"/>
                <a:sym typeface="Georgia"/>
              </a:rPr>
              <a:t>  </a:t>
            </a:r>
            <a:r>
              <a:rPr lang="en" sz="1400">
                <a:solidFill>
                  <a:srgbClr val="000000"/>
                </a:solidFill>
                <a:latin typeface="Georgia"/>
                <a:ea typeface="Georgia"/>
                <a:cs typeface="Georgia"/>
                <a:sym typeface="Georgia"/>
              </a:rPr>
              <a:t>It remains to be seen if there is a point in </a:t>
            </a:r>
            <a:r>
              <a:rPr i="1" lang="en" sz="1400">
                <a:solidFill>
                  <a:srgbClr val="000000"/>
                </a:solidFill>
                <a:latin typeface="Georgia"/>
                <a:ea typeface="Georgia"/>
                <a:cs typeface="Georgia"/>
                <a:sym typeface="Georgia"/>
              </a:rPr>
              <a:t>L </a:t>
            </a:r>
            <a:r>
              <a:rPr lang="en" sz="1400">
                <a:solidFill>
                  <a:srgbClr val="000000"/>
                </a:solidFill>
                <a:latin typeface="Georgia"/>
                <a:ea typeface="Georgia"/>
                <a:cs typeface="Georgia"/>
                <a:sym typeface="Georgia"/>
              </a:rPr>
              <a:t>and a point in </a:t>
            </a:r>
            <a:r>
              <a:rPr i="1" lang="en" sz="1400">
                <a:solidFill>
                  <a:srgbClr val="000000"/>
                </a:solidFill>
                <a:latin typeface="Georgia"/>
                <a:ea typeface="Georgia"/>
                <a:cs typeface="Georgia"/>
                <a:sym typeface="Georgia"/>
              </a:rPr>
              <a:t>R </a:t>
            </a:r>
            <a:r>
              <a:rPr lang="en" sz="1400">
                <a:solidFill>
                  <a:srgbClr val="000000"/>
                </a:solidFill>
                <a:latin typeface="Georgia"/>
                <a:ea typeface="Georgia"/>
                <a:cs typeface="Georgia"/>
                <a:sym typeface="Georgia"/>
              </a:rPr>
              <a:t>that are less than </a:t>
            </a:r>
            <a:r>
              <a:rPr i="1" lang="en" sz="1400">
                <a:solidFill>
                  <a:srgbClr val="000000"/>
                </a:solidFill>
                <a:latin typeface="Georgia"/>
                <a:ea typeface="Georgia"/>
                <a:cs typeface="Georgia"/>
                <a:sym typeface="Georgia"/>
              </a:rPr>
              <a:t>d </a:t>
            </a:r>
            <a:r>
              <a:rPr lang="en" sz="1400">
                <a:solidFill>
                  <a:srgbClr val="000000"/>
                </a:solidFill>
                <a:latin typeface="Georgia"/>
                <a:ea typeface="Georgia"/>
                <a:cs typeface="Georgia"/>
                <a:sym typeface="Georgia"/>
              </a:rPr>
              <a:t>distance apart from each other. </a:t>
            </a:r>
            <a:endParaRPr sz="1400">
              <a:solidFill>
                <a:srgbClr val="000000"/>
              </a:solidFill>
              <a:latin typeface="Georgia"/>
              <a:ea typeface="Georgia"/>
              <a:cs typeface="Georgia"/>
              <a:sym typeface="Georgia"/>
            </a:endParaRPr>
          </a:p>
          <a:p>
            <a:pPr indent="0" lvl="0" marL="0" marR="934725" rtl="0" algn="just">
              <a:lnSpc>
                <a:spcPct val="98532"/>
              </a:lnSpc>
              <a:spcBef>
                <a:spcPts val="855"/>
              </a:spcBef>
              <a:spcAft>
                <a:spcPts val="0"/>
              </a:spcAft>
              <a:buNone/>
            </a:pPr>
            <a:r>
              <a:rPr lang="en" sz="1400">
                <a:solidFill>
                  <a:srgbClr val="0000FF"/>
                </a:solidFill>
                <a:latin typeface="Georgia"/>
                <a:ea typeface="Georgia"/>
                <a:cs typeface="Georgia"/>
                <a:sym typeface="Georgia"/>
              </a:rPr>
              <a:t>To this end, discard all points with </a:t>
            </a:r>
            <a:r>
              <a:rPr i="1" lang="en" sz="1400">
                <a:solidFill>
                  <a:srgbClr val="0000FF"/>
                </a:solidFill>
                <a:latin typeface="Georgia"/>
                <a:ea typeface="Georgia"/>
                <a:cs typeface="Georgia"/>
                <a:sym typeface="Georgia"/>
              </a:rPr>
              <a:t>x</a:t>
            </a:r>
            <a:r>
              <a:rPr baseline="-25000" i="1" lang="en" sz="1400">
                <a:solidFill>
                  <a:srgbClr val="0000FF"/>
                </a:solidFill>
                <a:latin typeface="Georgia"/>
                <a:ea typeface="Georgia"/>
                <a:cs typeface="Georgia"/>
                <a:sym typeface="Georgia"/>
              </a:rPr>
              <a:t>i </a:t>
            </a:r>
            <a:r>
              <a:rPr i="1" lang="en" sz="1400">
                <a:solidFill>
                  <a:srgbClr val="0000FF"/>
                </a:solidFill>
                <a:latin typeface="Georgia"/>
                <a:ea typeface="Georgia"/>
                <a:cs typeface="Georgia"/>
                <a:sym typeface="Georgia"/>
              </a:rPr>
              <a:t>&lt; x − d </a:t>
            </a:r>
            <a:r>
              <a:rPr lang="en" sz="1400">
                <a:solidFill>
                  <a:srgbClr val="0000FF"/>
                </a:solidFill>
                <a:latin typeface="Georgia"/>
                <a:ea typeface="Georgia"/>
                <a:cs typeface="Georgia"/>
                <a:sym typeface="Georgia"/>
              </a:rPr>
              <a:t>and </a:t>
            </a:r>
            <a:r>
              <a:rPr i="1" lang="en" sz="1400">
                <a:solidFill>
                  <a:srgbClr val="0000FF"/>
                </a:solidFill>
                <a:latin typeface="Georgia"/>
                <a:ea typeface="Georgia"/>
                <a:cs typeface="Georgia"/>
                <a:sym typeface="Georgia"/>
              </a:rPr>
              <a:t>x</a:t>
            </a:r>
            <a:r>
              <a:rPr baseline="-25000" i="1" lang="en" sz="1400">
                <a:solidFill>
                  <a:srgbClr val="0000FF"/>
                </a:solidFill>
                <a:latin typeface="Georgia"/>
                <a:ea typeface="Georgia"/>
                <a:cs typeface="Georgia"/>
                <a:sym typeface="Georgia"/>
              </a:rPr>
              <a:t>i </a:t>
            </a:r>
            <a:r>
              <a:rPr i="1" lang="en" sz="1400">
                <a:solidFill>
                  <a:srgbClr val="0000FF"/>
                </a:solidFill>
                <a:latin typeface="Georgia"/>
                <a:ea typeface="Georgia"/>
                <a:cs typeface="Georgia"/>
                <a:sym typeface="Georgia"/>
              </a:rPr>
              <a:t>&gt; </a:t>
            </a:r>
            <a:r>
              <a:rPr i="1" lang="en" sz="1400">
                <a:solidFill>
                  <a:srgbClr val="0000FF"/>
                </a:solidFill>
                <a:latin typeface="Georgia"/>
                <a:ea typeface="Georgia"/>
                <a:cs typeface="Georgia"/>
                <a:sym typeface="Georgia"/>
              </a:rPr>
              <a:t>x </a:t>
            </a:r>
            <a:r>
              <a:rPr lang="en" sz="1400">
                <a:solidFill>
                  <a:srgbClr val="0000FF"/>
                </a:solidFill>
                <a:latin typeface="Georgia"/>
                <a:ea typeface="Georgia"/>
                <a:cs typeface="Georgia"/>
                <a:sym typeface="Georgia"/>
              </a:rPr>
              <a:t>+ </a:t>
            </a:r>
            <a:r>
              <a:rPr i="1" lang="en" sz="1400">
                <a:solidFill>
                  <a:srgbClr val="0000FF"/>
                </a:solidFill>
                <a:latin typeface="Georgia"/>
                <a:ea typeface="Georgia"/>
                <a:cs typeface="Georgia"/>
                <a:sym typeface="Georgia"/>
              </a:rPr>
              <a:t>d </a:t>
            </a:r>
            <a:r>
              <a:rPr lang="en" sz="1400">
                <a:solidFill>
                  <a:srgbClr val="0000FF"/>
                </a:solidFill>
                <a:latin typeface="Georgia"/>
                <a:ea typeface="Georgia"/>
                <a:cs typeface="Georgia"/>
                <a:sym typeface="Georgia"/>
              </a:rPr>
              <a:t>and sort the remaining points in the central band of width 2</a:t>
            </a:r>
            <a:r>
              <a:rPr i="1" lang="en" sz="1400">
                <a:solidFill>
                  <a:srgbClr val="0000FF"/>
                </a:solidFill>
                <a:latin typeface="Georgia"/>
                <a:ea typeface="Georgia"/>
                <a:cs typeface="Georgia"/>
                <a:sym typeface="Georgia"/>
              </a:rPr>
              <a:t>d </a:t>
            </a:r>
            <a:r>
              <a:rPr lang="en" sz="1400">
                <a:solidFill>
                  <a:srgbClr val="0000FF"/>
                </a:solidFill>
                <a:latin typeface="Georgia"/>
                <a:ea typeface="Georgia"/>
                <a:cs typeface="Georgia"/>
                <a:sym typeface="Georgia"/>
              </a:rPr>
              <a:t>by their </a:t>
            </a:r>
            <a:r>
              <a:rPr i="1" lang="en" sz="1400">
                <a:solidFill>
                  <a:srgbClr val="0000FF"/>
                </a:solidFill>
                <a:latin typeface="Georgia"/>
                <a:ea typeface="Georgia"/>
                <a:cs typeface="Georgia"/>
                <a:sym typeface="Georgia"/>
              </a:rPr>
              <a:t>y </a:t>
            </a:r>
            <a:r>
              <a:rPr lang="en" sz="1400">
                <a:solidFill>
                  <a:srgbClr val="0000FF"/>
                </a:solidFill>
                <a:latin typeface="Georgia"/>
                <a:ea typeface="Georgia"/>
                <a:cs typeface="Georgia"/>
                <a:sym typeface="Georgia"/>
              </a:rPr>
              <a:t>coordinates. </a:t>
            </a:r>
            <a:endParaRPr sz="1400">
              <a:solidFill>
                <a:srgbClr val="0000FF"/>
              </a:solidFill>
              <a:latin typeface="Georgia"/>
              <a:ea typeface="Georgia"/>
              <a:cs typeface="Georgia"/>
              <a:sym typeface="Georgia"/>
            </a:endParaRPr>
          </a:p>
          <a:p>
            <a:pPr indent="0" lvl="0" marL="0" marR="934725" rtl="0" algn="just">
              <a:lnSpc>
                <a:spcPct val="98532"/>
              </a:lnSpc>
              <a:spcBef>
                <a:spcPts val="855"/>
              </a:spcBef>
              <a:spcAft>
                <a:spcPts val="0"/>
              </a:spcAft>
              <a:buNone/>
            </a:pPr>
            <a:r>
              <a:rPr lang="en" sz="1400">
                <a:solidFill>
                  <a:srgbClr val="0000FF"/>
                </a:solidFill>
                <a:latin typeface="Georgia"/>
                <a:ea typeface="Georgia"/>
                <a:cs typeface="Georgia"/>
                <a:sym typeface="Georgia"/>
              </a:rPr>
              <a:t>From the above 3 steps, we have an upper bound d of minimum distance. Now we need to consider the pairs such that one point in pair is from the left half and the other is from the right half. Consider the vertical line passing through P[n/2] and find all points whose x coordinate is closer than d to the middle vertical line. Build an array strip[] of all such points. </a:t>
            </a:r>
            <a:endParaRPr sz="1400">
              <a:solidFill>
                <a:srgbClr val="0000FF"/>
              </a:solidFill>
              <a:latin typeface="Georgia"/>
              <a:ea typeface="Georgia"/>
              <a:cs typeface="Georgia"/>
              <a:sym typeface="Georgia"/>
            </a:endParaRPr>
          </a:p>
          <a:p>
            <a:pPr indent="0" lvl="0" marL="0" marR="934725" rtl="0" algn="just">
              <a:lnSpc>
                <a:spcPct val="98532"/>
              </a:lnSpc>
              <a:spcBef>
                <a:spcPts val="855"/>
              </a:spcBef>
              <a:spcAft>
                <a:spcPts val="0"/>
              </a:spcAft>
              <a:buNone/>
            </a:pPr>
            <a:r>
              <a:rPr lang="en" sz="1400">
                <a:solidFill>
                  <a:srgbClr val="000000"/>
                </a:solidFill>
                <a:latin typeface="Georgia"/>
                <a:ea typeface="Georgia"/>
                <a:cs typeface="Georgia"/>
                <a:sym typeface="Georgia"/>
              </a:rPr>
              <a:t>Now, go through this sorted list, and for each point, compare its distance to the seven subsequent points in the list (why?). Let </a:t>
            </a:r>
            <a:r>
              <a:rPr i="1" lang="en" sz="1400">
                <a:solidFill>
                  <a:srgbClr val="000000"/>
                </a:solidFill>
                <a:latin typeface="Georgia"/>
                <a:ea typeface="Georgia"/>
                <a:cs typeface="Georgia"/>
                <a:sym typeface="Georgia"/>
              </a:rPr>
              <a:t>p</a:t>
            </a:r>
            <a:r>
              <a:rPr baseline="-25000" i="1" lang="en" sz="1400">
                <a:solidFill>
                  <a:srgbClr val="000000"/>
                </a:solidFill>
                <a:latin typeface="Georgia"/>
                <a:ea typeface="Georgia"/>
                <a:cs typeface="Georgia"/>
                <a:sym typeface="Georgia"/>
              </a:rPr>
              <a:t>M</a:t>
            </a:r>
            <a:r>
              <a:rPr i="1" lang="en" sz="1400">
                <a:solidFill>
                  <a:srgbClr val="000000"/>
                </a:solidFill>
                <a:latin typeface="Georgia"/>
                <a:ea typeface="Georgia"/>
                <a:cs typeface="Georgia"/>
                <a:sym typeface="Georgia"/>
              </a:rPr>
              <a:t>, q</a:t>
            </a:r>
            <a:r>
              <a:rPr baseline="-25000" i="1" lang="en" sz="1400">
                <a:solidFill>
                  <a:srgbClr val="000000"/>
                </a:solidFill>
                <a:latin typeface="Georgia"/>
                <a:ea typeface="Georgia"/>
                <a:cs typeface="Georgia"/>
                <a:sym typeface="Georgia"/>
              </a:rPr>
              <a:t>M</a:t>
            </a:r>
            <a:r>
              <a:rPr i="1" lang="en" sz="1400">
                <a:solidFill>
                  <a:srgbClr val="000000"/>
                </a:solidFill>
                <a:latin typeface="Georgia"/>
                <a:ea typeface="Georgia"/>
                <a:cs typeface="Georgia"/>
                <a:sym typeface="Georgia"/>
              </a:rPr>
              <a:t> </a:t>
            </a:r>
            <a:r>
              <a:rPr lang="en" sz="1400">
                <a:solidFill>
                  <a:srgbClr val="000000"/>
                </a:solidFill>
                <a:latin typeface="Georgia"/>
                <a:ea typeface="Georgia"/>
                <a:cs typeface="Georgia"/>
                <a:sym typeface="Georgia"/>
              </a:rPr>
              <a:t>be the closest pair found this way. </a:t>
            </a:r>
            <a:endParaRPr sz="1400">
              <a:solidFill>
                <a:srgbClr val="000000"/>
              </a:solidFill>
              <a:latin typeface="Georgia"/>
              <a:ea typeface="Georgia"/>
              <a:cs typeface="Georgia"/>
              <a:sym typeface="Georgia"/>
            </a:endParaRPr>
          </a:p>
          <a:p>
            <a:pPr indent="0" lvl="0" marL="0" marR="944525" rtl="0" algn="just">
              <a:lnSpc>
                <a:spcPct val="96024"/>
              </a:lnSpc>
              <a:spcBef>
                <a:spcPts val="830"/>
              </a:spcBef>
              <a:spcAft>
                <a:spcPts val="0"/>
              </a:spcAft>
              <a:buNone/>
            </a:pPr>
            <a:r>
              <a:rPr lang="en" sz="1400">
                <a:solidFill>
                  <a:srgbClr val="0000FF"/>
                </a:solidFill>
                <a:latin typeface="Georgia"/>
                <a:ea typeface="Georgia"/>
                <a:cs typeface="Georgia"/>
                <a:sym typeface="Georgia"/>
              </a:rPr>
              <a:t>Find the smallest distance in strip[]. It can be proved geometrically that for every point in the strip, we only need to check at most 7 points after it (note that strip is sorted according to Y coordinate). </a:t>
            </a:r>
            <a:endParaRPr sz="1400">
              <a:solidFill>
                <a:srgbClr val="0000FF"/>
              </a:solidFill>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40"/>
          <p:cNvPicPr preferRelativeResize="0"/>
          <p:nvPr/>
        </p:nvPicPr>
        <p:blipFill rotWithShape="1">
          <a:blip r:embed="rId3">
            <a:alphaModFix/>
          </a:blip>
          <a:srcRect b="7432" l="36243" r="28788" t="41591"/>
          <a:stretch/>
        </p:blipFill>
        <p:spPr>
          <a:xfrm>
            <a:off x="550875" y="1260773"/>
            <a:ext cx="3738424" cy="3064049"/>
          </a:xfrm>
          <a:prstGeom prst="rect">
            <a:avLst/>
          </a:prstGeom>
          <a:noFill/>
          <a:ln>
            <a:noFill/>
          </a:ln>
        </p:spPr>
      </p:pic>
      <p:pic>
        <p:nvPicPr>
          <p:cNvPr id="295" name="Google Shape;295;p40"/>
          <p:cNvPicPr preferRelativeResize="0"/>
          <p:nvPr/>
        </p:nvPicPr>
        <p:blipFill rotWithShape="1">
          <a:blip r:embed="rId4">
            <a:alphaModFix/>
          </a:blip>
          <a:srcRect b="5000" l="25254" r="23090" t="41342"/>
          <a:stretch/>
        </p:blipFill>
        <p:spPr>
          <a:xfrm>
            <a:off x="3565500" y="1260777"/>
            <a:ext cx="5246441" cy="30640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1"/>
          <p:cNvSpPr txBox="1"/>
          <p:nvPr>
            <p:ph idx="1" type="body"/>
          </p:nvPr>
        </p:nvSpPr>
        <p:spPr>
          <a:xfrm>
            <a:off x="5959925" y="165050"/>
            <a:ext cx="2595300" cy="440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accent1"/>
                </a:solidFill>
                <a:latin typeface="Georgia"/>
                <a:ea typeface="Georgia"/>
                <a:cs typeface="Georgia"/>
                <a:sym typeface="Georgia"/>
              </a:rPr>
              <a:t>We sort this new </a:t>
            </a:r>
            <a:r>
              <a:rPr lang="en" sz="1100">
                <a:solidFill>
                  <a:schemeClr val="accent1"/>
                </a:solidFill>
                <a:latin typeface="Georgia"/>
                <a:ea typeface="Georgia"/>
                <a:cs typeface="Georgia"/>
                <a:sym typeface="Georgia"/>
              </a:rPr>
              <a:t>array</a:t>
            </a:r>
            <a:r>
              <a:rPr lang="en" sz="1100">
                <a:solidFill>
                  <a:schemeClr val="accent1"/>
                </a:solidFill>
                <a:latin typeface="Georgia"/>
                <a:ea typeface="Georgia"/>
                <a:cs typeface="Georgia"/>
                <a:sym typeface="Georgia"/>
              </a:rPr>
              <a:t> strip according to the y coordinates, Since it’s the y axis basically at least here you can visualize the order to be top to bottom. </a:t>
            </a:r>
            <a:endParaRPr sz="1100">
              <a:solidFill>
                <a:schemeClr val="accent1"/>
              </a:solidFill>
              <a:latin typeface="Georgia"/>
              <a:ea typeface="Georgia"/>
              <a:cs typeface="Georgia"/>
              <a:sym typeface="Georgia"/>
            </a:endParaRPr>
          </a:p>
          <a:p>
            <a:pPr indent="0" lvl="0" marL="0" rtl="0" algn="l">
              <a:spcBef>
                <a:spcPts val="1200"/>
              </a:spcBef>
              <a:spcAft>
                <a:spcPts val="0"/>
              </a:spcAft>
              <a:buNone/>
            </a:pPr>
            <a:r>
              <a:rPr lang="en" sz="1100">
                <a:solidFill>
                  <a:schemeClr val="accent1"/>
                </a:solidFill>
                <a:latin typeface="Georgia"/>
                <a:ea typeface="Georgia"/>
                <a:cs typeface="Georgia"/>
                <a:sym typeface="Georgia"/>
              </a:rPr>
              <a:t>So,</a:t>
            </a:r>
            <a:endParaRPr sz="1100">
              <a:solidFill>
                <a:schemeClr val="accent1"/>
              </a:solidFill>
              <a:latin typeface="Georgia"/>
              <a:ea typeface="Georgia"/>
              <a:cs typeface="Georgia"/>
              <a:sym typeface="Georgia"/>
            </a:endParaRPr>
          </a:p>
          <a:p>
            <a:pPr indent="0" lvl="0" marL="0" rtl="0" algn="l">
              <a:spcBef>
                <a:spcPts val="1200"/>
              </a:spcBef>
              <a:spcAft>
                <a:spcPts val="0"/>
              </a:spcAft>
              <a:buNone/>
            </a:pPr>
            <a:r>
              <a:rPr lang="en" sz="1100">
                <a:solidFill>
                  <a:schemeClr val="accent1"/>
                </a:solidFill>
                <a:latin typeface="Georgia"/>
                <a:ea typeface="Georgia"/>
                <a:cs typeface="Georgia"/>
                <a:sym typeface="Georgia"/>
              </a:rPr>
              <a:t>strip[] = {2,3,15,17,9}</a:t>
            </a:r>
            <a:endParaRPr sz="1100">
              <a:solidFill>
                <a:schemeClr val="accent1"/>
              </a:solidFill>
              <a:latin typeface="Georgia"/>
              <a:ea typeface="Georgia"/>
              <a:cs typeface="Georgia"/>
              <a:sym typeface="Georgia"/>
            </a:endParaRPr>
          </a:p>
          <a:p>
            <a:pPr indent="0" lvl="0" marL="0" rtl="0" algn="l">
              <a:spcBef>
                <a:spcPts val="1200"/>
              </a:spcBef>
              <a:spcAft>
                <a:spcPts val="0"/>
              </a:spcAft>
              <a:buNone/>
            </a:pPr>
            <a:r>
              <a:rPr lang="en" sz="1100">
                <a:solidFill>
                  <a:schemeClr val="accent1"/>
                </a:solidFill>
                <a:latin typeface="Georgia"/>
                <a:ea typeface="Georgia"/>
                <a:cs typeface="Georgia"/>
                <a:sym typeface="Georgia"/>
              </a:rPr>
              <a:t>The distances in strip[] to clarify, are the coordinates with a distance lesser than d, or “closer to d”, as other distances would be greater than d.</a:t>
            </a:r>
            <a:endParaRPr sz="1100">
              <a:solidFill>
                <a:schemeClr val="accent1"/>
              </a:solidFill>
              <a:latin typeface="Georgia"/>
              <a:ea typeface="Georgia"/>
              <a:cs typeface="Georgia"/>
              <a:sym typeface="Georgia"/>
            </a:endParaRPr>
          </a:p>
          <a:p>
            <a:pPr indent="0" lvl="0" marL="0" rtl="0" algn="l">
              <a:spcBef>
                <a:spcPts val="1200"/>
              </a:spcBef>
              <a:spcAft>
                <a:spcPts val="0"/>
              </a:spcAft>
              <a:buNone/>
            </a:pPr>
            <a:r>
              <a:t/>
            </a:r>
            <a:endParaRPr sz="1100">
              <a:solidFill>
                <a:schemeClr val="accent1"/>
              </a:solidFill>
              <a:latin typeface="Georgia"/>
              <a:ea typeface="Georgia"/>
              <a:cs typeface="Georgia"/>
              <a:sym typeface="Georgia"/>
            </a:endParaRPr>
          </a:p>
          <a:p>
            <a:pPr indent="0" lvl="0" marL="0" rtl="0" algn="l">
              <a:spcBef>
                <a:spcPts val="1200"/>
              </a:spcBef>
              <a:spcAft>
                <a:spcPts val="0"/>
              </a:spcAft>
              <a:buNone/>
            </a:pPr>
            <a:r>
              <a:rPr lang="en" sz="1100">
                <a:solidFill>
                  <a:schemeClr val="accent1"/>
                </a:solidFill>
                <a:latin typeface="Georgia"/>
                <a:ea typeface="Georgia"/>
                <a:cs typeface="Georgia"/>
                <a:sym typeface="Georgia"/>
              </a:rPr>
              <a:t>So in this very specific example we get the shortest distance in strip to be </a:t>
            </a:r>
            <a:endParaRPr sz="1100">
              <a:solidFill>
                <a:schemeClr val="accent1"/>
              </a:solidFill>
              <a:latin typeface="Georgia"/>
              <a:ea typeface="Georgia"/>
              <a:cs typeface="Georgia"/>
              <a:sym typeface="Georgia"/>
            </a:endParaRPr>
          </a:p>
          <a:p>
            <a:pPr indent="0" lvl="0" marL="0" rtl="0" algn="l">
              <a:spcBef>
                <a:spcPts val="1200"/>
              </a:spcBef>
              <a:spcAft>
                <a:spcPts val="1200"/>
              </a:spcAft>
              <a:buNone/>
            </a:pPr>
            <a:r>
              <a:rPr lang="en" sz="1100">
                <a:solidFill>
                  <a:schemeClr val="accent1"/>
                </a:solidFill>
                <a:latin typeface="Georgia"/>
                <a:ea typeface="Georgia"/>
                <a:cs typeface="Georgia"/>
                <a:sym typeface="Georgia"/>
              </a:rPr>
              <a:t>d</a:t>
            </a:r>
            <a:r>
              <a:rPr lang="en" sz="1100">
                <a:solidFill>
                  <a:schemeClr val="accent1"/>
                </a:solidFill>
                <a:latin typeface="Georgia"/>
                <a:ea typeface="Georgia"/>
                <a:cs typeface="Georgia"/>
                <a:sym typeface="Georgia"/>
              </a:rPr>
              <a:t>’ = distance between 15 and 17.</a:t>
            </a:r>
            <a:endParaRPr sz="1100">
              <a:solidFill>
                <a:schemeClr val="accent1"/>
              </a:solidFill>
              <a:latin typeface="Georgia"/>
              <a:ea typeface="Georgia"/>
              <a:cs typeface="Georgia"/>
              <a:sym typeface="Georgia"/>
            </a:endParaRPr>
          </a:p>
        </p:txBody>
      </p:sp>
      <p:pic>
        <p:nvPicPr>
          <p:cNvPr id="301" name="Google Shape;301;p41"/>
          <p:cNvPicPr preferRelativeResize="0"/>
          <p:nvPr/>
        </p:nvPicPr>
        <p:blipFill>
          <a:blip r:embed="rId3">
            <a:alphaModFix/>
          </a:blip>
          <a:stretch>
            <a:fillRect/>
          </a:stretch>
        </p:blipFill>
        <p:spPr>
          <a:xfrm>
            <a:off x="188475" y="165050"/>
            <a:ext cx="5360399" cy="3402601"/>
          </a:xfrm>
          <a:prstGeom prst="rect">
            <a:avLst/>
          </a:prstGeom>
          <a:noFill/>
          <a:ln>
            <a:noFill/>
          </a:ln>
        </p:spPr>
      </p:pic>
      <p:cxnSp>
        <p:nvCxnSpPr>
          <p:cNvPr id="302" name="Google Shape;302;p41"/>
          <p:cNvCxnSpPr/>
          <p:nvPr/>
        </p:nvCxnSpPr>
        <p:spPr>
          <a:xfrm flipH="1">
            <a:off x="2359475" y="59525"/>
            <a:ext cx="13200" cy="3824700"/>
          </a:xfrm>
          <a:prstGeom prst="straightConnector1">
            <a:avLst/>
          </a:prstGeom>
          <a:noFill/>
          <a:ln cap="flat" cmpd="sng" w="28575">
            <a:solidFill>
              <a:schemeClr val="lt1"/>
            </a:solidFill>
            <a:prstDash val="solid"/>
            <a:round/>
            <a:headEnd len="med" w="med" type="none"/>
            <a:tailEnd len="med" w="med" type="none"/>
          </a:ln>
        </p:spPr>
      </p:cxnSp>
      <p:cxnSp>
        <p:nvCxnSpPr>
          <p:cNvPr id="303" name="Google Shape;303;p41"/>
          <p:cNvCxnSpPr/>
          <p:nvPr/>
        </p:nvCxnSpPr>
        <p:spPr>
          <a:xfrm flipH="1">
            <a:off x="3224050" y="59525"/>
            <a:ext cx="13200" cy="3824700"/>
          </a:xfrm>
          <a:prstGeom prst="straightConnector1">
            <a:avLst/>
          </a:prstGeom>
          <a:noFill/>
          <a:ln cap="flat" cmpd="sng" w="28575">
            <a:solidFill>
              <a:schemeClr val="lt1"/>
            </a:solidFill>
            <a:prstDash val="solid"/>
            <a:round/>
            <a:headEnd len="med" w="med" type="none"/>
            <a:tailEnd len="med" w="med" type="none"/>
          </a:ln>
        </p:spPr>
      </p:cxnSp>
      <p:cxnSp>
        <p:nvCxnSpPr>
          <p:cNvPr id="304" name="Google Shape;304;p41"/>
          <p:cNvCxnSpPr/>
          <p:nvPr/>
        </p:nvCxnSpPr>
        <p:spPr>
          <a:xfrm flipH="1">
            <a:off x="2739000" y="59525"/>
            <a:ext cx="13200" cy="3824700"/>
          </a:xfrm>
          <a:prstGeom prst="straightConnector1">
            <a:avLst/>
          </a:prstGeom>
          <a:noFill/>
          <a:ln cap="flat" cmpd="sng" w="38100">
            <a:solidFill>
              <a:schemeClr val="lt1"/>
            </a:solidFill>
            <a:prstDash val="solid"/>
            <a:round/>
            <a:headEnd len="med" w="med" type="none"/>
            <a:tailEnd len="med" w="med" type="none"/>
          </a:ln>
        </p:spPr>
      </p:cxnSp>
      <p:sp>
        <p:nvSpPr>
          <p:cNvPr id="305" name="Google Shape;305;p41"/>
          <p:cNvSpPr txBox="1"/>
          <p:nvPr/>
        </p:nvSpPr>
        <p:spPr>
          <a:xfrm>
            <a:off x="209775" y="3791875"/>
            <a:ext cx="5360400" cy="11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accent1"/>
                </a:solidFill>
                <a:latin typeface="Georgia"/>
                <a:ea typeface="Georgia"/>
                <a:cs typeface="Georgia"/>
                <a:sym typeface="Georgia"/>
              </a:rPr>
              <a:t>We create strip[ ] which has all the points whose x coordinates are closer than d to the middle vertical line and the two additional lines drawn on the right and left sides. </a:t>
            </a:r>
            <a:endParaRPr sz="1000">
              <a:solidFill>
                <a:schemeClr val="accent1"/>
              </a:solidFill>
              <a:latin typeface="Georgia"/>
              <a:ea typeface="Georgia"/>
              <a:cs typeface="Georgia"/>
              <a:sym typeface="Georgia"/>
            </a:endParaRPr>
          </a:p>
          <a:p>
            <a:pPr indent="0" lvl="0" marL="0" rtl="0" algn="l">
              <a:lnSpc>
                <a:spcPct val="115000"/>
              </a:lnSpc>
              <a:spcBef>
                <a:spcPts val="1200"/>
              </a:spcBef>
              <a:spcAft>
                <a:spcPts val="0"/>
              </a:spcAft>
              <a:buNone/>
            </a:pPr>
            <a:r>
              <a:rPr lang="en" sz="1000">
                <a:solidFill>
                  <a:schemeClr val="accent1"/>
                </a:solidFill>
                <a:latin typeface="Georgia"/>
                <a:ea typeface="Georgia"/>
                <a:cs typeface="Georgia"/>
                <a:sym typeface="Georgia"/>
              </a:rPr>
              <a:t>The array strip thus holds the values</a:t>
            </a:r>
            <a:endParaRPr sz="1000">
              <a:solidFill>
                <a:schemeClr val="accent1"/>
              </a:solidFill>
              <a:latin typeface="Georgia"/>
              <a:ea typeface="Georgia"/>
              <a:cs typeface="Georgia"/>
              <a:sym typeface="Georgia"/>
            </a:endParaRPr>
          </a:p>
          <a:p>
            <a:pPr indent="0" lvl="0" marL="0" rtl="0" algn="l">
              <a:lnSpc>
                <a:spcPct val="115000"/>
              </a:lnSpc>
              <a:spcBef>
                <a:spcPts val="1200"/>
              </a:spcBef>
              <a:spcAft>
                <a:spcPts val="1200"/>
              </a:spcAft>
              <a:buNone/>
            </a:pPr>
            <a:r>
              <a:rPr lang="en" sz="1000">
                <a:solidFill>
                  <a:schemeClr val="accent1"/>
                </a:solidFill>
                <a:latin typeface="Georgia"/>
                <a:ea typeface="Georgia"/>
                <a:cs typeface="Georgia"/>
                <a:sym typeface="Georgia"/>
              </a:rPr>
              <a:t>strip[] ={17,9,2,15,3}</a:t>
            </a:r>
            <a:endParaRPr sz="1000">
              <a:solidFill>
                <a:schemeClr val="accent1"/>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42"/>
          <p:cNvPicPr preferRelativeResize="0"/>
          <p:nvPr/>
        </p:nvPicPr>
        <p:blipFill rotWithShape="1">
          <a:blip r:embed="rId3">
            <a:alphaModFix/>
          </a:blip>
          <a:srcRect b="0" l="0" r="37999" t="0"/>
          <a:stretch/>
        </p:blipFill>
        <p:spPr>
          <a:xfrm>
            <a:off x="4804475" y="631925"/>
            <a:ext cx="3397200" cy="3478200"/>
          </a:xfrm>
          <a:prstGeom prst="ellipse">
            <a:avLst/>
          </a:prstGeom>
          <a:noFill/>
          <a:ln>
            <a:noFill/>
          </a:ln>
        </p:spPr>
      </p:pic>
      <p:sp>
        <p:nvSpPr>
          <p:cNvPr id="311" name="Google Shape;311;p42"/>
          <p:cNvSpPr txBox="1"/>
          <p:nvPr>
            <p:ph idx="1" type="body"/>
          </p:nvPr>
        </p:nvSpPr>
        <p:spPr>
          <a:xfrm>
            <a:off x="453025" y="253825"/>
            <a:ext cx="3083700" cy="738900"/>
          </a:xfrm>
          <a:prstGeom prst="rect">
            <a:avLst/>
          </a:prstGeom>
        </p:spPr>
        <p:txBody>
          <a:bodyPr anchorCtr="0" anchor="t" bIns="91425" lIns="91425" spcFirstLastPara="1" rIns="91425" wrap="square" tIns="91425">
            <a:spAutoFit/>
          </a:bodyPr>
          <a:lstStyle/>
          <a:p>
            <a:pPr indent="0" lvl="0" marL="0" marR="934332" rtl="0" algn="l">
              <a:spcBef>
                <a:spcPts val="0"/>
              </a:spcBef>
              <a:spcAft>
                <a:spcPts val="1600"/>
              </a:spcAft>
              <a:buNone/>
            </a:pPr>
            <a:r>
              <a:rPr lang="en" sz="3600">
                <a:latin typeface="Amatic SC"/>
                <a:ea typeface="Amatic SC"/>
                <a:cs typeface="Amatic SC"/>
                <a:sym typeface="Amatic SC"/>
              </a:rPr>
              <a:t>Final step</a:t>
            </a:r>
            <a:endParaRPr sz="3600">
              <a:latin typeface="Amatic SC"/>
              <a:ea typeface="Amatic SC"/>
              <a:cs typeface="Amatic SC"/>
              <a:sym typeface="Amatic SC"/>
            </a:endParaRPr>
          </a:p>
        </p:txBody>
      </p:sp>
      <p:sp>
        <p:nvSpPr>
          <p:cNvPr id="312" name="Google Shape;312;p42"/>
          <p:cNvSpPr txBox="1"/>
          <p:nvPr>
            <p:ph idx="2" type="body"/>
          </p:nvPr>
        </p:nvSpPr>
        <p:spPr>
          <a:xfrm>
            <a:off x="453025" y="2021425"/>
            <a:ext cx="3586200" cy="2212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212121"/>
                </a:solidFill>
                <a:latin typeface="Georgia"/>
                <a:ea typeface="Georgia"/>
                <a:cs typeface="Georgia"/>
                <a:sym typeface="Georgia"/>
              </a:rPr>
              <a:t>Our final step now would be to calculate the minimum distance </a:t>
            </a:r>
            <a:r>
              <a:rPr lang="en">
                <a:solidFill>
                  <a:srgbClr val="212121"/>
                </a:solidFill>
                <a:latin typeface="Georgia"/>
                <a:ea typeface="Georgia"/>
                <a:cs typeface="Georgia"/>
                <a:sym typeface="Georgia"/>
              </a:rPr>
              <a:t>between</a:t>
            </a:r>
            <a:r>
              <a:rPr lang="en">
                <a:solidFill>
                  <a:srgbClr val="212121"/>
                </a:solidFill>
                <a:latin typeface="Georgia"/>
                <a:ea typeface="Georgia"/>
                <a:cs typeface="Georgia"/>
                <a:sym typeface="Georgia"/>
              </a:rPr>
              <a:t> d and d’.</a:t>
            </a:r>
            <a:endParaRPr>
              <a:solidFill>
                <a:srgbClr val="212121"/>
              </a:solidFill>
              <a:latin typeface="Georgia"/>
              <a:ea typeface="Georgia"/>
              <a:cs typeface="Georgia"/>
              <a:sym typeface="Georgia"/>
            </a:endParaRPr>
          </a:p>
          <a:p>
            <a:pPr indent="0" lvl="0" marL="0" rtl="0" algn="l">
              <a:spcBef>
                <a:spcPts val="1600"/>
              </a:spcBef>
              <a:spcAft>
                <a:spcPts val="0"/>
              </a:spcAft>
              <a:buNone/>
            </a:pPr>
            <a:r>
              <a:rPr lang="en">
                <a:solidFill>
                  <a:srgbClr val="212121"/>
                </a:solidFill>
                <a:latin typeface="Georgia"/>
                <a:ea typeface="Georgia"/>
                <a:cs typeface="Georgia"/>
                <a:sym typeface="Georgia"/>
              </a:rPr>
              <a:t>Where d is the distance </a:t>
            </a:r>
            <a:r>
              <a:rPr lang="en">
                <a:solidFill>
                  <a:srgbClr val="212121"/>
                </a:solidFill>
                <a:latin typeface="Georgia"/>
                <a:ea typeface="Georgia"/>
                <a:cs typeface="Georgia"/>
                <a:sym typeface="Georgia"/>
              </a:rPr>
              <a:t>between 15 and 17 and d’ is the distance between 12 and 14 (D</a:t>
            </a:r>
            <a:r>
              <a:rPr baseline="-25000" lang="en">
                <a:solidFill>
                  <a:srgbClr val="212121"/>
                </a:solidFill>
                <a:latin typeface="Georgia"/>
                <a:ea typeface="Georgia"/>
                <a:cs typeface="Georgia"/>
                <a:sym typeface="Georgia"/>
              </a:rPr>
              <a:t>L</a:t>
            </a:r>
            <a:r>
              <a:rPr lang="en">
                <a:solidFill>
                  <a:srgbClr val="212121"/>
                </a:solidFill>
                <a:latin typeface="Georgia"/>
                <a:ea typeface="Georgia"/>
                <a:cs typeface="Georgia"/>
                <a:sym typeface="Georgia"/>
              </a:rPr>
              <a:t> as show in diagram)</a:t>
            </a:r>
            <a:endParaRPr>
              <a:solidFill>
                <a:srgbClr val="212121"/>
              </a:solidFill>
              <a:latin typeface="Georgia"/>
              <a:ea typeface="Georgia"/>
              <a:cs typeface="Georgia"/>
              <a:sym typeface="Georgia"/>
            </a:endParaRPr>
          </a:p>
          <a:p>
            <a:pPr indent="0" lvl="0" marL="0" rtl="0" algn="l">
              <a:spcBef>
                <a:spcPts val="1600"/>
              </a:spcBef>
              <a:spcAft>
                <a:spcPts val="0"/>
              </a:spcAft>
              <a:buNone/>
            </a:pPr>
            <a:r>
              <a:t/>
            </a:r>
            <a:endParaRPr>
              <a:solidFill>
                <a:srgbClr val="212121"/>
              </a:solidFill>
              <a:latin typeface="Georgia"/>
              <a:ea typeface="Georgia"/>
              <a:cs typeface="Georgia"/>
              <a:sym typeface="Georgia"/>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3"/>
          <p:cNvSpPr txBox="1"/>
          <p:nvPr>
            <p:ph idx="1" type="body"/>
          </p:nvPr>
        </p:nvSpPr>
        <p:spPr>
          <a:xfrm>
            <a:off x="363750" y="554850"/>
            <a:ext cx="3855900" cy="4033800"/>
          </a:xfrm>
          <a:prstGeom prst="rect">
            <a:avLst/>
          </a:prstGeom>
        </p:spPr>
        <p:txBody>
          <a:bodyPr anchorCtr="0" anchor="ctr" bIns="91425" lIns="91425" spcFirstLastPara="1" rIns="91425" wrap="square" tIns="91425">
            <a:normAutofit/>
          </a:bodyPr>
          <a:lstStyle/>
          <a:p>
            <a:pPr indent="0" lvl="0" marL="0" rtl="0" algn="l">
              <a:spcBef>
                <a:spcPts val="0"/>
              </a:spcBef>
              <a:spcAft>
                <a:spcPts val="1600"/>
              </a:spcAft>
              <a:buNone/>
            </a:pPr>
            <a:r>
              <a:rPr lang="en" sz="3600">
                <a:latin typeface="Amatic SC"/>
                <a:ea typeface="Amatic SC"/>
                <a:cs typeface="Amatic SC"/>
                <a:sym typeface="Amatic SC"/>
              </a:rPr>
              <a:t>HOW EFFICIENT IS THE ALGORITHM? </a:t>
            </a:r>
            <a:endParaRPr sz="3600">
              <a:latin typeface="Amatic SC"/>
              <a:ea typeface="Amatic SC"/>
              <a:cs typeface="Amatic SC"/>
              <a:sym typeface="Amatic SC"/>
            </a:endParaRPr>
          </a:p>
        </p:txBody>
      </p:sp>
      <p:sp>
        <p:nvSpPr>
          <p:cNvPr id="318" name="Google Shape;318;p43"/>
          <p:cNvSpPr txBox="1"/>
          <p:nvPr>
            <p:ph idx="2" type="body"/>
          </p:nvPr>
        </p:nvSpPr>
        <p:spPr>
          <a:xfrm>
            <a:off x="4678200" y="106800"/>
            <a:ext cx="4378200" cy="49680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0"/>
              </a:spcAft>
              <a:buNone/>
            </a:pPr>
            <a:r>
              <a:t/>
            </a:r>
            <a:endParaRPr>
              <a:solidFill>
                <a:srgbClr val="212121"/>
              </a:solidFill>
              <a:latin typeface="Georgia"/>
              <a:ea typeface="Georgia"/>
              <a:cs typeface="Georgia"/>
              <a:sym typeface="Georgia"/>
            </a:endParaRPr>
          </a:p>
          <a:p>
            <a:pPr indent="0" lvl="0" marL="0" rtl="0" algn="l">
              <a:spcBef>
                <a:spcPts val="1600"/>
              </a:spcBef>
              <a:spcAft>
                <a:spcPts val="0"/>
              </a:spcAft>
              <a:buNone/>
            </a:pPr>
            <a:r>
              <a:rPr lang="en">
                <a:solidFill>
                  <a:srgbClr val="212121"/>
                </a:solidFill>
                <a:latin typeface="Georgia"/>
                <a:ea typeface="Georgia"/>
                <a:cs typeface="Georgia"/>
                <a:sym typeface="Georgia"/>
              </a:rPr>
              <a:t>The above algorithm divides all points in two sets and recursively calls for two sets. 2T(n/2)</a:t>
            </a:r>
            <a:endParaRPr>
              <a:solidFill>
                <a:srgbClr val="212121"/>
              </a:solidFill>
              <a:latin typeface="Georgia"/>
              <a:ea typeface="Georgia"/>
              <a:cs typeface="Georgia"/>
              <a:sym typeface="Georgia"/>
            </a:endParaRPr>
          </a:p>
          <a:p>
            <a:pPr indent="0" lvl="0" marL="0" rtl="0" algn="l">
              <a:spcBef>
                <a:spcPts val="1600"/>
              </a:spcBef>
              <a:spcAft>
                <a:spcPts val="0"/>
              </a:spcAft>
              <a:buNone/>
            </a:pPr>
            <a:r>
              <a:rPr lang="en">
                <a:solidFill>
                  <a:srgbClr val="212121"/>
                </a:solidFill>
                <a:latin typeface="Georgia"/>
                <a:ea typeface="Georgia"/>
                <a:cs typeface="Georgia"/>
                <a:sym typeface="Georgia"/>
              </a:rPr>
              <a:t>+</a:t>
            </a:r>
            <a:endParaRPr>
              <a:solidFill>
                <a:srgbClr val="212121"/>
              </a:solidFill>
              <a:latin typeface="Georgia"/>
              <a:ea typeface="Georgia"/>
              <a:cs typeface="Georgia"/>
              <a:sym typeface="Georgia"/>
            </a:endParaRPr>
          </a:p>
          <a:p>
            <a:pPr indent="0" lvl="0" marL="0" rtl="0" algn="l">
              <a:spcBef>
                <a:spcPts val="1600"/>
              </a:spcBef>
              <a:spcAft>
                <a:spcPts val="0"/>
              </a:spcAft>
              <a:buNone/>
            </a:pPr>
            <a:r>
              <a:rPr lang="en">
                <a:solidFill>
                  <a:srgbClr val="212121"/>
                </a:solidFill>
                <a:latin typeface="Georgia"/>
                <a:ea typeface="Georgia"/>
                <a:cs typeface="Georgia"/>
                <a:sym typeface="Georgia"/>
              </a:rPr>
              <a:t>After dividing, it finds the strip in O(n) time.</a:t>
            </a:r>
            <a:endParaRPr>
              <a:solidFill>
                <a:srgbClr val="212121"/>
              </a:solidFill>
              <a:latin typeface="Georgia"/>
              <a:ea typeface="Georgia"/>
              <a:cs typeface="Georgia"/>
              <a:sym typeface="Georgia"/>
            </a:endParaRPr>
          </a:p>
          <a:p>
            <a:pPr indent="0" lvl="0" marL="0" rtl="0" algn="l">
              <a:spcBef>
                <a:spcPts val="1600"/>
              </a:spcBef>
              <a:spcAft>
                <a:spcPts val="0"/>
              </a:spcAft>
              <a:buNone/>
            </a:pPr>
            <a:r>
              <a:rPr lang="en">
                <a:solidFill>
                  <a:srgbClr val="212121"/>
                </a:solidFill>
                <a:latin typeface="Georgia"/>
                <a:ea typeface="Georgia"/>
                <a:cs typeface="Georgia"/>
                <a:sym typeface="Georgia"/>
              </a:rPr>
              <a:t>+</a:t>
            </a:r>
            <a:endParaRPr>
              <a:solidFill>
                <a:srgbClr val="212121"/>
              </a:solidFill>
              <a:latin typeface="Georgia"/>
              <a:ea typeface="Georgia"/>
              <a:cs typeface="Georgia"/>
              <a:sym typeface="Georgia"/>
            </a:endParaRPr>
          </a:p>
          <a:p>
            <a:pPr indent="0" lvl="0" marL="0" rtl="0" algn="l">
              <a:spcBef>
                <a:spcPts val="1600"/>
              </a:spcBef>
              <a:spcAft>
                <a:spcPts val="0"/>
              </a:spcAft>
              <a:buNone/>
            </a:pPr>
            <a:r>
              <a:rPr lang="en">
                <a:solidFill>
                  <a:srgbClr val="212121"/>
                </a:solidFill>
                <a:latin typeface="Georgia"/>
                <a:ea typeface="Georgia"/>
                <a:cs typeface="Georgia"/>
                <a:sym typeface="Georgia"/>
              </a:rPr>
              <a:t>sorts the strip in O(nLogn) time. (Merge sort algorithm)</a:t>
            </a:r>
            <a:endParaRPr>
              <a:solidFill>
                <a:srgbClr val="212121"/>
              </a:solidFill>
              <a:latin typeface="Georgia"/>
              <a:ea typeface="Georgia"/>
              <a:cs typeface="Georgia"/>
              <a:sym typeface="Georgia"/>
            </a:endParaRPr>
          </a:p>
          <a:p>
            <a:pPr indent="0" lvl="0" marL="0" rtl="0" algn="l">
              <a:spcBef>
                <a:spcPts val="1600"/>
              </a:spcBef>
              <a:spcAft>
                <a:spcPts val="0"/>
              </a:spcAft>
              <a:buNone/>
            </a:pPr>
            <a:r>
              <a:rPr lang="en">
                <a:solidFill>
                  <a:srgbClr val="212121"/>
                </a:solidFill>
                <a:latin typeface="Georgia"/>
                <a:ea typeface="Georgia"/>
                <a:cs typeface="Georgia"/>
                <a:sym typeface="Georgia"/>
              </a:rPr>
              <a:t>+</a:t>
            </a:r>
            <a:endParaRPr>
              <a:solidFill>
                <a:srgbClr val="212121"/>
              </a:solidFill>
              <a:latin typeface="Georgia"/>
              <a:ea typeface="Georgia"/>
              <a:cs typeface="Georgia"/>
              <a:sym typeface="Georgia"/>
            </a:endParaRPr>
          </a:p>
          <a:p>
            <a:pPr indent="0" lvl="0" marL="0" rtl="0" algn="l">
              <a:spcBef>
                <a:spcPts val="1600"/>
              </a:spcBef>
              <a:spcAft>
                <a:spcPts val="0"/>
              </a:spcAft>
              <a:buNone/>
            </a:pPr>
            <a:r>
              <a:rPr lang="en">
                <a:solidFill>
                  <a:srgbClr val="212121"/>
                </a:solidFill>
                <a:latin typeface="Georgia"/>
                <a:ea typeface="Georgia"/>
                <a:cs typeface="Georgia"/>
                <a:sym typeface="Georgia"/>
              </a:rPr>
              <a:t>and finally finds the closest points in strip in O(n) time. </a:t>
            </a:r>
            <a:endParaRPr>
              <a:solidFill>
                <a:srgbClr val="212121"/>
              </a:solidFill>
              <a:latin typeface="Georgia"/>
              <a:ea typeface="Georgia"/>
              <a:cs typeface="Georgia"/>
              <a:sym typeface="Georgia"/>
            </a:endParaRPr>
          </a:p>
          <a:p>
            <a:pPr indent="0" lvl="0" marL="0" rtl="0" algn="l">
              <a:spcBef>
                <a:spcPts val="1600"/>
              </a:spcBef>
              <a:spcAft>
                <a:spcPts val="0"/>
              </a:spcAft>
              <a:buNone/>
            </a:pPr>
            <a:r>
              <a:rPr lang="en">
                <a:solidFill>
                  <a:srgbClr val="212121"/>
                </a:solidFill>
                <a:latin typeface="Georgia"/>
                <a:ea typeface="Georgia"/>
                <a:cs typeface="Georgia"/>
                <a:sym typeface="Georgia"/>
              </a:rPr>
              <a:t>So we have T(n) to be O(n(logn)</a:t>
            </a:r>
            <a:r>
              <a:rPr baseline="30000" lang="en">
                <a:solidFill>
                  <a:srgbClr val="212121"/>
                </a:solidFill>
                <a:latin typeface="Georgia"/>
                <a:ea typeface="Georgia"/>
                <a:cs typeface="Georgia"/>
                <a:sym typeface="Georgia"/>
              </a:rPr>
              <a:t>2</a:t>
            </a:r>
            <a:r>
              <a:rPr lang="en">
                <a:solidFill>
                  <a:srgbClr val="212121"/>
                </a:solidFill>
                <a:latin typeface="Georgia"/>
                <a:ea typeface="Georgia"/>
                <a:cs typeface="Georgia"/>
                <a:sym typeface="Georgia"/>
              </a:rPr>
              <a:t>)</a:t>
            </a:r>
            <a:endParaRPr>
              <a:solidFill>
                <a:srgbClr val="212121"/>
              </a:solidFill>
              <a:latin typeface="Georgia"/>
              <a:ea typeface="Georgia"/>
              <a:cs typeface="Georgia"/>
              <a:sym typeface="Georgia"/>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6"/>
          <p:cNvPicPr preferRelativeResize="0"/>
          <p:nvPr/>
        </p:nvPicPr>
        <p:blipFill rotWithShape="1">
          <a:blip r:embed="rId3">
            <a:alphaModFix amt="60000"/>
          </a:blip>
          <a:srcRect b="0" l="29541" r="29537" t="0"/>
          <a:stretch/>
        </p:blipFill>
        <p:spPr>
          <a:xfrm>
            <a:off x="0" y="0"/>
            <a:ext cx="3512599" cy="5143497"/>
          </a:xfrm>
          <a:prstGeom prst="rect">
            <a:avLst/>
          </a:prstGeom>
          <a:noFill/>
          <a:ln>
            <a:noFill/>
          </a:ln>
        </p:spPr>
      </p:pic>
      <p:sp>
        <p:nvSpPr>
          <p:cNvPr id="200" name="Google Shape;200;p26"/>
          <p:cNvSpPr txBox="1"/>
          <p:nvPr>
            <p:ph type="title"/>
          </p:nvPr>
        </p:nvSpPr>
        <p:spPr>
          <a:xfrm>
            <a:off x="311700" y="307825"/>
            <a:ext cx="2631900" cy="431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Stars in the sky</a:t>
            </a:r>
            <a:endParaRPr/>
          </a:p>
        </p:txBody>
      </p:sp>
      <p:sp>
        <p:nvSpPr>
          <p:cNvPr id="201" name="Google Shape;201;p26"/>
          <p:cNvSpPr txBox="1"/>
          <p:nvPr>
            <p:ph idx="1" type="body"/>
          </p:nvPr>
        </p:nvSpPr>
        <p:spPr>
          <a:xfrm>
            <a:off x="4011825" y="364950"/>
            <a:ext cx="4850400" cy="425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latin typeface="Georgia"/>
                <a:ea typeface="Georgia"/>
                <a:cs typeface="Georgia"/>
                <a:sym typeface="Georgia"/>
              </a:rPr>
              <a:t>Looking up at the sky at Times Square or downtown Tokyo, we would find the closest pair of stars quite easily, because you can see only a few stars there. </a:t>
            </a:r>
            <a:endParaRPr>
              <a:solidFill>
                <a:schemeClr val="accent1"/>
              </a:solidFill>
              <a:latin typeface="Georgia"/>
              <a:ea typeface="Georgia"/>
              <a:cs typeface="Georgia"/>
              <a:sym typeface="Georgia"/>
            </a:endParaRPr>
          </a:p>
          <a:p>
            <a:pPr indent="0" lvl="0" marL="0" rtl="0" algn="l">
              <a:spcBef>
                <a:spcPts val="1600"/>
              </a:spcBef>
              <a:spcAft>
                <a:spcPts val="0"/>
              </a:spcAft>
              <a:buNone/>
            </a:pPr>
            <a:r>
              <a:rPr lang="en">
                <a:solidFill>
                  <a:schemeClr val="accent1"/>
                </a:solidFill>
                <a:latin typeface="Georgia"/>
                <a:ea typeface="Georgia"/>
                <a:cs typeface="Georgia"/>
                <a:sym typeface="Georgia"/>
              </a:rPr>
              <a:t>We can clearly see the difference in the distance of the stars so we would visually notice which star is closer or farthest from another. </a:t>
            </a:r>
            <a:endParaRPr>
              <a:solidFill>
                <a:schemeClr val="accent1"/>
              </a:solidFill>
              <a:latin typeface="Georgia"/>
              <a:ea typeface="Georgia"/>
              <a:cs typeface="Georgia"/>
              <a:sym typeface="Georgi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4"/>
          <p:cNvSpPr txBox="1"/>
          <p:nvPr>
            <p:ph idx="1" type="body"/>
          </p:nvPr>
        </p:nvSpPr>
        <p:spPr>
          <a:xfrm>
            <a:off x="1968450" y="1198225"/>
            <a:ext cx="3407400" cy="3663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500">
                <a:highlight>
                  <a:schemeClr val="dk2"/>
                </a:highlight>
                <a:latin typeface="Georgia"/>
                <a:ea typeface="Georgia"/>
                <a:cs typeface="Georgia"/>
                <a:sym typeface="Georgia"/>
              </a:rPr>
              <a:t>Note on Plagiarism</a:t>
            </a:r>
            <a:endParaRPr sz="1500">
              <a:highlight>
                <a:schemeClr val="dk2"/>
              </a:highlight>
              <a:latin typeface="Georgia"/>
              <a:ea typeface="Georgia"/>
              <a:cs typeface="Georgia"/>
              <a:sym typeface="Georgia"/>
            </a:endParaRPr>
          </a:p>
          <a:p>
            <a:pPr indent="0" lvl="0" marL="0" rtl="0" algn="l">
              <a:spcBef>
                <a:spcPts val="1600"/>
              </a:spcBef>
              <a:spcAft>
                <a:spcPts val="0"/>
              </a:spcAft>
              <a:buNone/>
            </a:pPr>
            <a:r>
              <a:rPr lang="en" sz="1500">
                <a:highlight>
                  <a:schemeClr val="dk2"/>
                </a:highlight>
                <a:latin typeface="Georgia"/>
                <a:ea typeface="Georgia"/>
                <a:cs typeface="Georgia"/>
                <a:sym typeface="Georgia"/>
              </a:rPr>
              <a:t>Note that this is a Computer Science course and you are allowed (even expected to, at times) to consult the internet. You are allowed to refer to solutions you find online to inspire your own solutions. However, it is NOT OKAY to refer to these sources without citations. To reiterate, we will not flag you for plagiarism if your responses have citations regarding where you got external help. At ICP and at Ashoka as a whole, there is very low tolerance for Academic Dishonesty.</a:t>
            </a:r>
            <a:endParaRPr sz="1500">
              <a:highlight>
                <a:schemeClr val="dk2"/>
              </a:highlight>
              <a:latin typeface="Georgia"/>
              <a:ea typeface="Georgia"/>
              <a:cs typeface="Georgia"/>
              <a:sym typeface="Georgia"/>
            </a:endParaRPr>
          </a:p>
          <a:p>
            <a:pPr indent="0" lvl="0" marL="0" rtl="0" algn="l">
              <a:spcBef>
                <a:spcPts val="1600"/>
              </a:spcBef>
              <a:spcAft>
                <a:spcPts val="1600"/>
              </a:spcAft>
              <a:buNone/>
            </a:pPr>
            <a:r>
              <a:t/>
            </a:r>
            <a:endParaRPr/>
          </a:p>
        </p:txBody>
      </p:sp>
      <p:sp>
        <p:nvSpPr>
          <p:cNvPr id="324" name="Google Shape;324;p44"/>
          <p:cNvSpPr txBox="1"/>
          <p:nvPr>
            <p:ph idx="2" type="body"/>
          </p:nvPr>
        </p:nvSpPr>
        <p:spPr>
          <a:xfrm>
            <a:off x="5464175" y="1198225"/>
            <a:ext cx="3407400" cy="36630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 sz="5407">
                <a:latin typeface="Georgia"/>
                <a:ea typeface="Georgia"/>
                <a:cs typeface="Georgia"/>
                <a:sym typeface="Georgia"/>
              </a:rPr>
              <a:t>I am adding all the links I </a:t>
            </a:r>
            <a:r>
              <a:rPr lang="en" sz="5407">
                <a:latin typeface="Georgia"/>
                <a:ea typeface="Georgia"/>
                <a:cs typeface="Georgia"/>
                <a:sym typeface="Georgia"/>
              </a:rPr>
              <a:t>referred</a:t>
            </a:r>
            <a:r>
              <a:rPr lang="en" sz="5407">
                <a:latin typeface="Georgia"/>
                <a:ea typeface="Georgia"/>
                <a:cs typeface="Georgia"/>
                <a:sym typeface="Georgia"/>
              </a:rPr>
              <a:t> to that helped with my understanding and solving of the question. </a:t>
            </a:r>
            <a:endParaRPr sz="5407">
              <a:latin typeface="Georgia"/>
              <a:ea typeface="Georgia"/>
              <a:cs typeface="Georgia"/>
              <a:sym typeface="Georgia"/>
            </a:endParaRPr>
          </a:p>
          <a:p>
            <a:pPr indent="0" lvl="0" marL="0" rtl="0" algn="l">
              <a:spcBef>
                <a:spcPts val="1600"/>
              </a:spcBef>
              <a:spcAft>
                <a:spcPts val="0"/>
              </a:spcAft>
              <a:buNone/>
            </a:pPr>
            <a:r>
              <a:rPr lang="en" sz="5407">
                <a:latin typeface="Georgia"/>
                <a:ea typeface="Georgia"/>
                <a:cs typeface="Georgia"/>
                <a:sym typeface="Georgia"/>
              </a:rPr>
              <a:t>(Hyperlinked)</a:t>
            </a:r>
            <a:endParaRPr sz="5407">
              <a:latin typeface="Georgia"/>
              <a:ea typeface="Georgia"/>
              <a:cs typeface="Georgia"/>
              <a:sym typeface="Georgia"/>
            </a:endParaRPr>
          </a:p>
          <a:p>
            <a:pPr indent="-314448" lvl="0" marL="457200" rtl="0" algn="l">
              <a:spcBef>
                <a:spcPts val="1600"/>
              </a:spcBef>
              <a:spcAft>
                <a:spcPts val="0"/>
              </a:spcAft>
              <a:buSzPct val="100000"/>
              <a:buFont typeface="Georgia"/>
              <a:buAutoNum type="arabicPeriod"/>
            </a:pPr>
            <a:r>
              <a:rPr lang="en" sz="5407">
                <a:uFill>
                  <a:noFill/>
                </a:uFill>
                <a:latin typeface="Georgia"/>
                <a:ea typeface="Georgia"/>
                <a:cs typeface="Georgia"/>
                <a:sym typeface="Georgia"/>
                <a:hlinkClick r:id="rId3"/>
              </a:rPr>
              <a:t>Divide and Conquer: Princeton</a:t>
            </a:r>
            <a:endParaRPr sz="5407">
              <a:latin typeface="Georgia"/>
              <a:ea typeface="Georgia"/>
              <a:cs typeface="Georgia"/>
              <a:sym typeface="Georgia"/>
            </a:endParaRPr>
          </a:p>
          <a:p>
            <a:pPr indent="-314448" lvl="0" marL="457200" rtl="0" algn="l">
              <a:spcBef>
                <a:spcPts val="0"/>
              </a:spcBef>
              <a:spcAft>
                <a:spcPts val="0"/>
              </a:spcAft>
              <a:buSzPct val="100000"/>
              <a:buFont typeface="Georgia"/>
              <a:buAutoNum type="arabicPeriod"/>
            </a:pPr>
            <a:r>
              <a:rPr lang="en" sz="5407">
                <a:uFill>
                  <a:noFill/>
                </a:uFill>
                <a:latin typeface="Georgia"/>
                <a:ea typeface="Georgia"/>
                <a:cs typeface="Georgia"/>
                <a:sym typeface="Georgia"/>
                <a:hlinkClick r:id="rId4"/>
              </a:rPr>
              <a:t>Towards Data Science: Algorithms</a:t>
            </a:r>
            <a:endParaRPr sz="5407">
              <a:latin typeface="Georgia"/>
              <a:ea typeface="Georgia"/>
              <a:cs typeface="Georgia"/>
              <a:sym typeface="Georgia"/>
            </a:endParaRPr>
          </a:p>
          <a:p>
            <a:pPr indent="-314448" lvl="0" marL="457200" rtl="0" algn="l">
              <a:spcBef>
                <a:spcPts val="0"/>
              </a:spcBef>
              <a:spcAft>
                <a:spcPts val="0"/>
              </a:spcAft>
              <a:buSzPct val="100000"/>
              <a:buFont typeface="Georgia"/>
              <a:buAutoNum type="arabicPeriod"/>
            </a:pPr>
            <a:r>
              <a:rPr lang="en" sz="5407">
                <a:uFill>
                  <a:noFill/>
                </a:uFill>
                <a:latin typeface="Georgia"/>
                <a:ea typeface="Georgia"/>
                <a:cs typeface="Georgia"/>
                <a:sym typeface="Georgia"/>
                <a:hlinkClick r:id="rId5"/>
              </a:rPr>
              <a:t>Finding the closest pair</a:t>
            </a:r>
            <a:endParaRPr sz="5407">
              <a:latin typeface="Georgia"/>
              <a:ea typeface="Georgia"/>
              <a:cs typeface="Georgia"/>
              <a:sym typeface="Georgia"/>
            </a:endParaRPr>
          </a:p>
          <a:p>
            <a:pPr indent="-314448" lvl="0" marL="457200" rtl="0" algn="l">
              <a:spcBef>
                <a:spcPts val="0"/>
              </a:spcBef>
              <a:spcAft>
                <a:spcPts val="0"/>
              </a:spcAft>
              <a:buSzPct val="100000"/>
              <a:buFont typeface="Georgia"/>
              <a:buAutoNum type="arabicPeriod"/>
            </a:pPr>
            <a:r>
              <a:rPr lang="en" sz="5407">
                <a:uFill>
                  <a:noFill/>
                </a:uFill>
                <a:latin typeface="Georgia"/>
                <a:ea typeface="Georgia"/>
                <a:cs typeface="Georgia"/>
                <a:sym typeface="Georgia"/>
                <a:hlinkClick r:id="rId6"/>
              </a:rPr>
              <a:t>GFG Algorithms and Time Complexity</a:t>
            </a:r>
            <a:endParaRPr sz="5407">
              <a:latin typeface="Georgia"/>
              <a:ea typeface="Georgia"/>
              <a:cs typeface="Georgia"/>
              <a:sym typeface="Georgia"/>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25" name="Google Shape;325;p44"/>
          <p:cNvSpPr txBox="1"/>
          <p:nvPr/>
        </p:nvSpPr>
        <p:spPr>
          <a:xfrm>
            <a:off x="1968450" y="307525"/>
            <a:ext cx="6903000" cy="63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2947">
                <a:solidFill>
                  <a:schemeClr val="lt1"/>
                </a:solidFill>
                <a:latin typeface="Amatic SC"/>
                <a:ea typeface="Amatic SC"/>
                <a:cs typeface="Amatic SC"/>
                <a:sym typeface="Amatic SC"/>
              </a:rPr>
              <a:t>As it was mentioned on Google Classroom</a:t>
            </a:r>
            <a:endParaRPr sz="2100">
              <a:solidFill>
                <a:schemeClr val="lt1"/>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27"/>
          <p:cNvPicPr preferRelativeResize="0"/>
          <p:nvPr/>
        </p:nvPicPr>
        <p:blipFill rotWithShape="1">
          <a:blip r:embed="rId3">
            <a:alphaModFix/>
          </a:blip>
          <a:srcRect b="0" l="24954" r="24954" t="0"/>
          <a:stretch/>
        </p:blipFill>
        <p:spPr>
          <a:xfrm>
            <a:off x="5442850" y="308100"/>
            <a:ext cx="3402000" cy="4521699"/>
          </a:xfrm>
          <a:prstGeom prst="rect">
            <a:avLst/>
          </a:prstGeom>
          <a:noFill/>
          <a:ln>
            <a:noFill/>
          </a:ln>
        </p:spPr>
      </p:pic>
      <p:sp>
        <p:nvSpPr>
          <p:cNvPr id="207" name="Google Shape;207;p27"/>
          <p:cNvSpPr txBox="1"/>
          <p:nvPr>
            <p:ph type="title"/>
          </p:nvPr>
        </p:nvSpPr>
        <p:spPr>
          <a:xfrm>
            <a:off x="291875" y="406900"/>
            <a:ext cx="4813500" cy="1388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More stars in the sky</a:t>
            </a:r>
            <a:endParaRPr/>
          </a:p>
        </p:txBody>
      </p:sp>
      <p:sp>
        <p:nvSpPr>
          <p:cNvPr id="208" name="Google Shape;208;p27"/>
          <p:cNvSpPr txBox="1"/>
          <p:nvPr>
            <p:ph idx="1" type="body"/>
          </p:nvPr>
        </p:nvSpPr>
        <p:spPr>
          <a:xfrm>
            <a:off x="291975" y="1854951"/>
            <a:ext cx="4813500" cy="2577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chemeClr val="accent1"/>
                </a:solidFill>
                <a:latin typeface="Georgia"/>
                <a:ea typeface="Georgia"/>
                <a:cs typeface="Georgia"/>
                <a:sym typeface="Georgia"/>
              </a:rPr>
              <a:t>If you are in the middle of nowhere, the infinite number of stars in the dark night sky would make it impossible to determine the pair.</a:t>
            </a:r>
            <a:endParaRPr>
              <a:solidFill>
                <a:schemeClr val="accent1"/>
              </a:solidFill>
              <a:latin typeface="Georgia"/>
              <a:ea typeface="Georgia"/>
              <a:cs typeface="Georgia"/>
              <a:sym typeface="Georgia"/>
            </a:endParaRPr>
          </a:p>
          <a:p>
            <a:pPr indent="0" lvl="0" marL="0" rtl="0" algn="l">
              <a:spcBef>
                <a:spcPts val="1600"/>
              </a:spcBef>
              <a:spcAft>
                <a:spcPts val="0"/>
              </a:spcAft>
              <a:buNone/>
            </a:pPr>
            <a:r>
              <a:rPr lang="en">
                <a:solidFill>
                  <a:schemeClr val="accent1"/>
                </a:solidFill>
                <a:latin typeface="Georgia"/>
                <a:ea typeface="Georgia"/>
                <a:cs typeface="Georgia"/>
                <a:sym typeface="Georgia"/>
              </a:rPr>
              <a:t>Millions of tiny stars in the sky VS us trying to determine which ones are closest to another. If we were to sit down and stare all the task would be extremely difficult if not impossible. </a:t>
            </a:r>
            <a:endParaRPr>
              <a:solidFill>
                <a:schemeClr val="accent1"/>
              </a:solidFill>
              <a:latin typeface="Georgia"/>
              <a:ea typeface="Georgia"/>
              <a:cs typeface="Georgia"/>
              <a:sym typeface="Georgi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Computers and stars</a:t>
            </a:r>
            <a:endParaRPr/>
          </a:p>
        </p:txBody>
      </p:sp>
      <p:sp>
        <p:nvSpPr>
          <p:cNvPr id="214" name="Google Shape;214;p28"/>
          <p:cNvSpPr txBox="1"/>
          <p:nvPr>
            <p:ph idx="1" type="body"/>
          </p:nvPr>
        </p:nvSpPr>
        <p:spPr>
          <a:xfrm>
            <a:off x="311700" y="1228675"/>
            <a:ext cx="3689100" cy="3340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solidFill>
                  <a:srgbClr val="000000"/>
                </a:solidFill>
                <a:latin typeface="Georgia"/>
                <a:ea typeface="Georgia"/>
                <a:cs typeface="Georgia"/>
                <a:sym typeface="Georgia"/>
              </a:rPr>
              <a:t>It is no different for computers.</a:t>
            </a:r>
            <a:endParaRPr>
              <a:solidFill>
                <a:srgbClr val="000000"/>
              </a:solidFill>
              <a:latin typeface="Georgia"/>
              <a:ea typeface="Georgia"/>
              <a:cs typeface="Georgia"/>
              <a:sym typeface="Georgia"/>
            </a:endParaRPr>
          </a:p>
          <a:p>
            <a:pPr indent="0" lvl="0" marL="0" rtl="0" algn="l">
              <a:spcBef>
                <a:spcPts val="1200"/>
              </a:spcBef>
              <a:spcAft>
                <a:spcPts val="0"/>
              </a:spcAft>
              <a:buNone/>
            </a:pPr>
            <a:r>
              <a:rPr lang="en">
                <a:solidFill>
                  <a:srgbClr val="000000"/>
                </a:solidFill>
                <a:latin typeface="Georgia"/>
                <a:ea typeface="Georgia"/>
                <a:cs typeface="Georgia"/>
                <a:sym typeface="Georgia"/>
              </a:rPr>
              <a:t>When they determine the closest pairs of points on a plane, the more points the dataset has, the longer it takes for algorithms to find the couple with the least distance. </a:t>
            </a:r>
            <a:endParaRPr>
              <a:solidFill>
                <a:srgbClr val="000000"/>
              </a:solidFill>
              <a:latin typeface="Georgia"/>
              <a:ea typeface="Georgia"/>
              <a:cs typeface="Georgia"/>
              <a:sym typeface="Georgia"/>
            </a:endParaRPr>
          </a:p>
          <a:p>
            <a:pPr indent="0" lvl="0" marL="0" rtl="0" algn="l">
              <a:spcBef>
                <a:spcPts val="1200"/>
              </a:spcBef>
              <a:spcAft>
                <a:spcPts val="0"/>
              </a:spcAft>
              <a:buNone/>
            </a:pPr>
            <a:r>
              <a:t/>
            </a:r>
            <a:endParaRPr>
              <a:solidFill>
                <a:srgbClr val="000000"/>
              </a:solidFill>
              <a:latin typeface="Georgia"/>
              <a:ea typeface="Georgia"/>
              <a:cs typeface="Georgia"/>
              <a:sym typeface="Georgia"/>
            </a:endParaRPr>
          </a:p>
          <a:p>
            <a:pPr indent="0" lvl="0" marL="0" rtl="0" algn="l">
              <a:spcBef>
                <a:spcPts val="1200"/>
              </a:spcBef>
              <a:spcAft>
                <a:spcPts val="0"/>
              </a:spcAft>
              <a:buNone/>
            </a:pPr>
            <a:r>
              <a:rPr lang="en">
                <a:solidFill>
                  <a:srgbClr val="000000"/>
                </a:solidFill>
                <a:latin typeface="Georgia"/>
                <a:ea typeface="Georgia"/>
                <a:cs typeface="Georgia"/>
                <a:sym typeface="Georgia"/>
              </a:rPr>
              <a:t>So we have to make an algorithm that we find most efficient to compute the shortest distance between numerous points on a 2D plane</a:t>
            </a:r>
            <a:endParaRPr>
              <a:solidFill>
                <a:srgbClr val="000000"/>
              </a:solidFill>
              <a:latin typeface="Georgia"/>
              <a:ea typeface="Georgia"/>
              <a:cs typeface="Georgia"/>
              <a:sym typeface="Georgia"/>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15" name="Google Shape;215;p28"/>
          <p:cNvPicPr preferRelativeResize="0"/>
          <p:nvPr/>
        </p:nvPicPr>
        <p:blipFill rotWithShape="1">
          <a:blip r:embed="rId3">
            <a:alphaModFix/>
          </a:blip>
          <a:srcRect b="0" l="0" r="0" t="0"/>
          <a:stretch/>
        </p:blipFill>
        <p:spPr>
          <a:xfrm>
            <a:off x="4253800" y="1228675"/>
            <a:ext cx="4578500" cy="2571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9"/>
          <p:cNvPicPr preferRelativeResize="0"/>
          <p:nvPr/>
        </p:nvPicPr>
        <p:blipFill rotWithShape="1">
          <a:blip r:embed="rId3">
            <a:alphaModFix amt="90000"/>
          </a:blip>
          <a:srcRect b="12561" l="30346" r="25012" t="28904"/>
          <a:stretch/>
        </p:blipFill>
        <p:spPr>
          <a:xfrm>
            <a:off x="0" y="0"/>
            <a:ext cx="4571923" cy="5143500"/>
          </a:xfrm>
          <a:prstGeom prst="rect">
            <a:avLst/>
          </a:prstGeom>
          <a:noFill/>
          <a:ln>
            <a:noFill/>
          </a:ln>
        </p:spPr>
      </p:pic>
      <p:sp>
        <p:nvSpPr>
          <p:cNvPr id="221" name="Google Shape;221;p29"/>
          <p:cNvSpPr/>
          <p:nvPr/>
        </p:nvSpPr>
        <p:spPr>
          <a:xfrm>
            <a:off x="2571750" y="571500"/>
            <a:ext cx="4000500" cy="4000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p:nvPr/>
        </p:nvSpPr>
        <p:spPr>
          <a:xfrm>
            <a:off x="832650" y="3744150"/>
            <a:ext cx="7478700" cy="831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9"/>
          <p:cNvSpPr txBox="1"/>
          <p:nvPr>
            <p:ph type="ctrTitle"/>
          </p:nvPr>
        </p:nvSpPr>
        <p:spPr>
          <a:xfrm>
            <a:off x="3019500" y="1662150"/>
            <a:ext cx="3105300" cy="181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12121"/>
                </a:solidFill>
              </a:rPr>
              <a:t>The question</a:t>
            </a:r>
            <a:endParaRPr>
              <a:solidFill>
                <a:srgbClr val="212121"/>
              </a:solidFill>
            </a:endParaRPr>
          </a:p>
        </p:txBody>
      </p:sp>
      <p:pic>
        <p:nvPicPr>
          <p:cNvPr id="224" name="Google Shape;224;p29"/>
          <p:cNvPicPr preferRelativeResize="0"/>
          <p:nvPr/>
        </p:nvPicPr>
        <p:blipFill rotWithShape="1">
          <a:blip r:embed="rId3">
            <a:alphaModFix amt="90000"/>
          </a:blip>
          <a:srcRect b="12562" l="30346" r="25012" t="40402"/>
          <a:stretch/>
        </p:blipFill>
        <p:spPr>
          <a:xfrm>
            <a:off x="5919900" y="0"/>
            <a:ext cx="3224102" cy="3645251"/>
          </a:xfrm>
          <a:prstGeom prst="rect">
            <a:avLst/>
          </a:prstGeom>
          <a:noFill/>
          <a:ln>
            <a:noFill/>
          </a:ln>
        </p:spPr>
      </p:pic>
      <p:sp>
        <p:nvSpPr>
          <p:cNvPr id="225" name="Google Shape;225;p29"/>
          <p:cNvSpPr txBox="1"/>
          <p:nvPr/>
        </p:nvSpPr>
        <p:spPr>
          <a:xfrm>
            <a:off x="880950" y="3645250"/>
            <a:ext cx="7382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Given a set of points in a plane, p = {(x</a:t>
            </a:r>
            <a:r>
              <a:rPr baseline="-25000" lang="en">
                <a:latin typeface="Georgia"/>
                <a:ea typeface="Georgia"/>
                <a:cs typeface="Georgia"/>
                <a:sym typeface="Georgia"/>
              </a:rPr>
              <a:t>0</a:t>
            </a:r>
            <a:r>
              <a:rPr lang="en">
                <a:latin typeface="Georgia"/>
                <a:ea typeface="Georgia"/>
                <a:cs typeface="Georgia"/>
                <a:sym typeface="Georgia"/>
              </a:rPr>
              <a:t>.y</a:t>
            </a:r>
            <a:r>
              <a:rPr baseline="-25000" lang="en">
                <a:latin typeface="Georgia"/>
                <a:ea typeface="Georgia"/>
                <a:cs typeface="Georgia"/>
                <a:sym typeface="Georgia"/>
              </a:rPr>
              <a:t>0</a:t>
            </a:r>
            <a:r>
              <a:rPr lang="en">
                <a:latin typeface="Georgia"/>
                <a:ea typeface="Georgia"/>
                <a:cs typeface="Georgia"/>
                <a:sym typeface="Georgia"/>
              </a:rPr>
              <a:t>), (x</a:t>
            </a:r>
            <a:r>
              <a:rPr baseline="-25000" lang="en">
                <a:latin typeface="Georgia"/>
                <a:ea typeface="Georgia"/>
                <a:cs typeface="Georgia"/>
                <a:sym typeface="Georgia"/>
              </a:rPr>
              <a:t>1</a:t>
            </a:r>
            <a:r>
              <a:rPr lang="en">
                <a:latin typeface="Georgia"/>
                <a:ea typeface="Georgia"/>
                <a:cs typeface="Georgia"/>
                <a:sym typeface="Georgia"/>
              </a:rPr>
              <a:t>,y</a:t>
            </a:r>
            <a:r>
              <a:rPr baseline="-25000" lang="en">
                <a:latin typeface="Georgia"/>
                <a:ea typeface="Georgia"/>
                <a:cs typeface="Georgia"/>
                <a:sym typeface="Georgia"/>
              </a:rPr>
              <a:t>1</a:t>
            </a:r>
            <a:r>
              <a:rPr lang="en">
                <a:latin typeface="Georgia"/>
                <a:ea typeface="Georgia"/>
                <a:cs typeface="Georgia"/>
                <a:sym typeface="Georgia"/>
              </a:rPr>
              <a:t>),.....,(x</a:t>
            </a:r>
            <a:r>
              <a:rPr baseline="-25000" lang="en">
                <a:latin typeface="Georgia"/>
                <a:ea typeface="Georgia"/>
                <a:cs typeface="Georgia"/>
                <a:sym typeface="Georgia"/>
              </a:rPr>
              <a:t>n-1</a:t>
            </a:r>
            <a:r>
              <a:rPr lang="en">
                <a:latin typeface="Georgia"/>
                <a:ea typeface="Georgia"/>
                <a:cs typeface="Georgia"/>
                <a:sym typeface="Georgia"/>
              </a:rPr>
              <a:t>,y</a:t>
            </a:r>
            <a:r>
              <a:rPr baseline="-25000" lang="en">
                <a:latin typeface="Georgia"/>
                <a:ea typeface="Georgia"/>
                <a:cs typeface="Georgia"/>
                <a:sym typeface="Georgia"/>
              </a:rPr>
              <a:t>n-1</a:t>
            </a:r>
            <a:r>
              <a:rPr lang="en">
                <a:latin typeface="Georgia"/>
                <a:ea typeface="Georgia"/>
                <a:cs typeface="Georgia"/>
                <a:sym typeface="Georgia"/>
              </a:rPr>
              <a:t>)}, consider the problem of determining the closest pair of points: i.e., pairs p</a:t>
            </a:r>
            <a:r>
              <a:rPr baseline="-25000" lang="en">
                <a:latin typeface="Georgia"/>
                <a:ea typeface="Georgia"/>
                <a:cs typeface="Georgia"/>
                <a:sym typeface="Georgia"/>
              </a:rPr>
              <a:t>i</a:t>
            </a:r>
            <a:r>
              <a:rPr lang="en">
                <a:latin typeface="Georgia"/>
                <a:ea typeface="Georgia"/>
                <a:cs typeface="Georgia"/>
                <a:sym typeface="Georgia"/>
              </a:rPr>
              <a:t> = (x</a:t>
            </a:r>
            <a:r>
              <a:rPr baseline="-25000" lang="en">
                <a:latin typeface="Georgia"/>
                <a:ea typeface="Georgia"/>
                <a:cs typeface="Georgia"/>
                <a:sym typeface="Georgia"/>
              </a:rPr>
              <a:t>i</a:t>
            </a:r>
            <a:r>
              <a:rPr lang="en">
                <a:latin typeface="Georgia"/>
                <a:ea typeface="Georgia"/>
                <a:cs typeface="Georgia"/>
                <a:sym typeface="Georgia"/>
              </a:rPr>
              <a:t>,y</a:t>
            </a:r>
            <a:r>
              <a:rPr baseline="-25000" lang="en">
                <a:latin typeface="Georgia"/>
                <a:ea typeface="Georgia"/>
                <a:cs typeface="Georgia"/>
                <a:sym typeface="Georgia"/>
              </a:rPr>
              <a:t>i</a:t>
            </a:r>
            <a:r>
              <a:rPr lang="en">
                <a:latin typeface="Georgia"/>
                <a:ea typeface="Georgia"/>
                <a:cs typeface="Georgia"/>
                <a:sym typeface="Georgia"/>
              </a:rPr>
              <a:t>) and p</a:t>
            </a:r>
            <a:r>
              <a:rPr baseline="-25000" lang="en">
                <a:latin typeface="Georgia"/>
                <a:ea typeface="Georgia"/>
                <a:cs typeface="Georgia"/>
                <a:sym typeface="Georgia"/>
              </a:rPr>
              <a:t>j</a:t>
            </a:r>
            <a:r>
              <a:rPr lang="en">
                <a:latin typeface="Georgia"/>
                <a:ea typeface="Georgia"/>
                <a:cs typeface="Georgia"/>
                <a:sym typeface="Georgia"/>
              </a:rPr>
              <a:t> = (x</a:t>
            </a:r>
            <a:r>
              <a:rPr baseline="-25000" lang="en">
                <a:latin typeface="Georgia"/>
                <a:ea typeface="Georgia"/>
                <a:cs typeface="Georgia"/>
                <a:sym typeface="Georgia"/>
              </a:rPr>
              <a:t>j</a:t>
            </a:r>
            <a:r>
              <a:rPr lang="en">
                <a:latin typeface="Georgia"/>
                <a:ea typeface="Georgia"/>
                <a:cs typeface="Georgia"/>
                <a:sym typeface="Georgia"/>
              </a:rPr>
              <a:t>,y</a:t>
            </a:r>
            <a:r>
              <a:rPr baseline="-25000" lang="en">
                <a:latin typeface="Georgia"/>
                <a:ea typeface="Georgia"/>
                <a:cs typeface="Georgia"/>
                <a:sym typeface="Georgia"/>
              </a:rPr>
              <a:t>j</a:t>
            </a:r>
            <a:r>
              <a:rPr lang="en">
                <a:latin typeface="Georgia"/>
                <a:ea typeface="Georgia"/>
                <a:cs typeface="Georgia"/>
                <a:sym typeface="Georgia"/>
              </a:rPr>
              <a:t>) such that the distance between them d</a:t>
            </a:r>
            <a:r>
              <a:rPr baseline="-25000" lang="en">
                <a:latin typeface="Georgia"/>
                <a:ea typeface="Georgia"/>
                <a:cs typeface="Georgia"/>
                <a:sym typeface="Georgia"/>
              </a:rPr>
              <a:t>ij</a:t>
            </a:r>
            <a:r>
              <a:rPr lang="en">
                <a:latin typeface="Georgia"/>
                <a:ea typeface="Georgia"/>
                <a:cs typeface="Georgia"/>
                <a:sym typeface="Georgia"/>
              </a:rPr>
              <a:t> = [√(x</a:t>
            </a:r>
            <a:r>
              <a:rPr baseline="-25000" lang="en">
                <a:latin typeface="Georgia"/>
                <a:ea typeface="Georgia"/>
                <a:cs typeface="Georgia"/>
                <a:sym typeface="Georgia"/>
              </a:rPr>
              <a:t>i</a:t>
            </a:r>
            <a:r>
              <a:rPr lang="en">
                <a:latin typeface="Georgia"/>
                <a:ea typeface="Georgia"/>
                <a:cs typeface="Georgia"/>
                <a:sym typeface="Georgia"/>
              </a:rPr>
              <a:t>-x</a:t>
            </a:r>
            <a:r>
              <a:rPr baseline="-25000" lang="en">
                <a:latin typeface="Georgia"/>
                <a:ea typeface="Georgia"/>
                <a:cs typeface="Georgia"/>
                <a:sym typeface="Georgia"/>
              </a:rPr>
              <a:t>j</a:t>
            </a:r>
            <a:r>
              <a:rPr lang="en">
                <a:latin typeface="Georgia"/>
                <a:ea typeface="Georgia"/>
                <a:cs typeface="Georgia"/>
                <a:sym typeface="Georgia"/>
              </a:rPr>
              <a:t>)</a:t>
            </a:r>
            <a:r>
              <a:rPr baseline="30000" lang="en">
                <a:latin typeface="Georgia"/>
                <a:ea typeface="Georgia"/>
                <a:cs typeface="Georgia"/>
                <a:sym typeface="Georgia"/>
              </a:rPr>
              <a:t>2</a:t>
            </a:r>
            <a:r>
              <a:rPr lang="en">
                <a:latin typeface="Georgia"/>
                <a:ea typeface="Georgia"/>
                <a:cs typeface="Georgia"/>
                <a:sym typeface="Georgia"/>
              </a:rPr>
              <a:t> + (y</a:t>
            </a:r>
            <a:r>
              <a:rPr baseline="-25000" lang="en">
                <a:latin typeface="Georgia"/>
                <a:ea typeface="Georgia"/>
                <a:cs typeface="Georgia"/>
                <a:sym typeface="Georgia"/>
              </a:rPr>
              <a:t>i</a:t>
            </a:r>
            <a:r>
              <a:rPr lang="en">
                <a:latin typeface="Georgia"/>
                <a:ea typeface="Georgia"/>
                <a:cs typeface="Georgia"/>
                <a:sym typeface="Georgia"/>
              </a:rPr>
              <a:t>-y</a:t>
            </a:r>
            <a:r>
              <a:rPr baseline="-25000" lang="en">
                <a:latin typeface="Georgia"/>
                <a:ea typeface="Georgia"/>
                <a:cs typeface="Georgia"/>
                <a:sym typeface="Georgia"/>
              </a:rPr>
              <a:t>j</a:t>
            </a:r>
            <a:r>
              <a:rPr lang="en">
                <a:latin typeface="Georgia"/>
                <a:ea typeface="Georgia"/>
                <a:cs typeface="Georgia"/>
                <a:sym typeface="Georgia"/>
              </a:rPr>
              <a:t>)</a:t>
            </a:r>
            <a:r>
              <a:rPr baseline="30000" lang="en">
                <a:latin typeface="Georgia"/>
                <a:ea typeface="Georgia"/>
                <a:cs typeface="Georgia"/>
                <a:sym typeface="Georgia"/>
              </a:rPr>
              <a:t>2</a:t>
            </a:r>
            <a:r>
              <a:rPr lang="en">
                <a:latin typeface="Georgia"/>
                <a:ea typeface="Georgia"/>
                <a:cs typeface="Georgia"/>
                <a:sym typeface="Georgia"/>
              </a:rPr>
              <a:t>] is minimized. </a:t>
            </a:r>
            <a:endParaRPr>
              <a:latin typeface="Georgia"/>
              <a:ea typeface="Georgia"/>
              <a:cs typeface="Georgia"/>
              <a:sym typeface="Georgia"/>
            </a:endParaRPr>
          </a:p>
        </p:txBody>
      </p:sp>
      <p:pic>
        <p:nvPicPr>
          <p:cNvPr id="226" name="Google Shape;226;p29"/>
          <p:cNvPicPr preferRelativeResize="0"/>
          <p:nvPr/>
        </p:nvPicPr>
        <p:blipFill rotWithShape="1">
          <a:blip r:embed="rId3">
            <a:alphaModFix amt="90000"/>
          </a:blip>
          <a:srcRect b="16643" l="30346" r="25012" t="61830"/>
          <a:stretch/>
        </p:blipFill>
        <p:spPr>
          <a:xfrm>
            <a:off x="2369812" y="0"/>
            <a:ext cx="3927673" cy="2032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idx="1" type="body"/>
          </p:nvPr>
        </p:nvSpPr>
        <p:spPr>
          <a:xfrm>
            <a:off x="2476825" y="625800"/>
            <a:ext cx="5870700" cy="3891900"/>
          </a:xfrm>
          <a:prstGeom prst="rect">
            <a:avLst/>
          </a:prstGeom>
        </p:spPr>
        <p:txBody>
          <a:bodyPr anchorCtr="0" anchor="t" bIns="91425" lIns="91425" spcFirstLastPara="1" rIns="91425" wrap="square" tIns="91425">
            <a:normAutofit/>
          </a:bodyPr>
          <a:lstStyle/>
          <a:p>
            <a:pPr indent="-161925" lvl="0" marL="0" marR="934332" rtl="0" algn="just">
              <a:lnSpc>
                <a:spcPct val="89966"/>
              </a:lnSpc>
              <a:spcBef>
                <a:spcPts val="812"/>
              </a:spcBef>
              <a:spcAft>
                <a:spcPts val="0"/>
              </a:spcAft>
              <a:buNone/>
            </a:pPr>
            <a:r>
              <a:rPr lang="en" sz="1400">
                <a:solidFill>
                  <a:srgbClr val="000000"/>
                </a:solidFill>
                <a:latin typeface="Georgia"/>
                <a:ea typeface="Georgia"/>
                <a:cs typeface="Georgia"/>
                <a:sym typeface="Georgia"/>
              </a:rPr>
              <a:t>   Find a value </a:t>
            </a:r>
            <a:r>
              <a:rPr i="1" lang="en" sz="1400">
                <a:solidFill>
                  <a:srgbClr val="000000"/>
                </a:solidFill>
                <a:latin typeface="Georgia"/>
                <a:ea typeface="Georgia"/>
                <a:cs typeface="Georgia"/>
                <a:sym typeface="Georgia"/>
              </a:rPr>
              <a:t>x </a:t>
            </a:r>
            <a:r>
              <a:rPr lang="en" sz="1400">
                <a:solidFill>
                  <a:srgbClr val="000000"/>
                </a:solidFill>
                <a:latin typeface="Georgia"/>
                <a:ea typeface="Georgia"/>
                <a:cs typeface="Georgia"/>
                <a:sym typeface="Georgia"/>
              </a:rPr>
              <a:t>such that half the points have </a:t>
            </a:r>
            <a:r>
              <a:rPr i="1" lang="en" sz="1400">
                <a:solidFill>
                  <a:srgbClr val="000000"/>
                </a:solidFill>
                <a:latin typeface="Georgia"/>
                <a:ea typeface="Georgia"/>
                <a:cs typeface="Georgia"/>
                <a:sym typeface="Georgia"/>
              </a:rPr>
              <a:t>x</a:t>
            </a:r>
            <a:r>
              <a:rPr baseline="-25000" i="1" lang="en" sz="1400">
                <a:solidFill>
                  <a:srgbClr val="000000"/>
                </a:solidFill>
                <a:latin typeface="Georgia"/>
                <a:ea typeface="Georgia"/>
                <a:cs typeface="Georgia"/>
                <a:sym typeface="Georgia"/>
              </a:rPr>
              <a:t>i </a:t>
            </a:r>
            <a:r>
              <a:rPr i="1" lang="en" sz="1400">
                <a:solidFill>
                  <a:srgbClr val="000000"/>
                </a:solidFill>
                <a:latin typeface="Georgia"/>
                <a:ea typeface="Georgia"/>
                <a:cs typeface="Georgia"/>
                <a:sym typeface="Georgia"/>
              </a:rPr>
              <a:t>&lt;</a:t>
            </a:r>
            <a:r>
              <a:rPr lang="en" sz="1400">
                <a:solidFill>
                  <a:srgbClr val="000000"/>
                </a:solidFill>
                <a:latin typeface="Georgia"/>
                <a:ea typeface="Georgia"/>
                <a:cs typeface="Georgia"/>
                <a:sym typeface="Georgia"/>
              </a:rPr>
              <a:t>= </a:t>
            </a:r>
            <a:r>
              <a:rPr i="1" lang="en" sz="1400">
                <a:solidFill>
                  <a:srgbClr val="000000"/>
                </a:solidFill>
                <a:latin typeface="Georgia"/>
                <a:ea typeface="Georgia"/>
                <a:cs typeface="Georgia"/>
                <a:sym typeface="Georgia"/>
              </a:rPr>
              <a:t>x </a:t>
            </a:r>
            <a:r>
              <a:rPr lang="en" sz="1400">
                <a:solidFill>
                  <a:srgbClr val="000000"/>
                </a:solidFill>
                <a:latin typeface="Georgia"/>
                <a:ea typeface="Georgia"/>
                <a:cs typeface="Georgia"/>
                <a:sym typeface="Georgia"/>
              </a:rPr>
              <a:t>and half have </a:t>
            </a:r>
            <a:r>
              <a:rPr i="1" lang="en" sz="1400">
                <a:solidFill>
                  <a:srgbClr val="000000"/>
                </a:solidFill>
                <a:latin typeface="Georgia"/>
                <a:ea typeface="Georgia"/>
                <a:cs typeface="Georgia"/>
                <a:sym typeface="Georgia"/>
              </a:rPr>
              <a:t>x</a:t>
            </a:r>
            <a:r>
              <a:rPr baseline="-25000" i="1" lang="en" sz="1400">
                <a:solidFill>
                  <a:srgbClr val="000000"/>
                </a:solidFill>
                <a:latin typeface="Georgia"/>
                <a:ea typeface="Georgia"/>
                <a:cs typeface="Georgia"/>
                <a:sym typeface="Georgia"/>
              </a:rPr>
              <a:t>i </a:t>
            </a:r>
            <a:r>
              <a:rPr i="1" lang="en" sz="1400">
                <a:solidFill>
                  <a:srgbClr val="000000"/>
                </a:solidFill>
                <a:latin typeface="Georgia"/>
                <a:ea typeface="Georgia"/>
                <a:cs typeface="Georgia"/>
                <a:sym typeface="Georgia"/>
              </a:rPr>
              <a:t>&gt; x </a:t>
            </a:r>
            <a:r>
              <a:rPr lang="en" sz="1400">
                <a:solidFill>
                  <a:srgbClr val="000000"/>
                </a:solidFill>
                <a:latin typeface="Georgia"/>
                <a:ea typeface="Georgia"/>
                <a:cs typeface="Georgia"/>
                <a:sym typeface="Georgia"/>
              </a:rPr>
              <a:t>(roughly; you may partition about the median on their </a:t>
            </a:r>
            <a:r>
              <a:rPr i="1" lang="en" sz="1400">
                <a:solidFill>
                  <a:srgbClr val="000000"/>
                </a:solidFill>
                <a:latin typeface="Georgia"/>
                <a:ea typeface="Georgia"/>
                <a:cs typeface="Georgia"/>
                <a:sym typeface="Georgia"/>
              </a:rPr>
              <a:t>x </a:t>
            </a:r>
            <a:r>
              <a:rPr lang="en" sz="1400">
                <a:solidFill>
                  <a:srgbClr val="000000"/>
                </a:solidFill>
                <a:latin typeface="Georgia"/>
                <a:ea typeface="Georgia"/>
                <a:cs typeface="Georgia"/>
                <a:sym typeface="Georgia"/>
              </a:rPr>
              <a:t>coordinates to do this). On this basis split into two groups </a:t>
            </a:r>
            <a:r>
              <a:rPr i="1" lang="en" sz="1400">
                <a:solidFill>
                  <a:srgbClr val="000000"/>
                </a:solidFill>
                <a:latin typeface="Georgia"/>
                <a:ea typeface="Georgia"/>
                <a:cs typeface="Georgia"/>
                <a:sym typeface="Georgia"/>
              </a:rPr>
              <a:t>L </a:t>
            </a:r>
            <a:r>
              <a:rPr lang="en" sz="1400">
                <a:solidFill>
                  <a:srgbClr val="000000"/>
                </a:solidFill>
                <a:latin typeface="Georgia"/>
                <a:ea typeface="Georgia"/>
                <a:cs typeface="Georgia"/>
                <a:sym typeface="Georgia"/>
              </a:rPr>
              <a:t>and </a:t>
            </a:r>
            <a:r>
              <a:rPr i="1" lang="en" sz="1400">
                <a:solidFill>
                  <a:srgbClr val="000000"/>
                </a:solidFill>
                <a:latin typeface="Georgia"/>
                <a:ea typeface="Georgia"/>
                <a:cs typeface="Georgia"/>
                <a:sym typeface="Georgia"/>
              </a:rPr>
              <a:t>R</a:t>
            </a:r>
            <a:r>
              <a:rPr lang="en" sz="1400">
                <a:solidFill>
                  <a:srgbClr val="000000"/>
                </a:solidFill>
                <a:latin typeface="Georgia"/>
                <a:ea typeface="Georgia"/>
                <a:cs typeface="Georgia"/>
                <a:sym typeface="Georgia"/>
              </a:rPr>
              <a:t>. </a:t>
            </a:r>
            <a:endParaRPr sz="1400">
              <a:solidFill>
                <a:srgbClr val="000000"/>
              </a:solidFill>
              <a:latin typeface="Georgia"/>
              <a:ea typeface="Georgia"/>
              <a:cs typeface="Georgia"/>
              <a:sym typeface="Georgia"/>
            </a:endParaRPr>
          </a:p>
          <a:p>
            <a:pPr indent="-168711" lvl="0" marL="354680" marR="934332" rtl="0" algn="just">
              <a:lnSpc>
                <a:spcPct val="89966"/>
              </a:lnSpc>
              <a:spcBef>
                <a:spcPts val="812"/>
              </a:spcBef>
              <a:spcAft>
                <a:spcPts val="0"/>
              </a:spcAft>
              <a:buNone/>
            </a:pPr>
            <a:r>
              <a:t/>
            </a:r>
            <a:endParaRPr sz="1400">
              <a:solidFill>
                <a:srgbClr val="000000"/>
              </a:solidFill>
              <a:latin typeface="Georgia"/>
              <a:ea typeface="Georgia"/>
              <a:cs typeface="Georgia"/>
              <a:sym typeface="Georgia"/>
            </a:endParaRPr>
          </a:p>
          <a:p>
            <a:pPr indent="0" lvl="0" marL="0" marR="934332" rtl="0" algn="just">
              <a:lnSpc>
                <a:spcPct val="89966"/>
              </a:lnSpc>
              <a:spcBef>
                <a:spcPts val="812"/>
              </a:spcBef>
              <a:spcAft>
                <a:spcPts val="0"/>
              </a:spcAft>
              <a:buNone/>
            </a:pPr>
            <a:r>
              <a:rPr lang="en" sz="1400">
                <a:solidFill>
                  <a:srgbClr val="0000FF"/>
                </a:solidFill>
                <a:latin typeface="Georgia"/>
                <a:ea typeface="Georgia"/>
                <a:cs typeface="Georgia"/>
                <a:sym typeface="Georgia"/>
              </a:rPr>
              <a:t>Find the middle point in the sorted array, we can take P[n/2] as the middle point. </a:t>
            </a:r>
            <a:endParaRPr sz="1400">
              <a:solidFill>
                <a:srgbClr val="0000FF"/>
              </a:solidFill>
              <a:latin typeface="Georgia"/>
              <a:ea typeface="Georgia"/>
              <a:cs typeface="Georgia"/>
              <a:sym typeface="Georgia"/>
            </a:endParaRPr>
          </a:p>
          <a:p>
            <a:pPr indent="0" lvl="0" marL="0" marR="934332" rtl="0" algn="just">
              <a:lnSpc>
                <a:spcPct val="89966"/>
              </a:lnSpc>
              <a:spcBef>
                <a:spcPts val="812"/>
              </a:spcBef>
              <a:spcAft>
                <a:spcPts val="0"/>
              </a:spcAft>
              <a:buNone/>
            </a:pPr>
            <a:r>
              <a:t/>
            </a:r>
            <a:endParaRPr sz="1400">
              <a:solidFill>
                <a:srgbClr val="0000FF"/>
              </a:solidFill>
              <a:latin typeface="Georgia"/>
              <a:ea typeface="Georgia"/>
              <a:cs typeface="Georgia"/>
              <a:sym typeface="Georgia"/>
            </a:endParaRPr>
          </a:p>
          <a:p>
            <a:pPr indent="0" lvl="0" marL="0" marR="934332" rtl="0" algn="just">
              <a:lnSpc>
                <a:spcPct val="89966"/>
              </a:lnSpc>
              <a:spcBef>
                <a:spcPts val="812"/>
              </a:spcBef>
              <a:spcAft>
                <a:spcPts val="0"/>
              </a:spcAft>
              <a:buNone/>
            </a:pPr>
            <a:r>
              <a:rPr lang="en" sz="1400">
                <a:solidFill>
                  <a:srgbClr val="0000FF"/>
                </a:solidFill>
                <a:latin typeface="Georgia"/>
                <a:ea typeface="Georgia"/>
                <a:cs typeface="Georgia"/>
                <a:sym typeface="Georgia"/>
              </a:rPr>
              <a:t>Divide the given array in two halves. The first subarray contains points from P[0] to P[n/2]. The second subarray contains points from P[n/2+1] to P[n-1].</a:t>
            </a:r>
            <a:endParaRPr sz="1800">
              <a:solidFill>
                <a:srgbClr val="000000"/>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1"/>
          <p:cNvPicPr preferRelativeResize="0"/>
          <p:nvPr/>
        </p:nvPicPr>
        <p:blipFill rotWithShape="1">
          <a:blip r:embed="rId3">
            <a:alphaModFix/>
          </a:blip>
          <a:srcRect b="0" l="0" r="0" t="0"/>
          <a:stretch/>
        </p:blipFill>
        <p:spPr>
          <a:xfrm>
            <a:off x="224950" y="1183375"/>
            <a:ext cx="6059026" cy="3846500"/>
          </a:xfrm>
          <a:prstGeom prst="rect">
            <a:avLst/>
          </a:prstGeom>
          <a:noFill/>
          <a:ln cap="flat" cmpd="sng" w="9525">
            <a:solidFill>
              <a:srgbClr val="D9D9D9"/>
            </a:solidFill>
            <a:prstDash val="solid"/>
            <a:round/>
            <a:headEnd len="sm" w="sm" type="none"/>
            <a:tailEnd len="sm" w="sm" type="none"/>
          </a:ln>
        </p:spPr>
      </p:pic>
      <p:sp>
        <p:nvSpPr>
          <p:cNvPr id="237" name="Google Shape;237;p31"/>
          <p:cNvSpPr txBox="1"/>
          <p:nvPr/>
        </p:nvSpPr>
        <p:spPr>
          <a:xfrm>
            <a:off x="6459600" y="382800"/>
            <a:ext cx="2421300" cy="4625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rgbClr val="000000"/>
              </a:buClr>
              <a:buSzPts val="935"/>
              <a:buFont typeface="Arial"/>
              <a:buNone/>
            </a:pPr>
            <a:r>
              <a:rPr lang="en" sz="1132">
                <a:latin typeface="Georgia"/>
                <a:ea typeface="Georgia"/>
                <a:cs typeface="Georgia"/>
                <a:sym typeface="Georgia"/>
              </a:rPr>
              <a:t>The x axis and Y axis denotes the 2D plane. Since its  a 2D plane we know that there will be a set of points in the plane. </a:t>
            </a:r>
            <a:endParaRPr sz="1132">
              <a:latin typeface="Georgia"/>
              <a:ea typeface="Georgia"/>
              <a:cs typeface="Georgia"/>
              <a:sym typeface="Georgia"/>
            </a:endParaRPr>
          </a:p>
          <a:p>
            <a:pPr indent="0" lvl="0" marL="0" rtl="0" algn="l">
              <a:lnSpc>
                <a:spcPct val="95000"/>
              </a:lnSpc>
              <a:spcBef>
                <a:spcPts val="1200"/>
              </a:spcBef>
              <a:spcAft>
                <a:spcPts val="0"/>
              </a:spcAft>
              <a:buClr>
                <a:srgbClr val="000000"/>
              </a:buClr>
              <a:buSzPts val="935"/>
              <a:buFont typeface="Arial"/>
              <a:buNone/>
            </a:pPr>
            <a:r>
              <a:rPr lang="en" sz="1132">
                <a:latin typeface="Georgia"/>
                <a:ea typeface="Georgia"/>
                <a:cs typeface="Georgia"/>
                <a:sym typeface="Georgia"/>
              </a:rPr>
              <a:t>Looking at the diagram take the dots which have been circled and numbered from 1 to 17 to be the stars in the night sky. </a:t>
            </a:r>
            <a:endParaRPr sz="1132">
              <a:latin typeface="Georgia"/>
              <a:ea typeface="Georgia"/>
              <a:cs typeface="Georgia"/>
              <a:sym typeface="Georgia"/>
            </a:endParaRPr>
          </a:p>
          <a:p>
            <a:pPr indent="0" lvl="0" marL="0" rtl="0" algn="l">
              <a:lnSpc>
                <a:spcPct val="95000"/>
              </a:lnSpc>
              <a:spcBef>
                <a:spcPts val="1200"/>
              </a:spcBef>
              <a:spcAft>
                <a:spcPts val="0"/>
              </a:spcAft>
              <a:buClr>
                <a:srgbClr val="000000"/>
              </a:buClr>
              <a:buSzPts val="935"/>
              <a:buFont typeface="Arial"/>
              <a:buNone/>
            </a:pPr>
            <a:r>
              <a:rPr lang="en" sz="1132">
                <a:latin typeface="Georgia"/>
                <a:ea typeface="Georgia"/>
                <a:cs typeface="Georgia"/>
                <a:sym typeface="Georgia"/>
              </a:rPr>
              <a:t>So in an array those points are</a:t>
            </a:r>
            <a:endParaRPr sz="1132">
              <a:latin typeface="Georgia"/>
              <a:ea typeface="Georgia"/>
              <a:cs typeface="Georgia"/>
              <a:sym typeface="Georgia"/>
            </a:endParaRPr>
          </a:p>
          <a:p>
            <a:pPr indent="0" lvl="0" marL="0" rtl="0" algn="l">
              <a:lnSpc>
                <a:spcPct val="95000"/>
              </a:lnSpc>
              <a:spcBef>
                <a:spcPts val="1200"/>
              </a:spcBef>
              <a:spcAft>
                <a:spcPts val="0"/>
              </a:spcAft>
              <a:buClr>
                <a:srgbClr val="000000"/>
              </a:buClr>
              <a:buSzPts val="935"/>
              <a:buFont typeface="Arial"/>
              <a:buNone/>
            </a:pPr>
            <a:r>
              <a:rPr lang="en" sz="1132">
                <a:latin typeface="Georgia"/>
                <a:ea typeface="Georgia"/>
                <a:cs typeface="Georgia"/>
                <a:sym typeface="Georgia"/>
              </a:rPr>
              <a:t>P[ ] = {1,2,3,4,5,6,7,8,9,10,11,12,13,14,15,16,17}</a:t>
            </a:r>
            <a:endParaRPr sz="1132">
              <a:latin typeface="Georgia"/>
              <a:ea typeface="Georgia"/>
              <a:cs typeface="Georgia"/>
              <a:sym typeface="Georgia"/>
            </a:endParaRPr>
          </a:p>
          <a:p>
            <a:pPr indent="0" lvl="0" marL="0" rtl="0" algn="l">
              <a:lnSpc>
                <a:spcPct val="95000"/>
              </a:lnSpc>
              <a:spcBef>
                <a:spcPts val="1200"/>
              </a:spcBef>
              <a:spcAft>
                <a:spcPts val="0"/>
              </a:spcAft>
              <a:buClr>
                <a:srgbClr val="000000"/>
              </a:buClr>
              <a:buSzPts val="935"/>
              <a:buFont typeface="Arial"/>
              <a:buNone/>
            </a:pPr>
            <a:r>
              <a:rPr lang="en" sz="1132">
                <a:latin typeface="Georgia"/>
                <a:ea typeface="Georgia"/>
                <a:cs typeface="Georgia"/>
                <a:sym typeface="Georgia"/>
              </a:rPr>
              <a:t>“Note that in our code we sort the array according to the x coordinates  :</a:t>
            </a:r>
            <a:endParaRPr sz="1132">
              <a:latin typeface="Georgia"/>
              <a:ea typeface="Georgia"/>
              <a:cs typeface="Georgia"/>
              <a:sym typeface="Georgia"/>
            </a:endParaRPr>
          </a:p>
          <a:p>
            <a:pPr indent="0" lvl="0" marL="0" rtl="0" algn="l">
              <a:lnSpc>
                <a:spcPct val="95000"/>
              </a:lnSpc>
              <a:spcBef>
                <a:spcPts val="1200"/>
              </a:spcBef>
              <a:spcAft>
                <a:spcPts val="0"/>
              </a:spcAft>
              <a:buClr>
                <a:srgbClr val="000000"/>
              </a:buClr>
              <a:buSzPts val="935"/>
              <a:buFont typeface="Arial"/>
              <a:buNone/>
            </a:pPr>
            <a:r>
              <a:rPr lang="en" sz="1132">
                <a:latin typeface="Georgia"/>
                <a:ea typeface="Georgia"/>
                <a:cs typeface="Georgia"/>
                <a:sym typeface="Georgia"/>
              </a:rPr>
              <a:t>(x,y)</a:t>
            </a:r>
            <a:endParaRPr sz="1132">
              <a:latin typeface="Georgia"/>
              <a:ea typeface="Georgia"/>
              <a:cs typeface="Georgia"/>
              <a:sym typeface="Georgia"/>
            </a:endParaRPr>
          </a:p>
          <a:p>
            <a:pPr indent="0" lvl="0" marL="0" rtl="0" algn="l">
              <a:lnSpc>
                <a:spcPct val="95000"/>
              </a:lnSpc>
              <a:spcBef>
                <a:spcPts val="1200"/>
              </a:spcBef>
              <a:spcAft>
                <a:spcPts val="0"/>
              </a:spcAft>
              <a:buClr>
                <a:srgbClr val="000000"/>
              </a:buClr>
              <a:buSzPts val="935"/>
              <a:buFont typeface="Arial"/>
              <a:buNone/>
            </a:pPr>
            <a:r>
              <a:rPr lang="en" sz="1132">
                <a:latin typeface="Georgia"/>
                <a:ea typeface="Georgia"/>
                <a:cs typeface="Georgia"/>
                <a:sym typeface="Georgia"/>
              </a:rPr>
              <a:t>So in the next slide we will see the order of  P[ ] according to the x axis</a:t>
            </a:r>
            <a:endParaRPr sz="1132">
              <a:latin typeface="Georgia"/>
              <a:ea typeface="Georgia"/>
              <a:cs typeface="Georgia"/>
              <a:sym typeface="Georgia"/>
            </a:endParaRPr>
          </a:p>
          <a:p>
            <a:pPr indent="0" lvl="0" marL="0" rtl="0" algn="l">
              <a:spcBef>
                <a:spcPts val="1200"/>
              </a:spcBef>
              <a:spcAft>
                <a:spcPts val="0"/>
              </a:spcAft>
              <a:buNone/>
            </a:pPr>
            <a:r>
              <a:t/>
            </a:r>
            <a:endParaRPr>
              <a:latin typeface="Source Code Pro"/>
              <a:ea typeface="Source Code Pro"/>
              <a:cs typeface="Source Code Pro"/>
              <a:sym typeface="Source Code Pro"/>
            </a:endParaRPr>
          </a:p>
        </p:txBody>
      </p:sp>
      <p:sp>
        <p:nvSpPr>
          <p:cNvPr id="238" name="Google Shape;238;p31"/>
          <p:cNvSpPr txBox="1"/>
          <p:nvPr/>
        </p:nvSpPr>
        <p:spPr>
          <a:xfrm>
            <a:off x="249775" y="232250"/>
            <a:ext cx="5933700" cy="954300"/>
          </a:xfrm>
          <a:prstGeom prst="rect">
            <a:avLst/>
          </a:prstGeom>
          <a:noFill/>
          <a:ln>
            <a:noFill/>
          </a:ln>
        </p:spPr>
        <p:txBody>
          <a:bodyPr anchorCtr="0" anchor="t" bIns="91425" lIns="91425" spcFirstLastPara="1" rIns="91425" wrap="square" tIns="91425">
            <a:spAutoFit/>
          </a:bodyPr>
          <a:lstStyle/>
          <a:p>
            <a:pPr indent="0" lvl="0" marL="0" marR="934332" rtl="0" algn="just">
              <a:lnSpc>
                <a:spcPct val="89966"/>
              </a:lnSpc>
              <a:spcBef>
                <a:spcPts val="812"/>
              </a:spcBef>
              <a:spcAft>
                <a:spcPts val="0"/>
              </a:spcAft>
              <a:buNone/>
            </a:pPr>
            <a:r>
              <a:rPr lang="en" sz="3600">
                <a:latin typeface="Amatic SC"/>
                <a:ea typeface="Amatic SC"/>
                <a:cs typeface="Amatic SC"/>
                <a:sym typeface="Amatic SC"/>
              </a:rPr>
              <a:t>Splitting into two groups.</a:t>
            </a:r>
            <a:r>
              <a:rPr lang="en" sz="2100">
                <a:latin typeface="Amatic SC"/>
                <a:ea typeface="Amatic SC"/>
                <a:cs typeface="Amatic SC"/>
                <a:sym typeface="Amatic SC"/>
              </a:rPr>
              <a:t> </a:t>
            </a:r>
            <a:endParaRPr sz="2100">
              <a:latin typeface="Amatic SC"/>
              <a:ea typeface="Amatic SC"/>
              <a:cs typeface="Amatic SC"/>
              <a:sym typeface="Amatic SC"/>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32"/>
          <p:cNvPicPr preferRelativeResize="0"/>
          <p:nvPr/>
        </p:nvPicPr>
        <p:blipFill rotWithShape="1">
          <a:blip r:embed="rId3">
            <a:alphaModFix/>
          </a:blip>
          <a:srcRect b="8897" l="36475" r="24306" t="42077"/>
          <a:stretch/>
        </p:blipFill>
        <p:spPr>
          <a:xfrm>
            <a:off x="2683525" y="451625"/>
            <a:ext cx="6033376" cy="4240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idx="1" type="body"/>
          </p:nvPr>
        </p:nvSpPr>
        <p:spPr>
          <a:xfrm>
            <a:off x="6585050" y="105775"/>
            <a:ext cx="2309100" cy="4742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800">
                <a:solidFill>
                  <a:schemeClr val="accent1"/>
                </a:solidFill>
                <a:latin typeface="Georgia"/>
                <a:ea typeface="Georgia"/>
                <a:cs typeface="Georgia"/>
                <a:sym typeface="Georgia"/>
              </a:rPr>
              <a:t>Now sorting P[ ] according to the x axis we get</a:t>
            </a:r>
            <a:endParaRPr sz="4800">
              <a:solidFill>
                <a:schemeClr val="accent1"/>
              </a:solidFill>
              <a:latin typeface="Georgia"/>
              <a:ea typeface="Georgia"/>
              <a:cs typeface="Georgia"/>
              <a:sym typeface="Georgia"/>
            </a:endParaRPr>
          </a:p>
          <a:p>
            <a:pPr indent="0" lvl="0" marL="0" rtl="0" algn="l">
              <a:spcBef>
                <a:spcPts val="1200"/>
              </a:spcBef>
              <a:spcAft>
                <a:spcPts val="0"/>
              </a:spcAft>
              <a:buNone/>
            </a:pPr>
            <a:r>
              <a:rPr lang="en" sz="4800">
                <a:solidFill>
                  <a:schemeClr val="accent1"/>
                </a:solidFill>
                <a:latin typeface="Georgia"/>
                <a:ea typeface="Georgia"/>
                <a:cs typeface="Georgia"/>
                <a:sym typeface="Georgia"/>
              </a:rPr>
              <a:t>P[ ]= {13,11,12,0,14,16,1,10,17,9,2,15,3,8,4,5,7,6}</a:t>
            </a:r>
            <a:endParaRPr sz="4800">
              <a:solidFill>
                <a:schemeClr val="accent1"/>
              </a:solidFill>
              <a:latin typeface="Georgia"/>
              <a:ea typeface="Georgia"/>
              <a:cs typeface="Georgia"/>
              <a:sym typeface="Georgia"/>
            </a:endParaRPr>
          </a:p>
          <a:p>
            <a:pPr indent="0" lvl="0" marL="0" rtl="0" algn="l">
              <a:spcBef>
                <a:spcPts val="1200"/>
              </a:spcBef>
              <a:spcAft>
                <a:spcPts val="0"/>
              </a:spcAft>
              <a:buNone/>
            </a:pPr>
            <a:r>
              <a:rPr lang="en" sz="4800">
                <a:solidFill>
                  <a:schemeClr val="accent1"/>
                </a:solidFill>
                <a:latin typeface="Georgia"/>
                <a:ea typeface="Georgia"/>
                <a:cs typeface="Georgia"/>
                <a:sym typeface="Georgia"/>
              </a:rPr>
              <a:t>The middle point is P[n/2] = P[9] = 17</a:t>
            </a:r>
            <a:endParaRPr sz="4800">
              <a:solidFill>
                <a:schemeClr val="accent1"/>
              </a:solidFill>
              <a:latin typeface="Georgia"/>
              <a:ea typeface="Georgia"/>
              <a:cs typeface="Georgia"/>
              <a:sym typeface="Georgia"/>
            </a:endParaRPr>
          </a:p>
          <a:p>
            <a:pPr indent="0" lvl="0" marL="0" rtl="0" algn="l">
              <a:spcBef>
                <a:spcPts val="1200"/>
              </a:spcBef>
              <a:spcAft>
                <a:spcPts val="0"/>
              </a:spcAft>
              <a:buNone/>
            </a:pPr>
            <a:r>
              <a:t/>
            </a:r>
            <a:endParaRPr sz="4800">
              <a:solidFill>
                <a:schemeClr val="accent1"/>
              </a:solidFill>
              <a:latin typeface="Georgia"/>
              <a:ea typeface="Georgia"/>
              <a:cs typeface="Georgia"/>
              <a:sym typeface="Georgia"/>
            </a:endParaRPr>
          </a:p>
          <a:p>
            <a:pPr indent="0" lvl="0" marL="0" rtl="0" algn="l">
              <a:spcBef>
                <a:spcPts val="1200"/>
              </a:spcBef>
              <a:spcAft>
                <a:spcPts val="0"/>
              </a:spcAft>
              <a:buNone/>
            </a:pPr>
            <a:r>
              <a:t/>
            </a:r>
            <a:endParaRPr sz="4800">
              <a:solidFill>
                <a:schemeClr val="accent1"/>
              </a:solidFill>
              <a:latin typeface="Georgia"/>
              <a:ea typeface="Georgia"/>
              <a:cs typeface="Georgia"/>
              <a:sym typeface="Georgia"/>
            </a:endParaRPr>
          </a:p>
          <a:p>
            <a:pPr indent="0" lvl="0" marL="0" rtl="0" algn="l">
              <a:spcBef>
                <a:spcPts val="1200"/>
              </a:spcBef>
              <a:spcAft>
                <a:spcPts val="0"/>
              </a:spcAft>
              <a:buNone/>
            </a:pPr>
            <a:r>
              <a:rPr lang="en" sz="4800">
                <a:solidFill>
                  <a:schemeClr val="accent1"/>
                </a:solidFill>
                <a:latin typeface="Georgia"/>
                <a:ea typeface="Georgia"/>
                <a:cs typeface="Georgia"/>
                <a:sym typeface="Georgia"/>
              </a:rPr>
              <a:t>I’ve highlighted the specific parts of the code related to each slide</a:t>
            </a:r>
            <a:endParaRPr sz="4800">
              <a:solidFill>
                <a:schemeClr val="accent1"/>
              </a:solidFill>
              <a:latin typeface="Georgia"/>
              <a:ea typeface="Georgia"/>
              <a:cs typeface="Georgia"/>
              <a:sym typeface="Georgia"/>
            </a:endParaRPr>
          </a:p>
          <a:p>
            <a:pPr indent="0" lvl="0" marL="0" rtl="0" algn="l">
              <a:spcBef>
                <a:spcPts val="1200"/>
              </a:spcBef>
              <a:spcAft>
                <a:spcPts val="0"/>
              </a:spcAft>
              <a:buNone/>
            </a:pPr>
            <a:r>
              <a:t/>
            </a:r>
            <a:endParaRPr sz="4800">
              <a:solidFill>
                <a:schemeClr val="accent1"/>
              </a:solidFill>
              <a:latin typeface="Georgia"/>
              <a:ea typeface="Georgia"/>
              <a:cs typeface="Georgia"/>
              <a:sym typeface="Georgia"/>
            </a:endParaRPr>
          </a:p>
          <a:p>
            <a:pPr indent="0" lvl="0" marL="0" rtl="0" algn="l">
              <a:spcBef>
                <a:spcPts val="1200"/>
              </a:spcBef>
              <a:spcAft>
                <a:spcPts val="0"/>
              </a:spcAft>
              <a:buNone/>
            </a:pPr>
            <a:r>
              <a:rPr lang="en" sz="4800">
                <a:solidFill>
                  <a:schemeClr val="accent1"/>
                </a:solidFill>
                <a:latin typeface="Georgia"/>
                <a:ea typeface="Georgia"/>
                <a:cs typeface="Georgia"/>
                <a:sym typeface="Georgia"/>
              </a:rPr>
              <a:t>mid = n // 2</a:t>
            </a:r>
            <a:endParaRPr sz="4800">
              <a:solidFill>
                <a:schemeClr val="accent1"/>
              </a:solidFill>
              <a:latin typeface="Georgia"/>
              <a:ea typeface="Georgia"/>
              <a:cs typeface="Georgia"/>
              <a:sym typeface="Georgia"/>
            </a:endParaRPr>
          </a:p>
          <a:p>
            <a:pPr indent="0" lvl="0" marL="0" rtl="0" algn="l">
              <a:spcBef>
                <a:spcPts val="1200"/>
              </a:spcBef>
              <a:spcAft>
                <a:spcPts val="0"/>
              </a:spcAft>
              <a:buNone/>
            </a:pPr>
            <a:r>
              <a:rPr lang="en" sz="4800">
                <a:solidFill>
                  <a:schemeClr val="accent1"/>
                </a:solidFill>
                <a:latin typeface="Georgia"/>
                <a:ea typeface="Georgia"/>
                <a:cs typeface="Georgia"/>
                <a:sym typeface="Georgia"/>
              </a:rPr>
              <a:t>midPoint = P[mid]</a:t>
            </a:r>
            <a:endParaRPr sz="4800">
              <a:solidFill>
                <a:schemeClr val="accent1"/>
              </a:solidFill>
              <a:latin typeface="Georgia"/>
              <a:ea typeface="Georgia"/>
              <a:cs typeface="Georgia"/>
              <a:sym typeface="Georgia"/>
            </a:endParaRPr>
          </a:p>
          <a:p>
            <a:pPr indent="0" lvl="0" marL="0" rtl="0" algn="l">
              <a:spcBef>
                <a:spcPts val="1200"/>
              </a:spcBef>
              <a:spcAft>
                <a:spcPts val="0"/>
              </a:spcAft>
              <a:buNone/>
            </a:pPr>
            <a:r>
              <a:t/>
            </a:r>
            <a:endParaRPr>
              <a:solidFill>
                <a:srgbClr val="FF0000"/>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49" name="Google Shape;249;p33"/>
          <p:cNvPicPr preferRelativeResize="0"/>
          <p:nvPr/>
        </p:nvPicPr>
        <p:blipFill>
          <a:blip r:embed="rId3">
            <a:alphaModFix/>
          </a:blip>
          <a:stretch>
            <a:fillRect/>
          </a:stretch>
        </p:blipFill>
        <p:spPr>
          <a:xfrm>
            <a:off x="326175" y="981862"/>
            <a:ext cx="6091026" cy="3866325"/>
          </a:xfrm>
          <a:prstGeom prst="rect">
            <a:avLst/>
          </a:prstGeom>
          <a:noFill/>
          <a:ln>
            <a:noFill/>
          </a:ln>
        </p:spPr>
      </p:pic>
      <p:sp>
        <p:nvSpPr>
          <p:cNvPr id="250" name="Google Shape;250;p33"/>
          <p:cNvSpPr txBox="1"/>
          <p:nvPr/>
        </p:nvSpPr>
        <p:spPr>
          <a:xfrm>
            <a:off x="326175" y="105775"/>
            <a:ext cx="6183600" cy="954300"/>
          </a:xfrm>
          <a:prstGeom prst="rect">
            <a:avLst/>
          </a:prstGeom>
          <a:noFill/>
          <a:ln>
            <a:noFill/>
          </a:ln>
        </p:spPr>
        <p:txBody>
          <a:bodyPr anchorCtr="0" anchor="t" bIns="91425" lIns="91425" spcFirstLastPara="1" rIns="91425" wrap="square" tIns="91425">
            <a:spAutoFit/>
          </a:bodyPr>
          <a:lstStyle/>
          <a:p>
            <a:pPr indent="0" lvl="0" marL="0" marR="934332" rtl="0" algn="just">
              <a:lnSpc>
                <a:spcPct val="89966"/>
              </a:lnSpc>
              <a:spcBef>
                <a:spcPts val="812"/>
              </a:spcBef>
              <a:spcAft>
                <a:spcPts val="0"/>
              </a:spcAft>
              <a:buNone/>
            </a:pPr>
            <a:r>
              <a:rPr lang="en" sz="3600">
                <a:latin typeface="Amatic SC"/>
                <a:ea typeface="Amatic SC"/>
                <a:cs typeface="Amatic SC"/>
                <a:sym typeface="Amatic SC"/>
              </a:rPr>
              <a:t>Splitting into two groups : </a:t>
            </a:r>
            <a:r>
              <a:rPr lang="en" sz="3200">
                <a:latin typeface="Amatic SC"/>
                <a:ea typeface="Amatic SC"/>
                <a:cs typeface="Amatic SC"/>
                <a:sym typeface="Amatic SC"/>
              </a:rPr>
              <a:t>Mid point</a:t>
            </a:r>
            <a:endParaRPr sz="1700">
              <a:latin typeface="Amatic SC"/>
              <a:ea typeface="Amatic SC"/>
              <a:cs typeface="Amatic SC"/>
              <a:sym typeface="Amatic SC"/>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