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308E-86A9-4A17-BCE0-0D7E1CF8310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AC8D-C33D-4F11-A89A-EA3D79BA3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0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3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2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591B-FC87-499D-BA8B-C154E08AC37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9B19-8006-4605-88D0-AD41A965E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7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99A6-5F37-C76D-369E-63361952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3" y="753533"/>
            <a:ext cx="6002867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IN" sz="6700" dirty="0">
                <a:latin typeface="Bradley Hand ITC" panose="03070402050302030203" pitchFamily="66" charset="0"/>
              </a:rPr>
              <a:t>EDGE</a:t>
            </a:r>
            <a:r>
              <a:rPr lang="en-IN" sz="4800" dirty="0">
                <a:latin typeface="Arial Black" panose="020B0A04020102020204" pitchFamily="34" charset="0"/>
              </a:rPr>
              <a:t> </a:t>
            </a:r>
            <a:br>
              <a:rPr lang="en-IN" sz="4800" dirty="0">
                <a:latin typeface="Arial Black" panose="020B0A04020102020204" pitchFamily="34" charset="0"/>
              </a:rPr>
            </a:br>
            <a:r>
              <a:rPr lang="en-IN" sz="8000" dirty="0">
                <a:latin typeface="Bauhaus 93" panose="04030905020B02020C02" pitchFamily="82" charset="0"/>
              </a:rPr>
              <a:t>DETECTION</a:t>
            </a:r>
            <a:br>
              <a:rPr lang="en-IN" sz="8000" dirty="0">
                <a:latin typeface="Bauhaus 93" panose="04030905020B02020C02" pitchFamily="82" charset="0"/>
              </a:rPr>
            </a:br>
            <a:r>
              <a:rPr lang="en-IN" sz="8000" dirty="0">
                <a:latin typeface="Bauhaus 93" panose="04030905020B02020C02" pitchFamily="82" charset="0"/>
              </a:rPr>
              <a:t>LOG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C6136-C16B-B14F-6FF4-ECDB9746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655733"/>
            <a:ext cx="4326466" cy="9906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Bradley Hand ITC" panose="03070402050302030203" pitchFamily="66" charset="0"/>
              </a:rPr>
              <a:t>REVAAN.J.R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60F22A-F541-8FA5-8A18-D65C85C1E874}"/>
              </a:ext>
            </a:extLst>
          </p:cNvPr>
          <p:cNvSpPr/>
          <p:nvPr/>
        </p:nvSpPr>
        <p:spPr>
          <a:xfrm>
            <a:off x="5266268" y="685801"/>
            <a:ext cx="6273800" cy="56811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4203C-94FD-E20A-D364-44203721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4" y="1"/>
            <a:ext cx="7136765" cy="67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8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3F92-BF5C-854D-2E18-20493096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" y="190500"/>
            <a:ext cx="10854267" cy="6477000"/>
          </a:xfrm>
        </p:spPr>
        <p:txBody>
          <a:bodyPr/>
          <a:lstStyle/>
          <a:p>
            <a:r>
              <a:rPr lang="en-IN" sz="6000" dirty="0">
                <a:latin typeface="Bauhaus 93" panose="04030905020B02020C02" pitchFamily="82" charset="0"/>
              </a:rPr>
              <a:t>Thank</a:t>
            </a:r>
            <a:r>
              <a:rPr lang="en-IN" dirty="0">
                <a:latin typeface="Bauhaus 93" panose="04030905020B02020C02" pitchFamily="82" charset="0"/>
              </a:rPr>
              <a:t> </a:t>
            </a:r>
            <a:r>
              <a:rPr lang="en-IN" sz="8800" dirty="0">
                <a:latin typeface="Bauhaus 93" panose="04030905020B02020C02" pitchFamily="82" charset="0"/>
              </a:rPr>
              <a:t>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3338B-8615-AD3D-1995-60FD58D6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45" y="719665"/>
            <a:ext cx="6592738" cy="57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91F2-4CAD-FA10-9021-772A64D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52401"/>
            <a:ext cx="11091334" cy="761999"/>
          </a:xfrm>
        </p:spPr>
        <p:txBody>
          <a:bodyPr/>
          <a:lstStyle/>
          <a:p>
            <a:r>
              <a:rPr lang="en-IN" dirty="0">
                <a:latin typeface="Bradley Hand ITC" panose="03070402050302030203" pitchFamily="66" charset="0"/>
              </a:rPr>
              <a:t>WHAT IS EDGE DETECTION IN LOG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59AEA1-0B13-1A3F-CB85-B1791966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4" y="1058333"/>
            <a:ext cx="8094133" cy="4292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 Edge detection in </a:t>
            </a:r>
            <a:r>
              <a:rPr lang="en-US" dirty="0" err="1">
                <a:latin typeface="Eras Medium ITC" panose="020B0602030504020804" pitchFamily="34" charset="0"/>
              </a:rPr>
              <a:t>LoG</a:t>
            </a:r>
            <a:r>
              <a:rPr lang="en-US" dirty="0">
                <a:latin typeface="Eras Medium ITC" panose="020B0602030504020804" pitchFamily="34" charset="0"/>
              </a:rPr>
              <a:t> (Laplacian of Gaussian) is a method that first smooths an image to reduce noise using a Gaussian filter, then applies the Laplacian (a second derivative) to find edges by detecting zero-crossings — points where intensity changes sharply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AD17D-2615-55F7-EF2E-0874EE0C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70" y="3369732"/>
            <a:ext cx="4930730" cy="2805853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39AFCF9-E6D2-BC60-BDA2-912BDC95A632}"/>
              </a:ext>
            </a:extLst>
          </p:cNvPr>
          <p:cNvSpPr/>
          <p:nvPr/>
        </p:nvSpPr>
        <p:spPr>
          <a:xfrm>
            <a:off x="8949266" y="1058332"/>
            <a:ext cx="2641601" cy="188806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radley Hand ITC" panose="03070402050302030203" pitchFamily="66" charset="0"/>
              </a:rPr>
              <a:t>IS THIS USEFUL ?</a:t>
            </a:r>
          </a:p>
        </p:txBody>
      </p:sp>
    </p:spTree>
    <p:extLst>
      <p:ext uri="{BB962C8B-B14F-4D97-AF65-F5344CB8AC3E}">
        <p14:creationId xmlns:p14="http://schemas.microsoft.com/office/powerpoint/2010/main" val="6481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8678-FFF4-9804-84D0-7BC06553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0400" cy="93133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radley Hand ITC" panose="03070402050302030203" pitchFamily="66" charset="0"/>
              </a:rPr>
              <a:t>Why LOG is important in image processing 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4CB2B1-B10C-782E-42C2-6797CBEF6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01" y="1005881"/>
            <a:ext cx="93218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A</a:t>
            </a:r>
            <a:r>
              <a:rPr kumimoji="0" lang="en-US" altLang="en-US" sz="2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ccurate Edge Detection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LoG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identifies edges by detecting sudden intensity changes and highlights them clearly, which is essential for understanding shapes and boundaries in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Noise Reduction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Before detecting edges,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LoG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uses a Gaussian filter to smooth the image, making it less sensitive to random noise — a common problem in real-world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Better than Simple Methods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Unlike basic edge detectors (like Sobel or Prewitt),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LoG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reduces noise first and then detects edges, resulting in cleaner and more accurate edge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D06F4-8A79-2278-547C-4339FF4E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16" y="2700867"/>
            <a:ext cx="2747151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3D2C-C42C-AAAC-14BA-60F212D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0"/>
            <a:ext cx="12005733" cy="778932"/>
          </a:xfrm>
        </p:spPr>
        <p:txBody>
          <a:bodyPr/>
          <a:lstStyle/>
          <a:p>
            <a:r>
              <a:rPr lang="en-IN" dirty="0">
                <a:latin typeface="Bradley Hand ITC" panose="03070402050302030203" pitchFamily="66" charset="0"/>
              </a:rPr>
              <a:t>COMPONENTS OF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FF53-6D54-B9EF-D6EA-8B17E0F1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745067"/>
            <a:ext cx="10337800" cy="59859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>
                <a:latin typeface="Eras Medium ITC" panose="020B0602030504020804" pitchFamily="34" charset="0"/>
              </a:rPr>
              <a:t> Components of </a:t>
            </a:r>
            <a:r>
              <a:rPr lang="en-US" b="1" u="sng" dirty="0" err="1">
                <a:latin typeface="Eras Medium ITC" panose="020B0602030504020804" pitchFamily="34" charset="0"/>
              </a:rPr>
              <a:t>LoG</a:t>
            </a:r>
            <a:r>
              <a:rPr lang="en-US" b="1" u="sng" dirty="0">
                <a:latin typeface="Eras Medium ITC" panose="020B0602030504020804" pitchFamily="34" charset="0"/>
              </a:rPr>
              <a:t> (Laplacian of Gaussian)</a:t>
            </a:r>
          </a:p>
          <a:p>
            <a:pPr>
              <a:buNone/>
            </a:pPr>
            <a:r>
              <a:rPr lang="en-US" b="1" dirty="0">
                <a:latin typeface="Eras Medium ITC" panose="020B0602030504020804" pitchFamily="34" charset="0"/>
              </a:rPr>
              <a:t>1. Gaussian Filter (Smoothing)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Purpose</a:t>
            </a:r>
            <a:r>
              <a:rPr lang="en-US" dirty="0">
                <a:latin typeface="Eras Medium ITC" panose="020B0602030504020804" pitchFamily="34" charset="0"/>
              </a:rPr>
              <a:t>: Reduces noise and smooths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How it works</a:t>
            </a:r>
            <a:r>
              <a:rPr lang="en-US" dirty="0">
                <a:latin typeface="Eras Medium ITC" panose="020B0602030504020804" pitchFamily="34" charset="0"/>
              </a:rPr>
              <a:t>: Applies a Gaussian blur to average pixel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Effect</a:t>
            </a:r>
            <a:r>
              <a:rPr lang="en-US" dirty="0">
                <a:latin typeface="Eras Medium ITC" panose="020B0602030504020804" pitchFamily="34" charset="0"/>
              </a:rPr>
              <a:t>: Prevents false edge detection caused by small variations or noise.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buNone/>
            </a:pPr>
            <a:r>
              <a:rPr lang="en-US" b="1" u="sng" dirty="0">
                <a:latin typeface="Eras Medium ITC" panose="020B0602030504020804" pitchFamily="34" charset="0"/>
              </a:rPr>
              <a:t>2. Laplacian Operator (Edge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Purpose</a:t>
            </a:r>
            <a:r>
              <a:rPr lang="en-US" dirty="0">
                <a:latin typeface="Eras Medium ITC" panose="020B0602030504020804" pitchFamily="34" charset="0"/>
              </a:rPr>
              <a:t>: Highlights regions of rapid intensity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How it works</a:t>
            </a:r>
            <a:r>
              <a:rPr lang="en-US" dirty="0">
                <a:latin typeface="Eras Medium ITC" panose="020B0602030504020804" pitchFamily="34" charset="0"/>
              </a:rPr>
              <a:t>: Computes the second derivative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Effect</a:t>
            </a:r>
            <a:r>
              <a:rPr lang="en-US" dirty="0">
                <a:latin typeface="Eras Medium ITC" panose="020B0602030504020804" pitchFamily="34" charset="0"/>
              </a:rPr>
              <a:t>: Detects edges by finding areas where intensity changes sharply.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Eras Medium ITC" panose="020B0602030504020804" pitchFamily="34" charset="0"/>
            </a:endParaRPr>
          </a:p>
          <a:p>
            <a:pPr>
              <a:buNone/>
            </a:pPr>
            <a:r>
              <a:rPr lang="en-US" b="1" dirty="0">
                <a:latin typeface="Eras Medium ITC" panose="020B0602030504020804" pitchFamily="34" charset="0"/>
              </a:rPr>
              <a:t>3. </a:t>
            </a:r>
            <a:r>
              <a:rPr lang="en-US" b="1" u="sng" dirty="0">
                <a:latin typeface="Eras Medium ITC" panose="020B0602030504020804" pitchFamily="34" charset="0"/>
              </a:rPr>
              <a:t>Zero-Crossing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Purpose</a:t>
            </a:r>
            <a:r>
              <a:rPr lang="en-US" dirty="0">
                <a:latin typeface="Eras Medium ITC" panose="020B0602030504020804" pitchFamily="34" charset="0"/>
              </a:rPr>
              <a:t>: Final step to locate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How it works</a:t>
            </a:r>
            <a:r>
              <a:rPr lang="en-US" dirty="0">
                <a:latin typeface="Eras Medium ITC" panose="020B0602030504020804" pitchFamily="34" charset="0"/>
              </a:rPr>
              <a:t>: Identifies points where the Laplacian result changes sign (from positive to negative or vice versa).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Medium ITC" panose="020B0602030504020804" pitchFamily="34" charset="0"/>
              </a:rPr>
              <a:t>Effect</a:t>
            </a:r>
            <a:r>
              <a:rPr lang="en-US" dirty="0">
                <a:latin typeface="Eras Medium ITC" panose="020B0602030504020804" pitchFamily="34" charset="0"/>
              </a:rPr>
              <a:t>: Marks precise edge locations in the image.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3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6A34-303F-97B1-C474-6DA5178C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76201"/>
            <a:ext cx="12005733" cy="761999"/>
          </a:xfrm>
        </p:spPr>
        <p:txBody>
          <a:bodyPr/>
          <a:lstStyle/>
          <a:p>
            <a:r>
              <a:rPr lang="en-IN" dirty="0">
                <a:latin typeface="Bradley Hand ITC" panose="03070402050302030203" pitchFamily="66" charset="0"/>
              </a:rPr>
              <a:t>Working of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9572-B6B5-CAA9-31DC-33703363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36600"/>
            <a:ext cx="12039602" cy="6045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Eras Medium ITC" panose="020B0602030504020804" pitchFamily="34" charset="0"/>
              </a:rPr>
              <a:t>🔄 </a:t>
            </a:r>
            <a:r>
              <a:rPr lang="en-US" sz="2400" b="1" u="sng" dirty="0">
                <a:latin typeface="Eras Medium ITC" panose="020B0602030504020804" pitchFamily="34" charset="0"/>
              </a:rPr>
              <a:t>Working of Laplacian of Gaussian (</a:t>
            </a:r>
            <a:r>
              <a:rPr lang="en-US" sz="2400" b="1" u="sng" dirty="0" err="1">
                <a:latin typeface="Eras Medium ITC" panose="020B0602030504020804" pitchFamily="34" charset="0"/>
              </a:rPr>
              <a:t>LoG</a:t>
            </a:r>
            <a:r>
              <a:rPr lang="en-US" sz="2400" b="1" u="sng" dirty="0">
                <a:latin typeface="Eras Medium ITC" panose="020B06020305040208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Eras Medium ITC" panose="020B0602030504020804" pitchFamily="34" charset="0"/>
              </a:rPr>
              <a:t>Convert Image to Grayscale</a:t>
            </a:r>
            <a:endParaRPr lang="en-US" sz="2400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The first step is to convert the image to grayscale, as edge detection typically works on intensity values, not color information.</a:t>
            </a:r>
          </a:p>
          <a:p>
            <a:pPr>
              <a:buFont typeface="+mj-lt"/>
              <a:buAutoNum type="arabicPeriod"/>
            </a:pPr>
            <a:r>
              <a:rPr lang="en-US" sz="2400" b="1" u="sng" dirty="0">
                <a:latin typeface="Eras Medium ITC" panose="020B0602030504020804" pitchFamily="34" charset="0"/>
              </a:rPr>
              <a:t>Apply Gaussian Filter</a:t>
            </a:r>
            <a:endParaRPr lang="en-US" sz="2400" u="sng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The </a:t>
            </a:r>
            <a:r>
              <a:rPr lang="en-US" b="1" dirty="0">
                <a:latin typeface="Eras Medium ITC" panose="020B0602030504020804" pitchFamily="34" charset="0"/>
              </a:rPr>
              <a:t>Gaussian filter</a:t>
            </a:r>
            <a:r>
              <a:rPr lang="en-US" dirty="0">
                <a:latin typeface="Eras Medium ITC" panose="020B0602030504020804" pitchFamily="34" charset="0"/>
              </a:rPr>
              <a:t> is applied to the image to smooth out noise. This helps reduce random variations in pixel intensity, which could lead to false edge detection.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Formula for Gaussian kernel: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This step blurs the image, smoothing out small intensity fluctuations.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Eras Medium ITC" panose="020B0602030504020804" pitchFamily="34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AF1A7-6F89-B666-86BC-3C6BA7AF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3" y="4470400"/>
            <a:ext cx="473709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2029-D4C2-C359-09E0-0268EC2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9268"/>
            <a:ext cx="11277600" cy="44026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radley Hand ITC" panose="03070402050302030203" pitchFamily="66" charset="0"/>
              </a:rPr>
              <a:t>Working of log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7F8F8-349F-AEBF-ED18-49C6C3D0C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733" y="525210"/>
            <a:ext cx="11802533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Compute the Laplacian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Laplacian operator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is applied to the smoothed image. It calculates the second derivative of the image, highlighting regions of rapid intensity change (edges).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The Laplacian is typically represented as a kernel: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Detect Zero-Crossings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After applying the Laplacian,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zero-crossings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are identified, where the Laplacian output changes sign (positive to negative or vice versa). These zero-crossings are used to locate the edges in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Zero-crossings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 indicate the transition between different regions of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Final Edge Map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The detected zero-crossings are marked as edges, creating the final edge map that outlines the boundaries in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E337A-3549-DDA4-4A39-758DAA50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4" y="2217700"/>
            <a:ext cx="3145029" cy="7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D0C-3EFF-1967-F1D5-A4EDBC58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601"/>
            <a:ext cx="11201400" cy="914399"/>
          </a:xfrm>
        </p:spPr>
        <p:txBody>
          <a:bodyPr/>
          <a:lstStyle/>
          <a:p>
            <a:r>
              <a:rPr lang="en-IN" dirty="0">
                <a:latin typeface="Bradley Hand ITC" panose="03070402050302030203" pitchFamily="66" charset="0"/>
              </a:rPr>
              <a:t>Processed log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6432A-A888-B33A-1DBD-F01938725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" y="1608666"/>
            <a:ext cx="9564182" cy="3432175"/>
          </a:xfrm>
        </p:spPr>
      </p:pic>
    </p:spTree>
    <p:extLst>
      <p:ext uri="{BB962C8B-B14F-4D97-AF65-F5344CB8AC3E}">
        <p14:creationId xmlns:p14="http://schemas.microsoft.com/office/powerpoint/2010/main" val="6393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475A-7FAD-D02C-3464-DF803B8C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67734"/>
            <a:ext cx="11836401" cy="65193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radley Hand ITC" panose="03070402050302030203" pitchFamily="66" charset="0"/>
              </a:rPr>
              <a:t>Advantages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A611-9F70-786D-4293-B972FC9B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21266"/>
            <a:ext cx="11836400" cy="5833533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Eras Medium ITC" panose="020B0602030504020804" pitchFamily="34" charset="0"/>
              </a:rPr>
              <a:t>✅ Advantages of </a:t>
            </a:r>
            <a:r>
              <a:rPr lang="en-US" sz="2000" b="1" dirty="0" err="1">
                <a:latin typeface="Eras Medium ITC" panose="020B0602030504020804" pitchFamily="34" charset="0"/>
              </a:rPr>
              <a:t>LoG</a:t>
            </a:r>
            <a:r>
              <a:rPr lang="en-US" sz="2000" b="1" dirty="0">
                <a:latin typeface="Eras Medium ITC" panose="020B06020305040208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Removes Background Noise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Example: In medical X-rays, </a:t>
            </a:r>
            <a:r>
              <a:rPr lang="en-US" sz="2000" dirty="0" err="1">
                <a:latin typeface="Eras Medium ITC" panose="020B0602030504020804" pitchFamily="34" charset="0"/>
              </a:rPr>
              <a:t>LoG</a:t>
            </a:r>
            <a:r>
              <a:rPr lang="en-US" sz="2000" dirty="0">
                <a:latin typeface="Eras Medium ITC" panose="020B0602030504020804" pitchFamily="34" charset="0"/>
              </a:rPr>
              <a:t> helps reduce grainy textures while still detecting bone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Detects Clean Edges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Example: In industrial quality control, </a:t>
            </a:r>
            <a:r>
              <a:rPr lang="en-US" sz="2000" dirty="0" err="1">
                <a:latin typeface="Eras Medium ITC" panose="020B0602030504020804" pitchFamily="34" charset="0"/>
              </a:rPr>
              <a:t>LoG</a:t>
            </a:r>
            <a:r>
              <a:rPr lang="en-US" sz="2000" dirty="0">
                <a:latin typeface="Eras Medium ITC" panose="020B0602030504020804" pitchFamily="34" charset="0"/>
              </a:rPr>
              <a:t> clearly outlines edges of products for defect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Highlights Meaningful Boundaries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Example: In facial recognition, it helps identify important facial features like eyes, nose, and jawline with clarity.</a:t>
            </a:r>
          </a:p>
          <a:p>
            <a:pPr>
              <a:buNone/>
            </a:pPr>
            <a:r>
              <a:rPr lang="en-US" sz="2000" b="1" dirty="0">
                <a:latin typeface="Eras Medium ITC" panose="020B0602030504020804" pitchFamily="34" charset="0"/>
              </a:rPr>
              <a:t>⚠️ Limitations of </a:t>
            </a:r>
            <a:r>
              <a:rPr lang="en-US" sz="2000" b="1" dirty="0" err="1">
                <a:latin typeface="Eras Medium ITC" panose="020B0602030504020804" pitchFamily="34" charset="0"/>
              </a:rPr>
              <a:t>LoG</a:t>
            </a:r>
            <a:endParaRPr lang="en-US" sz="2000" b="1" dirty="0">
              <a:latin typeface="Eras Medium ITC" panose="020B06020305040208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Time-Consuming for Large Images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Example: Processing high-resolution satellite images can be slow due to heavy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One Filter Doesn’t Fit All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A </a:t>
            </a:r>
            <a:r>
              <a:rPr lang="en-US" sz="2000" dirty="0" err="1">
                <a:latin typeface="Eras Medium ITC" panose="020B0602030504020804" pitchFamily="34" charset="0"/>
              </a:rPr>
              <a:t>LoG</a:t>
            </a:r>
            <a:r>
              <a:rPr lang="en-US" sz="2000" dirty="0">
                <a:latin typeface="Eras Medium ITC" panose="020B0602030504020804" pitchFamily="34" charset="0"/>
              </a:rPr>
              <a:t> tuned for small details might miss large objects, and vice versa — like trying to detect both veins and organs in a CT scan with the same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Eras Medium ITC" panose="020B0602030504020804" pitchFamily="34" charset="0"/>
              </a:rPr>
              <a:t>Can Detect Unwanted Edges</a:t>
            </a:r>
            <a:br>
              <a:rPr lang="en-US" sz="2000" dirty="0">
                <a:latin typeface="Eras Medium ITC" panose="020B0602030504020804" pitchFamily="34" charset="0"/>
              </a:rPr>
            </a:br>
            <a:r>
              <a:rPr lang="en-US" sz="2000" dirty="0">
                <a:latin typeface="Eras Medium ITC" panose="020B0602030504020804" pitchFamily="34" charset="0"/>
              </a:rPr>
              <a:t>Example: May highlight textures (like clothing folds or shadows) that are not actual object boundaries.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47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D922-97B7-0AA6-457A-E8826AAD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9" y="135468"/>
            <a:ext cx="11929533" cy="54556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radley Hand ITC" panose="03070402050302030203" pitchFamily="66" charset="0"/>
              </a:rPr>
              <a:t>Real world 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909A01-B91D-58FD-F087-D2695C2B2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599" y="832293"/>
            <a:ext cx="825500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Medical Imaging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Used to detect tumors, fractures, and organ outlines in X-rays and MRIs.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Autonomous Vehicles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Helps self-driving cars detect lane markings, road signs, and pedestrians.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Security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Enhances edges in facial recognition software for accurate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Satellite Image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Used to extract features like rivers, roads, and buildings from aerial imagery.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Product Quality Inspection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Detects cracks or alignment issues in factory production lines using machine vision.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FC86D-D1C4-9573-DA16-06935A1D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56" y="408252"/>
            <a:ext cx="2238687" cy="282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18167-BEF6-416D-A6AE-7BB44F1E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68" y="4674844"/>
            <a:ext cx="3445866" cy="204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9BF8E-031D-B0E5-CE46-57DFB27C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097" y="3830238"/>
            <a:ext cx="307700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770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Bauhaus 93</vt:lpstr>
      <vt:lpstr>Bradley Hand ITC</vt:lpstr>
      <vt:lpstr>Calibri</vt:lpstr>
      <vt:lpstr>Calibri Light</vt:lpstr>
      <vt:lpstr>Eras Medium ITC</vt:lpstr>
      <vt:lpstr>Office Theme</vt:lpstr>
      <vt:lpstr>EDGE  DETECTION LOG </vt:lpstr>
      <vt:lpstr>WHAT IS EDGE DETECTION IN LOG ?</vt:lpstr>
      <vt:lpstr>Why LOG is important in image processing ?</vt:lpstr>
      <vt:lpstr>COMPONENTS OF LOG</vt:lpstr>
      <vt:lpstr>Working of log</vt:lpstr>
      <vt:lpstr>Working of log</vt:lpstr>
      <vt:lpstr>Processed log image</vt:lpstr>
      <vt:lpstr>Advantages and limitations</vt:lpstr>
      <vt:lpstr>Real world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REVAAN J.R</dc:creator>
  <cp:lastModifiedBy>REVAAN J.R</cp:lastModifiedBy>
  <cp:revision>1</cp:revision>
  <dcterms:created xsi:type="dcterms:W3CDTF">2025-05-05T16:49:01Z</dcterms:created>
  <dcterms:modified xsi:type="dcterms:W3CDTF">2025-05-05T18:39:57Z</dcterms:modified>
</cp:coreProperties>
</file>