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61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31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18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93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3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1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6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0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3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2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2F7C-242D-41ED-8B13-B372C50C4968}" type="datetimeFigureOut">
              <a:rPr lang="fr-FR" smtClean="0"/>
              <a:t>13/05/2018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F37-4761-45F7-9FEF-9C2793974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37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1A501-B92B-4F84-949E-86CF1E8E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Donkey</a:t>
            </a:r>
            <a:r>
              <a:rPr lang="fr-FR" dirty="0"/>
              <a:t> </a:t>
            </a:r>
            <a:r>
              <a:rPr lang="fr-FR" dirty="0" err="1"/>
              <a:t>kong</a:t>
            </a:r>
            <a:r>
              <a:rPr lang="fr-FR" dirty="0"/>
              <a:t> </a:t>
            </a:r>
            <a:r>
              <a:rPr lang="fr-FR" dirty="0" err="1"/>
              <a:t>classic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B64532-AADF-4290-A8A1-614B552B2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MEERSMAN Rudy &amp; Duminy Gaétan</a:t>
            </a:r>
          </a:p>
        </p:txBody>
      </p:sp>
    </p:spTree>
    <p:extLst>
      <p:ext uri="{BB962C8B-B14F-4D97-AF65-F5344CB8AC3E}">
        <p14:creationId xmlns:p14="http://schemas.microsoft.com/office/powerpoint/2010/main" val="2781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DE09-F664-4751-AC5E-8C0F3EB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45E8B-5528-4AF0-960F-D2E133A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  <a:p>
            <a:r>
              <a:rPr lang="fr-FR" dirty="0"/>
              <a:t>Gameplay</a:t>
            </a:r>
          </a:p>
          <a:p>
            <a:r>
              <a:rPr lang="fr-FR" dirty="0"/>
              <a:t>Déroulement du projet</a:t>
            </a:r>
          </a:p>
          <a:p>
            <a:r>
              <a:rPr lang="fr-FR" dirty="0"/>
              <a:t>Démo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40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E5A2A-E937-49DC-B4E6-594CA942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616E-63D0-43D3-BBCE-8AF5657A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choix</a:t>
            </a:r>
          </a:p>
          <a:p>
            <a:r>
              <a:rPr lang="fr-FR" dirty="0"/>
              <a:t>Qu’est qu’un </a:t>
            </a:r>
            <a:r>
              <a:rPr lang="fr-FR" dirty="0" err="1"/>
              <a:t>Donkey</a:t>
            </a:r>
            <a:r>
              <a:rPr lang="fr-FR" dirty="0"/>
              <a:t> Kong ?</a:t>
            </a:r>
          </a:p>
          <a:p>
            <a:r>
              <a:rPr lang="fr-FR" dirty="0"/>
              <a:t>Les différences avec un </a:t>
            </a:r>
            <a:r>
              <a:rPr lang="fr-FR" dirty="0" err="1"/>
              <a:t>Donkey</a:t>
            </a:r>
            <a:r>
              <a:rPr lang="fr-FR" dirty="0"/>
              <a:t> Kong classique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95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89CB9-3DEC-44C5-A5C9-B4709044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Gameplay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6BC60-A8ED-419D-8A7A-2160E1E2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des règles</a:t>
            </a:r>
          </a:p>
          <a:p>
            <a:r>
              <a:rPr lang="fr-FR" dirty="0"/>
              <a:t>Les niveaux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61E8D8-E7B3-4C7A-AE65-450907D1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7" y="618518"/>
            <a:ext cx="2825722" cy="28257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7D0E4F-6146-4E25-8AE4-F482FB4C5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89" y="3596639"/>
            <a:ext cx="2825722" cy="28257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534151-C124-4658-8890-0DEA2CD35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7" y="3596639"/>
            <a:ext cx="2825722" cy="2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89CB9-3DEC-44C5-A5C9-B4709044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6BC60-A8ED-419D-8A7A-2160E1E2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Contrôles du personnages</a:t>
            </a:r>
          </a:p>
          <a:p>
            <a:r>
              <a:rPr lang="fr-FR" dirty="0" err="1"/>
              <a:t>Donkey</a:t>
            </a:r>
            <a:r>
              <a:rPr lang="fr-FR" dirty="0"/>
              <a:t> Kong</a:t>
            </a:r>
          </a:p>
          <a:p>
            <a:r>
              <a:rPr lang="fr-FR" dirty="0"/>
              <a:t>HUD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03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CFBD0-0A38-45DD-A9F2-DD42A195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252B7-52A2-4FCA-8706-8E121139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Début de gameplay (jump)</a:t>
            </a:r>
          </a:p>
          <a:p>
            <a:r>
              <a:rPr lang="fr-FR" dirty="0"/>
              <a:t>Plateformes</a:t>
            </a:r>
          </a:p>
          <a:p>
            <a:r>
              <a:rPr lang="fr-FR" dirty="0"/>
              <a:t>Ennemis (Tonneaux puis DK)</a:t>
            </a:r>
          </a:p>
          <a:p>
            <a:r>
              <a:rPr lang="fr-FR" dirty="0"/>
              <a:t>Echelles</a:t>
            </a:r>
          </a:p>
          <a:p>
            <a:r>
              <a:rPr lang="fr-FR" dirty="0"/>
              <a:t>Niveaux</a:t>
            </a:r>
          </a:p>
          <a:p>
            <a:r>
              <a:rPr lang="fr-FR" dirty="0"/>
              <a:t>Sons</a:t>
            </a:r>
          </a:p>
        </p:txBody>
      </p:sp>
    </p:spTree>
    <p:extLst>
      <p:ext uri="{BB962C8B-B14F-4D97-AF65-F5344CB8AC3E}">
        <p14:creationId xmlns:p14="http://schemas.microsoft.com/office/powerpoint/2010/main" val="363683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B7952-A338-4319-92AB-5C74BD1F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0445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49F3D-B354-4EAC-956C-2ECA9C94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nous avoir écouté, des Questions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01C91E-796F-485A-A983-9327B8E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48" y="2097088"/>
            <a:ext cx="6652728" cy="41579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99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80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Donkey kong classic</vt:lpstr>
      <vt:lpstr>Sommaire de la présentation</vt:lpstr>
      <vt:lpstr>Description du projet</vt:lpstr>
      <vt:lpstr>Gameplay</vt:lpstr>
      <vt:lpstr>Gameplay</vt:lpstr>
      <vt:lpstr>Déroulement du projet</vt:lpstr>
      <vt:lpstr>Démo</vt:lpstr>
      <vt:lpstr>Merci de nous avoir écouté,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Donkey kong classic</dc:title>
  <dc:creator>Gaétan Duminy</dc:creator>
  <cp:lastModifiedBy>Gaétan Duminy</cp:lastModifiedBy>
  <cp:revision>16</cp:revision>
  <dcterms:created xsi:type="dcterms:W3CDTF">2018-05-13T14:13:43Z</dcterms:created>
  <dcterms:modified xsi:type="dcterms:W3CDTF">2018-05-13T14:53:00Z</dcterms:modified>
</cp:coreProperties>
</file>