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314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2000240"/>
            <a:ext cx="7406640" cy="1472184"/>
          </a:xfrm>
        </p:spPr>
        <p:txBody>
          <a:bodyPr/>
          <a:lstStyle/>
          <a:p>
            <a:r>
              <a:rPr lang="ru-RU" dirty="0" smtClean="0"/>
              <a:t>Погодное </a:t>
            </a:r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3174" y="4572008"/>
            <a:ext cx="6400800" cy="1752600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err="1" smtClean="0"/>
              <a:t>Перваков</a:t>
            </a:r>
            <a:r>
              <a:rPr lang="ru-RU" dirty="0" smtClean="0"/>
              <a:t> Александр Сергеевич</a:t>
            </a:r>
          </a:p>
          <a:p>
            <a:r>
              <a:rPr lang="ru-RU" dirty="0" smtClean="0"/>
              <a:t>МОА-211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7290" y="2057400"/>
            <a:ext cx="7498080" cy="4800600"/>
          </a:xfrm>
        </p:spPr>
        <p:txBody>
          <a:bodyPr/>
          <a:lstStyle/>
          <a:p>
            <a:r>
              <a:rPr lang="ru-RU" dirty="0" smtClean="0"/>
              <a:t>О чем проект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</a:p>
          <a:p>
            <a:endParaRPr lang="en-US" dirty="0" smtClean="0"/>
          </a:p>
          <a:p>
            <a:r>
              <a:rPr lang="en-US" dirty="0" smtClean="0"/>
              <a:t>JavaScript</a:t>
            </a:r>
          </a:p>
          <a:p>
            <a:endParaRPr lang="en-US" dirty="0" smtClean="0"/>
          </a:p>
          <a:p>
            <a:r>
              <a:rPr lang="en-US" dirty="0" smtClean="0"/>
              <a:t>Html</a:t>
            </a:r>
          </a:p>
          <a:p>
            <a:endParaRPr lang="en-US" dirty="0" smtClean="0"/>
          </a:p>
          <a:p>
            <a:r>
              <a:rPr lang="en-US" dirty="0" err="1" smtClean="0"/>
              <a:t>Css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357298"/>
            <a:ext cx="142816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2500306"/>
            <a:ext cx="1143008" cy="74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3500438"/>
            <a:ext cx="857256" cy="95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4643446"/>
            <a:ext cx="85725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Подробная информация в формате </a:t>
            </a:r>
            <a:r>
              <a:rPr lang="en-US" sz="2800" dirty="0" err="1" smtClean="0"/>
              <a:t>json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err="1" smtClean="0"/>
              <a:t>Компкатная</a:t>
            </a:r>
            <a:r>
              <a:rPr lang="ru-RU" sz="2800" dirty="0" smtClean="0"/>
              <a:t> и простая информация</a:t>
            </a:r>
            <a:endParaRPr lang="ru-RU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6720" y="3857628"/>
            <a:ext cx="4827280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4325" y="1447800"/>
            <a:ext cx="46208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Архитектура проекта и разделение на модули</a:t>
            </a:r>
          </a:p>
          <a:p>
            <a:endParaRPr lang="ru-RU" dirty="0" smtClean="0"/>
          </a:p>
          <a:p>
            <a:r>
              <a:rPr lang="ru-RU" dirty="0" smtClean="0"/>
              <a:t>Необходимость знаний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html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Улучшение проекта и добавление функциональности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</TotalTime>
  <Words>54</Words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Погодное web-приложение</vt:lpstr>
      <vt:lpstr>Введение</vt:lpstr>
      <vt:lpstr>Средства разработки</vt:lpstr>
      <vt:lpstr>Используемые API</vt:lpstr>
      <vt:lpstr>Архитектура</vt:lpstr>
      <vt:lpstr>Слайд 6</vt:lpstr>
      <vt:lpstr>Слайд 7</vt:lpstr>
      <vt:lpstr>Демонстрация работы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Погодное web-приложение</dc:title>
  <dc:creator>Санёчек</dc:creator>
  <cp:lastModifiedBy>Пользователь</cp:lastModifiedBy>
  <cp:revision>3</cp:revision>
  <dcterms:created xsi:type="dcterms:W3CDTF">2023-07-01T00:54:17Z</dcterms:created>
  <dcterms:modified xsi:type="dcterms:W3CDTF">2023-07-01T01:17:05Z</dcterms:modified>
</cp:coreProperties>
</file>