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1" r:id="rId1"/>
  </p:sldMasterIdLst>
  <p:sldIdLst>
    <p:sldId id="256" r:id="rId2"/>
    <p:sldId id="276" r:id="rId3"/>
    <p:sldId id="279" r:id="rId4"/>
    <p:sldId id="270" r:id="rId5"/>
    <p:sldId id="263" r:id="rId6"/>
    <p:sldId id="264" r:id="rId7"/>
    <p:sldId id="274" r:id="rId8"/>
    <p:sldId id="262" r:id="rId9"/>
    <p:sldId id="257" r:id="rId10"/>
    <p:sldId id="278" r:id="rId11"/>
    <p:sldId id="258" r:id="rId12"/>
    <p:sldId id="267" r:id="rId13"/>
    <p:sldId id="273" r:id="rId14"/>
    <p:sldId id="268" r:id="rId15"/>
    <p:sldId id="265" r:id="rId16"/>
    <p:sldId id="269" r:id="rId17"/>
    <p:sldId id="280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6170E-50D2-4526-8463-960DC49A18DC}" v="10" dt="2023-12-18T12:05:26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d Ali Hosangadi, Nishat Anjum" userId="0ce08b18-4e86-44cd-90c6-1155b1dc8345" providerId="ADAL" clId="{95D6170E-50D2-4526-8463-960DC49A18DC}"/>
    <pc:docChg chg="custSel delSld modSld sldOrd">
      <pc:chgData name="Abid Ali Hosangadi, Nishat Anjum" userId="0ce08b18-4e86-44cd-90c6-1155b1dc8345" providerId="ADAL" clId="{95D6170E-50D2-4526-8463-960DC49A18DC}" dt="2023-12-18T12:05:20.374" v="359" actId="20577"/>
      <pc:docMkLst>
        <pc:docMk/>
      </pc:docMkLst>
      <pc:sldChg chg="ord">
        <pc:chgData name="Abid Ali Hosangadi, Nishat Anjum" userId="0ce08b18-4e86-44cd-90c6-1155b1dc8345" providerId="ADAL" clId="{95D6170E-50D2-4526-8463-960DC49A18DC}" dt="2023-12-18T11:12:41.465" v="1"/>
        <pc:sldMkLst>
          <pc:docMk/>
          <pc:sldMk cId="3766059571" sldId="256"/>
        </pc:sldMkLst>
      </pc:sldChg>
      <pc:sldChg chg="addSp delSp modSp mod">
        <pc:chgData name="Abid Ali Hosangadi, Nishat Anjum" userId="0ce08b18-4e86-44cd-90c6-1155b1dc8345" providerId="ADAL" clId="{95D6170E-50D2-4526-8463-960DC49A18DC}" dt="2023-12-18T11:27:21.307" v="258" actId="20577"/>
        <pc:sldMkLst>
          <pc:docMk/>
          <pc:sldMk cId="523592968" sldId="257"/>
        </pc:sldMkLst>
        <pc:spChg chg="mod">
          <ac:chgData name="Abid Ali Hosangadi, Nishat Anjum" userId="0ce08b18-4e86-44cd-90c6-1155b1dc8345" providerId="ADAL" clId="{95D6170E-50D2-4526-8463-960DC49A18DC}" dt="2023-12-18T11:25:40.357" v="199" actId="20577"/>
          <ac:spMkLst>
            <pc:docMk/>
            <pc:sldMk cId="523592968" sldId="257"/>
            <ac:spMk id="4" creationId="{654EB088-4BB1-88B2-6DE8-C07CB3DBAF61}"/>
          </ac:spMkLst>
        </pc:spChg>
        <pc:spChg chg="add del mod">
          <ac:chgData name="Abid Ali Hosangadi, Nishat Anjum" userId="0ce08b18-4e86-44cd-90c6-1155b1dc8345" providerId="ADAL" clId="{95D6170E-50D2-4526-8463-960DC49A18DC}" dt="2023-12-18T11:22:26.866" v="74" actId="478"/>
          <ac:spMkLst>
            <pc:docMk/>
            <pc:sldMk cId="523592968" sldId="257"/>
            <ac:spMk id="5" creationId="{80DD575F-82C3-7D3C-0A6F-321A2BA0FCE2}"/>
          </ac:spMkLst>
        </pc:spChg>
        <pc:spChg chg="add del mod">
          <ac:chgData name="Abid Ali Hosangadi, Nishat Anjum" userId="0ce08b18-4e86-44cd-90c6-1155b1dc8345" providerId="ADAL" clId="{95D6170E-50D2-4526-8463-960DC49A18DC}" dt="2023-12-18T11:22:49.985" v="77"/>
          <ac:spMkLst>
            <pc:docMk/>
            <pc:sldMk cId="523592968" sldId="257"/>
            <ac:spMk id="7" creationId="{C6FFCF80-034E-FA16-86DB-68E366A0F92A}"/>
          </ac:spMkLst>
        </pc:spChg>
        <pc:spChg chg="add mod">
          <ac:chgData name="Abid Ali Hosangadi, Nishat Anjum" userId="0ce08b18-4e86-44cd-90c6-1155b1dc8345" providerId="ADAL" clId="{95D6170E-50D2-4526-8463-960DC49A18DC}" dt="2023-12-18T11:27:21.307" v="258" actId="20577"/>
          <ac:spMkLst>
            <pc:docMk/>
            <pc:sldMk cId="523592968" sldId="257"/>
            <ac:spMk id="8" creationId="{D218024D-A9C4-D095-5D10-CE5069CEA3E1}"/>
          </ac:spMkLst>
        </pc:spChg>
        <pc:spChg chg="mod">
          <ac:chgData name="Abid Ali Hosangadi, Nishat Anjum" userId="0ce08b18-4e86-44cd-90c6-1155b1dc8345" providerId="ADAL" clId="{95D6170E-50D2-4526-8463-960DC49A18DC}" dt="2023-12-18T11:18:20.695" v="3" actId="1076"/>
          <ac:spMkLst>
            <pc:docMk/>
            <pc:sldMk cId="523592968" sldId="257"/>
            <ac:spMk id="9" creationId="{2979EAA3-BF3A-8DC1-3413-5A47277654A2}"/>
          </ac:spMkLst>
        </pc:spChg>
        <pc:spChg chg="mod">
          <ac:chgData name="Abid Ali Hosangadi, Nishat Anjum" userId="0ce08b18-4e86-44cd-90c6-1155b1dc8345" providerId="ADAL" clId="{95D6170E-50D2-4526-8463-960DC49A18DC}" dt="2023-12-18T11:26:39.885" v="231" actId="1076"/>
          <ac:spMkLst>
            <pc:docMk/>
            <pc:sldMk cId="523592968" sldId="257"/>
            <ac:spMk id="13" creationId="{0661172D-840C-9A2B-5124-64809EF63269}"/>
          </ac:spMkLst>
        </pc:spChg>
        <pc:spChg chg="add mod">
          <ac:chgData name="Abid Ali Hosangadi, Nishat Anjum" userId="0ce08b18-4e86-44cd-90c6-1155b1dc8345" providerId="ADAL" clId="{95D6170E-50D2-4526-8463-960DC49A18DC}" dt="2023-12-18T11:24:12.633" v="114" actId="255"/>
          <ac:spMkLst>
            <pc:docMk/>
            <pc:sldMk cId="523592968" sldId="257"/>
            <ac:spMk id="15" creationId="{09A7C0CC-2274-797D-7333-447400874256}"/>
          </ac:spMkLst>
        </pc:spChg>
        <pc:spChg chg="add mod">
          <ac:chgData name="Abid Ali Hosangadi, Nishat Anjum" userId="0ce08b18-4e86-44cd-90c6-1155b1dc8345" providerId="ADAL" clId="{95D6170E-50D2-4526-8463-960DC49A18DC}" dt="2023-12-18T11:25:03.098" v="158" actId="255"/>
          <ac:spMkLst>
            <pc:docMk/>
            <pc:sldMk cId="523592968" sldId="257"/>
            <ac:spMk id="19" creationId="{89C3C5DB-2B27-E2D8-683C-216DF5E21B2B}"/>
          </ac:spMkLst>
        </pc:spChg>
        <pc:spChg chg="add mod">
          <ac:chgData name="Abid Ali Hosangadi, Nishat Anjum" userId="0ce08b18-4e86-44cd-90c6-1155b1dc8345" providerId="ADAL" clId="{95D6170E-50D2-4526-8463-960DC49A18DC}" dt="2023-12-18T11:26:13.246" v="228" actId="255"/>
          <ac:spMkLst>
            <pc:docMk/>
            <pc:sldMk cId="523592968" sldId="257"/>
            <ac:spMk id="21" creationId="{C82BC2FB-F620-F60F-0EB9-25E41A734AD8}"/>
          </ac:spMkLst>
        </pc:spChg>
        <pc:spChg chg="add mod">
          <ac:chgData name="Abid Ali Hosangadi, Nishat Anjum" userId="0ce08b18-4e86-44cd-90c6-1155b1dc8345" providerId="ADAL" clId="{95D6170E-50D2-4526-8463-960DC49A18DC}" dt="2023-12-18T11:27:08.929" v="256" actId="255"/>
          <ac:spMkLst>
            <pc:docMk/>
            <pc:sldMk cId="523592968" sldId="257"/>
            <ac:spMk id="26" creationId="{F32BD286-9FC1-E184-38A2-58DEB5E5B03E}"/>
          </ac:spMkLst>
        </pc:spChg>
        <pc:spChg chg="mod">
          <ac:chgData name="Abid Ali Hosangadi, Nishat Anjum" userId="0ce08b18-4e86-44cd-90c6-1155b1dc8345" providerId="ADAL" clId="{95D6170E-50D2-4526-8463-960DC49A18DC}" dt="2023-12-18T11:23:03.640" v="79" actId="1076"/>
          <ac:spMkLst>
            <pc:docMk/>
            <pc:sldMk cId="523592968" sldId="257"/>
            <ac:spMk id="175" creationId="{AB97FB7A-F67C-F74C-09DB-682FD5EF504F}"/>
          </ac:spMkLst>
        </pc:spChg>
        <pc:cxnChg chg="mod">
          <ac:chgData name="Abid Ali Hosangadi, Nishat Anjum" userId="0ce08b18-4e86-44cd-90c6-1155b1dc8345" providerId="ADAL" clId="{95D6170E-50D2-4526-8463-960DC49A18DC}" dt="2023-12-18T11:26:39.885" v="231" actId="1076"/>
          <ac:cxnSpMkLst>
            <pc:docMk/>
            <pc:sldMk cId="523592968" sldId="257"/>
            <ac:cxnSpMk id="35" creationId="{E5B180A9-C326-37C4-2D40-60734FF2323B}"/>
          </ac:cxnSpMkLst>
        </pc:cxnChg>
        <pc:cxnChg chg="mod">
          <ac:chgData name="Abid Ali Hosangadi, Nishat Anjum" userId="0ce08b18-4e86-44cd-90c6-1155b1dc8345" providerId="ADAL" clId="{95D6170E-50D2-4526-8463-960DC49A18DC}" dt="2023-12-18T11:26:39.885" v="231" actId="1076"/>
          <ac:cxnSpMkLst>
            <pc:docMk/>
            <pc:sldMk cId="523592968" sldId="257"/>
            <ac:cxnSpMk id="97" creationId="{C0C91C3A-52AE-1102-4BB5-B7F8285B31B6}"/>
          </ac:cxnSpMkLst>
        </pc:cxnChg>
      </pc:sldChg>
      <pc:sldChg chg="ord">
        <pc:chgData name="Abid Ali Hosangadi, Nishat Anjum" userId="0ce08b18-4e86-44cd-90c6-1155b1dc8345" providerId="ADAL" clId="{95D6170E-50D2-4526-8463-960DC49A18DC}" dt="2023-12-18T11:39:59.841" v="319"/>
        <pc:sldMkLst>
          <pc:docMk/>
          <pc:sldMk cId="2358879723" sldId="267"/>
        </pc:sldMkLst>
      </pc:sldChg>
      <pc:sldChg chg="ord">
        <pc:chgData name="Abid Ali Hosangadi, Nishat Anjum" userId="0ce08b18-4e86-44cd-90c6-1155b1dc8345" providerId="ADAL" clId="{95D6170E-50D2-4526-8463-960DC49A18DC}" dt="2023-12-18T11:45:57.891" v="326"/>
        <pc:sldMkLst>
          <pc:docMk/>
          <pc:sldMk cId="1845912267" sldId="268"/>
        </pc:sldMkLst>
      </pc:sldChg>
      <pc:sldChg chg="ord">
        <pc:chgData name="Abid Ali Hosangadi, Nishat Anjum" userId="0ce08b18-4e86-44cd-90c6-1155b1dc8345" providerId="ADAL" clId="{95D6170E-50D2-4526-8463-960DC49A18DC}" dt="2023-12-18T11:39:37.612" v="317"/>
        <pc:sldMkLst>
          <pc:docMk/>
          <pc:sldMk cId="450329375" sldId="269"/>
        </pc:sldMkLst>
      </pc:sldChg>
      <pc:sldChg chg="modSp mod">
        <pc:chgData name="Abid Ali Hosangadi, Nishat Anjum" userId="0ce08b18-4e86-44cd-90c6-1155b1dc8345" providerId="ADAL" clId="{95D6170E-50D2-4526-8463-960DC49A18DC}" dt="2023-12-18T12:05:20.374" v="359" actId="20577"/>
        <pc:sldMkLst>
          <pc:docMk/>
          <pc:sldMk cId="2219829017" sldId="270"/>
        </pc:sldMkLst>
        <pc:spChg chg="mod">
          <ac:chgData name="Abid Ali Hosangadi, Nishat Anjum" userId="0ce08b18-4e86-44cd-90c6-1155b1dc8345" providerId="ADAL" clId="{95D6170E-50D2-4526-8463-960DC49A18DC}" dt="2023-12-18T11:38:09.912" v="313" actId="20577"/>
          <ac:spMkLst>
            <pc:docMk/>
            <pc:sldMk cId="2219829017" sldId="270"/>
            <ac:spMk id="6" creationId="{CB6F0BCB-0E57-ECE5-20FC-F406F3543947}"/>
          </ac:spMkLst>
        </pc:spChg>
        <pc:spChg chg="mod">
          <ac:chgData name="Abid Ali Hosangadi, Nishat Anjum" userId="0ce08b18-4e86-44cd-90c6-1155b1dc8345" providerId="ADAL" clId="{95D6170E-50D2-4526-8463-960DC49A18DC}" dt="2023-12-18T12:05:20.374" v="359" actId="20577"/>
          <ac:spMkLst>
            <pc:docMk/>
            <pc:sldMk cId="2219829017" sldId="270"/>
            <ac:spMk id="10" creationId="{F33A4502-33F3-52FC-ECA5-FFF8C2A1A7D2}"/>
          </ac:spMkLst>
        </pc:spChg>
      </pc:sldChg>
      <pc:sldChg chg="ord">
        <pc:chgData name="Abid Ali Hosangadi, Nishat Anjum" userId="0ce08b18-4e86-44cd-90c6-1155b1dc8345" providerId="ADAL" clId="{95D6170E-50D2-4526-8463-960DC49A18DC}" dt="2023-12-18T11:40:10.353" v="321"/>
        <pc:sldMkLst>
          <pc:docMk/>
          <pc:sldMk cId="3044396225" sldId="271"/>
        </pc:sldMkLst>
      </pc:sldChg>
      <pc:sldChg chg="del">
        <pc:chgData name="Abid Ali Hosangadi, Nishat Anjum" userId="0ce08b18-4e86-44cd-90c6-1155b1dc8345" providerId="ADAL" clId="{95D6170E-50D2-4526-8463-960DC49A18DC}" dt="2023-12-18T11:40:21.700" v="322" actId="2696"/>
        <pc:sldMkLst>
          <pc:docMk/>
          <pc:sldMk cId="3251271091" sldId="272"/>
        </pc:sldMkLst>
      </pc:sldChg>
      <pc:sldChg chg="ord">
        <pc:chgData name="Abid Ali Hosangadi, Nishat Anjum" userId="0ce08b18-4e86-44cd-90c6-1155b1dc8345" providerId="ADAL" clId="{95D6170E-50D2-4526-8463-960DC49A18DC}" dt="2023-12-18T11:45:55.586" v="324"/>
        <pc:sldMkLst>
          <pc:docMk/>
          <pc:sldMk cId="369123537" sldId="273"/>
        </pc:sldMkLst>
      </pc:sldChg>
      <pc:sldChg chg="modSp mod">
        <pc:chgData name="Abid Ali Hosangadi, Nishat Anjum" userId="0ce08b18-4e86-44cd-90c6-1155b1dc8345" providerId="ADAL" clId="{95D6170E-50D2-4526-8463-960DC49A18DC}" dt="2023-12-18T12:04:07.927" v="345" actId="20577"/>
        <pc:sldMkLst>
          <pc:docMk/>
          <pc:sldMk cId="2546717515" sldId="276"/>
        </pc:sldMkLst>
        <pc:spChg chg="mod">
          <ac:chgData name="Abid Ali Hosangadi, Nishat Anjum" userId="0ce08b18-4e86-44cd-90c6-1155b1dc8345" providerId="ADAL" clId="{95D6170E-50D2-4526-8463-960DC49A18DC}" dt="2023-12-18T12:04:07.927" v="345" actId="20577"/>
          <ac:spMkLst>
            <pc:docMk/>
            <pc:sldMk cId="2546717515" sldId="276"/>
            <ac:spMk id="16" creationId="{749E3B01-DA8E-629D-40EE-71AB9C41DAF3}"/>
          </ac:spMkLst>
        </pc:spChg>
      </pc:sldChg>
      <pc:sldChg chg="modSp mod">
        <pc:chgData name="Abid Ali Hosangadi, Nishat Anjum" userId="0ce08b18-4e86-44cd-90c6-1155b1dc8345" providerId="ADAL" clId="{95D6170E-50D2-4526-8463-960DC49A18DC}" dt="2023-12-18T11:33:30.247" v="287" actId="1035"/>
        <pc:sldMkLst>
          <pc:docMk/>
          <pc:sldMk cId="2360728376" sldId="278"/>
        </pc:sldMkLst>
        <pc:picChg chg="mod">
          <ac:chgData name="Abid Ali Hosangadi, Nishat Anjum" userId="0ce08b18-4e86-44cd-90c6-1155b1dc8345" providerId="ADAL" clId="{95D6170E-50D2-4526-8463-960DC49A18DC}" dt="2023-12-18T11:33:30.247" v="287" actId="1035"/>
          <ac:picMkLst>
            <pc:docMk/>
            <pc:sldMk cId="2360728376" sldId="278"/>
            <ac:picMk id="7" creationId="{F63D2FCD-A49D-AF37-60AE-C8CB5DC588F9}"/>
          </ac:picMkLst>
        </pc:picChg>
      </pc:sldChg>
      <pc:sldChg chg="del">
        <pc:chgData name="Abid Ali Hosangadi, Nishat Anjum" userId="0ce08b18-4e86-44cd-90c6-1155b1dc8345" providerId="ADAL" clId="{95D6170E-50D2-4526-8463-960DC49A18DC}" dt="2023-12-18T11:14:23.568" v="2" actId="2696"/>
        <pc:sldMkLst>
          <pc:docMk/>
          <pc:sldMk cId="1449271033" sldId="279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4A4E2-C807-4BDC-AE60-6F5AB54214D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BA164F-086D-433C-AD95-8DA14A184A28}">
      <dgm:prSet/>
      <dgm:spPr/>
      <dgm:t>
        <a:bodyPr/>
        <a:lstStyle/>
        <a:p>
          <a:r>
            <a:rPr lang="en-IN" dirty="0"/>
            <a:t>Application is user-friendly.</a:t>
          </a:r>
          <a:endParaRPr lang="en-US" dirty="0"/>
        </a:p>
      </dgm:t>
    </dgm:pt>
    <dgm:pt modelId="{B6A7E8F4-2548-41BE-BC82-D26A393045F4}" type="parTrans" cxnId="{82494365-F82D-4363-AC43-C9C8B22452D6}">
      <dgm:prSet/>
      <dgm:spPr/>
      <dgm:t>
        <a:bodyPr/>
        <a:lstStyle/>
        <a:p>
          <a:endParaRPr lang="en-US"/>
        </a:p>
      </dgm:t>
    </dgm:pt>
    <dgm:pt modelId="{3BFC1680-9135-424C-AE58-3494E2A8395F}" type="sibTrans" cxnId="{82494365-F82D-4363-AC43-C9C8B22452D6}">
      <dgm:prSet/>
      <dgm:spPr>
        <a:solidFill>
          <a:srgbClr val="00B0F0">
            <a:alpha val="90000"/>
          </a:srgbClr>
        </a:solidFill>
      </dgm:spPr>
      <dgm:t>
        <a:bodyPr/>
        <a:lstStyle/>
        <a:p>
          <a:endParaRPr lang="en-US"/>
        </a:p>
      </dgm:t>
    </dgm:pt>
    <dgm:pt modelId="{FAA54675-6206-4C72-9829-60EADE5DB77B}">
      <dgm:prSet/>
      <dgm:spPr/>
      <dgm:t>
        <a:bodyPr/>
        <a:lstStyle/>
        <a:p>
          <a:r>
            <a:rPr lang="en-IN"/>
            <a:t>All major actions performed must be traceable</a:t>
          </a:r>
          <a:endParaRPr lang="en-US"/>
        </a:p>
      </dgm:t>
    </dgm:pt>
    <dgm:pt modelId="{C206C43B-4073-4323-822E-31F92654EEB9}" type="parTrans" cxnId="{B5B0E764-0055-4D7A-8D09-0D6407FAAD90}">
      <dgm:prSet/>
      <dgm:spPr/>
      <dgm:t>
        <a:bodyPr/>
        <a:lstStyle/>
        <a:p>
          <a:endParaRPr lang="en-US"/>
        </a:p>
      </dgm:t>
    </dgm:pt>
    <dgm:pt modelId="{EA728BE3-08CD-4577-BA05-BFB5B3C37F7C}" type="sibTrans" cxnId="{B5B0E764-0055-4D7A-8D09-0D6407FAAD90}">
      <dgm:prSet/>
      <dgm:spPr>
        <a:solidFill>
          <a:srgbClr val="00B0F0">
            <a:alpha val="90000"/>
          </a:srgbClr>
        </a:solidFill>
      </dgm:spPr>
      <dgm:t>
        <a:bodyPr/>
        <a:lstStyle/>
        <a:p>
          <a:endParaRPr lang="en-US"/>
        </a:p>
      </dgm:t>
    </dgm:pt>
    <dgm:pt modelId="{F0067ECF-DB8B-41DF-AB0B-3539B39BD111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/>
            <a:t>Application should load faster and easily scalable. </a:t>
          </a:r>
          <a:endParaRPr lang="en-US"/>
        </a:p>
      </dgm:t>
    </dgm:pt>
    <dgm:pt modelId="{18B059C2-C02B-433C-B8FA-01B34265DB49}" type="parTrans" cxnId="{5B236CB4-1A3D-47A3-AD7D-1FE9A06A36A3}">
      <dgm:prSet/>
      <dgm:spPr/>
      <dgm:t>
        <a:bodyPr/>
        <a:lstStyle/>
        <a:p>
          <a:endParaRPr lang="en-US"/>
        </a:p>
      </dgm:t>
    </dgm:pt>
    <dgm:pt modelId="{51A66F06-3934-460E-88D0-80913E7A1495}" type="sibTrans" cxnId="{5B236CB4-1A3D-47A3-AD7D-1FE9A06A36A3}">
      <dgm:prSet/>
      <dgm:spPr>
        <a:solidFill>
          <a:srgbClr val="00B0F0">
            <a:alpha val="90000"/>
          </a:srgbClr>
        </a:solidFill>
      </dgm:spPr>
      <dgm:t>
        <a:bodyPr/>
        <a:lstStyle/>
        <a:p>
          <a:endParaRPr lang="en-US"/>
        </a:p>
      </dgm:t>
    </dgm:pt>
    <dgm:pt modelId="{ADBEA4D0-6AA4-4D1E-A172-50DBB1DEA2FE}">
      <dgm:prSet/>
      <dgm:spPr>
        <a:solidFill>
          <a:srgbClr val="7030A0"/>
        </a:solidFill>
      </dgm:spPr>
      <dgm:t>
        <a:bodyPr/>
        <a:lstStyle/>
        <a:p>
          <a:r>
            <a:rPr lang="en-IN"/>
            <a:t>Design should be flexible enough to move application components to different tiers </a:t>
          </a:r>
          <a:endParaRPr lang="en-US"/>
        </a:p>
      </dgm:t>
    </dgm:pt>
    <dgm:pt modelId="{DE4DEB49-9585-4A78-9B26-46C6A268D975}" type="parTrans" cxnId="{AC741E63-0C7B-4A63-BE1D-5BA48C37E5D6}">
      <dgm:prSet/>
      <dgm:spPr/>
      <dgm:t>
        <a:bodyPr/>
        <a:lstStyle/>
        <a:p>
          <a:endParaRPr lang="en-US"/>
        </a:p>
      </dgm:t>
    </dgm:pt>
    <dgm:pt modelId="{F6E82041-350D-4D25-925E-AB1EB29B2D35}" type="sibTrans" cxnId="{AC741E63-0C7B-4A63-BE1D-5BA48C37E5D6}">
      <dgm:prSet/>
      <dgm:spPr/>
      <dgm:t>
        <a:bodyPr/>
        <a:lstStyle/>
        <a:p>
          <a:endParaRPr lang="en-US"/>
        </a:p>
      </dgm:t>
    </dgm:pt>
    <dgm:pt modelId="{6F0937F8-C4CD-4DA7-AA30-F746897C9376}" type="pres">
      <dgm:prSet presAssocID="{89E4A4E2-C807-4BDC-AE60-6F5AB54214D3}" presName="outerComposite" presStyleCnt="0">
        <dgm:presLayoutVars>
          <dgm:chMax val="5"/>
          <dgm:dir/>
          <dgm:resizeHandles val="exact"/>
        </dgm:presLayoutVars>
      </dgm:prSet>
      <dgm:spPr/>
    </dgm:pt>
    <dgm:pt modelId="{BFCD0B5F-8FB8-4C27-9297-E3303B94FFDB}" type="pres">
      <dgm:prSet presAssocID="{89E4A4E2-C807-4BDC-AE60-6F5AB54214D3}" presName="dummyMaxCanvas" presStyleCnt="0">
        <dgm:presLayoutVars/>
      </dgm:prSet>
      <dgm:spPr/>
    </dgm:pt>
    <dgm:pt modelId="{DF919614-ACF1-4473-AF09-B583B56E9FD8}" type="pres">
      <dgm:prSet presAssocID="{89E4A4E2-C807-4BDC-AE60-6F5AB54214D3}" presName="FourNodes_1" presStyleLbl="node1" presStyleIdx="0" presStyleCnt="4">
        <dgm:presLayoutVars>
          <dgm:bulletEnabled val="1"/>
        </dgm:presLayoutVars>
      </dgm:prSet>
      <dgm:spPr/>
    </dgm:pt>
    <dgm:pt modelId="{C0056234-718D-45A5-AAB7-6CCF2097C99C}" type="pres">
      <dgm:prSet presAssocID="{89E4A4E2-C807-4BDC-AE60-6F5AB54214D3}" presName="FourNodes_2" presStyleLbl="node1" presStyleIdx="1" presStyleCnt="4">
        <dgm:presLayoutVars>
          <dgm:bulletEnabled val="1"/>
        </dgm:presLayoutVars>
      </dgm:prSet>
      <dgm:spPr/>
    </dgm:pt>
    <dgm:pt modelId="{38614D63-613D-4F02-90A5-D815FED35B50}" type="pres">
      <dgm:prSet presAssocID="{89E4A4E2-C807-4BDC-AE60-6F5AB54214D3}" presName="FourNodes_3" presStyleLbl="node1" presStyleIdx="2" presStyleCnt="4">
        <dgm:presLayoutVars>
          <dgm:bulletEnabled val="1"/>
        </dgm:presLayoutVars>
      </dgm:prSet>
      <dgm:spPr/>
    </dgm:pt>
    <dgm:pt modelId="{C973F4D2-0575-4E22-B0CA-11721D1B9175}" type="pres">
      <dgm:prSet presAssocID="{89E4A4E2-C807-4BDC-AE60-6F5AB54214D3}" presName="FourNodes_4" presStyleLbl="node1" presStyleIdx="3" presStyleCnt="4">
        <dgm:presLayoutVars>
          <dgm:bulletEnabled val="1"/>
        </dgm:presLayoutVars>
      </dgm:prSet>
      <dgm:spPr/>
    </dgm:pt>
    <dgm:pt modelId="{52BBCD9E-77A6-438D-B484-B9EAA34C8D54}" type="pres">
      <dgm:prSet presAssocID="{89E4A4E2-C807-4BDC-AE60-6F5AB54214D3}" presName="FourConn_1-2" presStyleLbl="fgAccFollowNode1" presStyleIdx="0" presStyleCnt="3">
        <dgm:presLayoutVars>
          <dgm:bulletEnabled val="1"/>
        </dgm:presLayoutVars>
      </dgm:prSet>
      <dgm:spPr/>
    </dgm:pt>
    <dgm:pt modelId="{D2D9D021-FA9F-4FBE-AD00-002BE03CB026}" type="pres">
      <dgm:prSet presAssocID="{89E4A4E2-C807-4BDC-AE60-6F5AB54214D3}" presName="FourConn_2-3" presStyleLbl="fgAccFollowNode1" presStyleIdx="1" presStyleCnt="3">
        <dgm:presLayoutVars>
          <dgm:bulletEnabled val="1"/>
        </dgm:presLayoutVars>
      </dgm:prSet>
      <dgm:spPr/>
    </dgm:pt>
    <dgm:pt modelId="{F6472D12-6752-4A76-855F-7C82EFCAF2C2}" type="pres">
      <dgm:prSet presAssocID="{89E4A4E2-C807-4BDC-AE60-6F5AB54214D3}" presName="FourConn_3-4" presStyleLbl="fgAccFollowNode1" presStyleIdx="2" presStyleCnt="3">
        <dgm:presLayoutVars>
          <dgm:bulletEnabled val="1"/>
        </dgm:presLayoutVars>
      </dgm:prSet>
      <dgm:spPr/>
    </dgm:pt>
    <dgm:pt modelId="{AC6B3446-A077-4652-91BF-58A97674E35D}" type="pres">
      <dgm:prSet presAssocID="{89E4A4E2-C807-4BDC-AE60-6F5AB54214D3}" presName="FourNodes_1_text" presStyleLbl="node1" presStyleIdx="3" presStyleCnt="4">
        <dgm:presLayoutVars>
          <dgm:bulletEnabled val="1"/>
        </dgm:presLayoutVars>
      </dgm:prSet>
      <dgm:spPr/>
    </dgm:pt>
    <dgm:pt modelId="{888CDBDE-CCF3-4743-B20D-A15ED9D5B412}" type="pres">
      <dgm:prSet presAssocID="{89E4A4E2-C807-4BDC-AE60-6F5AB54214D3}" presName="FourNodes_2_text" presStyleLbl="node1" presStyleIdx="3" presStyleCnt="4">
        <dgm:presLayoutVars>
          <dgm:bulletEnabled val="1"/>
        </dgm:presLayoutVars>
      </dgm:prSet>
      <dgm:spPr/>
    </dgm:pt>
    <dgm:pt modelId="{90AC54AF-F3F4-4CA9-B716-EB120F59DC5D}" type="pres">
      <dgm:prSet presAssocID="{89E4A4E2-C807-4BDC-AE60-6F5AB54214D3}" presName="FourNodes_3_text" presStyleLbl="node1" presStyleIdx="3" presStyleCnt="4">
        <dgm:presLayoutVars>
          <dgm:bulletEnabled val="1"/>
        </dgm:presLayoutVars>
      </dgm:prSet>
      <dgm:spPr/>
    </dgm:pt>
    <dgm:pt modelId="{A851ED7F-FC71-41ED-9EBE-2712E4667A19}" type="pres">
      <dgm:prSet presAssocID="{89E4A4E2-C807-4BDC-AE60-6F5AB54214D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258C40D-6EA4-41A4-83A2-E9C5E379E5A7}" type="presOf" srcId="{3BFC1680-9135-424C-AE58-3494E2A8395F}" destId="{52BBCD9E-77A6-438D-B484-B9EAA34C8D54}" srcOrd="0" destOrd="0" presId="urn:microsoft.com/office/officeart/2005/8/layout/vProcess5"/>
    <dgm:cxn modelId="{52F30811-99CD-4800-834D-90640DBD7E7B}" type="presOf" srcId="{F0067ECF-DB8B-41DF-AB0B-3539B39BD111}" destId="{38614D63-613D-4F02-90A5-D815FED35B50}" srcOrd="0" destOrd="0" presId="urn:microsoft.com/office/officeart/2005/8/layout/vProcess5"/>
    <dgm:cxn modelId="{0E3DA411-F04D-4CF8-86FF-52B6EB69BB0E}" type="presOf" srcId="{F0067ECF-DB8B-41DF-AB0B-3539B39BD111}" destId="{90AC54AF-F3F4-4CA9-B716-EB120F59DC5D}" srcOrd="1" destOrd="0" presId="urn:microsoft.com/office/officeart/2005/8/layout/vProcess5"/>
    <dgm:cxn modelId="{F56F8514-B8CF-4E84-ABE9-C3BAF975BB3E}" type="presOf" srcId="{FAA54675-6206-4C72-9829-60EADE5DB77B}" destId="{C0056234-718D-45A5-AAB7-6CCF2097C99C}" srcOrd="0" destOrd="0" presId="urn:microsoft.com/office/officeart/2005/8/layout/vProcess5"/>
    <dgm:cxn modelId="{5AF4E619-6044-4727-96D2-7F6E2C744343}" type="presOf" srcId="{EA728BE3-08CD-4577-BA05-BFB5B3C37F7C}" destId="{D2D9D021-FA9F-4FBE-AD00-002BE03CB026}" srcOrd="0" destOrd="0" presId="urn:microsoft.com/office/officeart/2005/8/layout/vProcess5"/>
    <dgm:cxn modelId="{F1F5451C-DAB1-439A-A0EC-FCBEC2B0F853}" type="presOf" srcId="{D1BA164F-086D-433C-AD95-8DA14A184A28}" destId="{AC6B3446-A077-4652-91BF-58A97674E35D}" srcOrd="1" destOrd="0" presId="urn:microsoft.com/office/officeart/2005/8/layout/vProcess5"/>
    <dgm:cxn modelId="{AC741E63-0C7B-4A63-BE1D-5BA48C37E5D6}" srcId="{89E4A4E2-C807-4BDC-AE60-6F5AB54214D3}" destId="{ADBEA4D0-6AA4-4D1E-A172-50DBB1DEA2FE}" srcOrd="3" destOrd="0" parTransId="{DE4DEB49-9585-4A78-9B26-46C6A268D975}" sibTransId="{F6E82041-350D-4D25-925E-AB1EB29B2D35}"/>
    <dgm:cxn modelId="{B5B0E764-0055-4D7A-8D09-0D6407FAAD90}" srcId="{89E4A4E2-C807-4BDC-AE60-6F5AB54214D3}" destId="{FAA54675-6206-4C72-9829-60EADE5DB77B}" srcOrd="1" destOrd="0" parTransId="{C206C43B-4073-4323-822E-31F92654EEB9}" sibTransId="{EA728BE3-08CD-4577-BA05-BFB5B3C37F7C}"/>
    <dgm:cxn modelId="{82494365-F82D-4363-AC43-C9C8B22452D6}" srcId="{89E4A4E2-C807-4BDC-AE60-6F5AB54214D3}" destId="{D1BA164F-086D-433C-AD95-8DA14A184A28}" srcOrd="0" destOrd="0" parTransId="{B6A7E8F4-2548-41BE-BC82-D26A393045F4}" sibTransId="{3BFC1680-9135-424C-AE58-3494E2A8395F}"/>
    <dgm:cxn modelId="{E822307D-56D5-4D04-B783-698E9AC9BF9C}" type="presOf" srcId="{FAA54675-6206-4C72-9829-60EADE5DB77B}" destId="{888CDBDE-CCF3-4743-B20D-A15ED9D5B412}" srcOrd="1" destOrd="0" presId="urn:microsoft.com/office/officeart/2005/8/layout/vProcess5"/>
    <dgm:cxn modelId="{B5D1AF94-E0EB-45F8-A1F0-7D480F6AD646}" type="presOf" srcId="{D1BA164F-086D-433C-AD95-8DA14A184A28}" destId="{DF919614-ACF1-4473-AF09-B583B56E9FD8}" srcOrd="0" destOrd="0" presId="urn:microsoft.com/office/officeart/2005/8/layout/vProcess5"/>
    <dgm:cxn modelId="{C29911A5-82BC-4454-A7A9-C18DDB5E6ED5}" type="presOf" srcId="{ADBEA4D0-6AA4-4D1E-A172-50DBB1DEA2FE}" destId="{C973F4D2-0575-4E22-B0CA-11721D1B9175}" srcOrd="0" destOrd="0" presId="urn:microsoft.com/office/officeart/2005/8/layout/vProcess5"/>
    <dgm:cxn modelId="{5B236CB4-1A3D-47A3-AD7D-1FE9A06A36A3}" srcId="{89E4A4E2-C807-4BDC-AE60-6F5AB54214D3}" destId="{F0067ECF-DB8B-41DF-AB0B-3539B39BD111}" srcOrd="2" destOrd="0" parTransId="{18B059C2-C02B-433C-B8FA-01B34265DB49}" sibTransId="{51A66F06-3934-460E-88D0-80913E7A1495}"/>
    <dgm:cxn modelId="{00A5AFBF-3DEF-46A7-958D-841BC27299D5}" type="presOf" srcId="{89E4A4E2-C807-4BDC-AE60-6F5AB54214D3}" destId="{6F0937F8-C4CD-4DA7-AA30-F746897C9376}" srcOrd="0" destOrd="0" presId="urn:microsoft.com/office/officeart/2005/8/layout/vProcess5"/>
    <dgm:cxn modelId="{A9D209DD-0D4B-4F94-8B99-4F1FF67C711E}" type="presOf" srcId="{51A66F06-3934-460E-88D0-80913E7A1495}" destId="{F6472D12-6752-4A76-855F-7C82EFCAF2C2}" srcOrd="0" destOrd="0" presId="urn:microsoft.com/office/officeart/2005/8/layout/vProcess5"/>
    <dgm:cxn modelId="{F3467CEE-E283-49D0-B9FE-45C5BE0ADB56}" type="presOf" srcId="{ADBEA4D0-6AA4-4D1E-A172-50DBB1DEA2FE}" destId="{A851ED7F-FC71-41ED-9EBE-2712E4667A19}" srcOrd="1" destOrd="0" presId="urn:microsoft.com/office/officeart/2005/8/layout/vProcess5"/>
    <dgm:cxn modelId="{51D68516-99E4-40BC-B94E-845C16AA4252}" type="presParOf" srcId="{6F0937F8-C4CD-4DA7-AA30-F746897C9376}" destId="{BFCD0B5F-8FB8-4C27-9297-E3303B94FFDB}" srcOrd="0" destOrd="0" presId="urn:microsoft.com/office/officeart/2005/8/layout/vProcess5"/>
    <dgm:cxn modelId="{42D85252-FF05-4B3B-A2BA-44CA51DCF482}" type="presParOf" srcId="{6F0937F8-C4CD-4DA7-AA30-F746897C9376}" destId="{DF919614-ACF1-4473-AF09-B583B56E9FD8}" srcOrd="1" destOrd="0" presId="urn:microsoft.com/office/officeart/2005/8/layout/vProcess5"/>
    <dgm:cxn modelId="{1618E35A-FCCF-4033-9720-531755C61A98}" type="presParOf" srcId="{6F0937F8-C4CD-4DA7-AA30-F746897C9376}" destId="{C0056234-718D-45A5-AAB7-6CCF2097C99C}" srcOrd="2" destOrd="0" presId="urn:microsoft.com/office/officeart/2005/8/layout/vProcess5"/>
    <dgm:cxn modelId="{29B58E4B-723C-4A69-9D55-7898C0FCBC53}" type="presParOf" srcId="{6F0937F8-C4CD-4DA7-AA30-F746897C9376}" destId="{38614D63-613D-4F02-90A5-D815FED35B50}" srcOrd="3" destOrd="0" presId="urn:microsoft.com/office/officeart/2005/8/layout/vProcess5"/>
    <dgm:cxn modelId="{FA395A24-59B1-47DC-B4DE-A2E000BA21B8}" type="presParOf" srcId="{6F0937F8-C4CD-4DA7-AA30-F746897C9376}" destId="{C973F4D2-0575-4E22-B0CA-11721D1B9175}" srcOrd="4" destOrd="0" presId="urn:microsoft.com/office/officeart/2005/8/layout/vProcess5"/>
    <dgm:cxn modelId="{DCC9EF63-531D-4524-969A-DCE0749CBDA7}" type="presParOf" srcId="{6F0937F8-C4CD-4DA7-AA30-F746897C9376}" destId="{52BBCD9E-77A6-438D-B484-B9EAA34C8D54}" srcOrd="5" destOrd="0" presId="urn:microsoft.com/office/officeart/2005/8/layout/vProcess5"/>
    <dgm:cxn modelId="{AEDEB7C0-EA11-44A8-9A1C-EF158E6FBCC9}" type="presParOf" srcId="{6F0937F8-C4CD-4DA7-AA30-F746897C9376}" destId="{D2D9D021-FA9F-4FBE-AD00-002BE03CB026}" srcOrd="6" destOrd="0" presId="urn:microsoft.com/office/officeart/2005/8/layout/vProcess5"/>
    <dgm:cxn modelId="{CE9273DF-418D-4C4D-A7C4-E686FDEF2A42}" type="presParOf" srcId="{6F0937F8-C4CD-4DA7-AA30-F746897C9376}" destId="{F6472D12-6752-4A76-855F-7C82EFCAF2C2}" srcOrd="7" destOrd="0" presId="urn:microsoft.com/office/officeart/2005/8/layout/vProcess5"/>
    <dgm:cxn modelId="{DD93B07E-0CB0-4A6F-BD45-43646962292E}" type="presParOf" srcId="{6F0937F8-C4CD-4DA7-AA30-F746897C9376}" destId="{AC6B3446-A077-4652-91BF-58A97674E35D}" srcOrd="8" destOrd="0" presId="urn:microsoft.com/office/officeart/2005/8/layout/vProcess5"/>
    <dgm:cxn modelId="{1A22312F-852D-45EC-822C-304BDDF63F45}" type="presParOf" srcId="{6F0937F8-C4CD-4DA7-AA30-F746897C9376}" destId="{888CDBDE-CCF3-4743-B20D-A15ED9D5B412}" srcOrd="9" destOrd="0" presId="urn:microsoft.com/office/officeart/2005/8/layout/vProcess5"/>
    <dgm:cxn modelId="{9BC57D59-B96E-4B58-B882-917C624AC05B}" type="presParOf" srcId="{6F0937F8-C4CD-4DA7-AA30-F746897C9376}" destId="{90AC54AF-F3F4-4CA9-B716-EB120F59DC5D}" srcOrd="10" destOrd="0" presId="urn:microsoft.com/office/officeart/2005/8/layout/vProcess5"/>
    <dgm:cxn modelId="{FF95A943-6A91-481C-9E8F-37FDEFE1FDC3}" type="presParOf" srcId="{6F0937F8-C4CD-4DA7-AA30-F746897C9376}" destId="{A851ED7F-FC71-41ED-9EBE-2712E4667A1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95863-B80A-44F8-9227-C9A68A64D9D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5DC8C6-91E7-4322-8BDA-67D162983071}">
      <dgm:prSet/>
      <dgm:spPr>
        <a:solidFill>
          <a:srgbClr val="00B0F0"/>
        </a:solidFill>
      </dgm:spPr>
      <dgm:t>
        <a:bodyPr/>
        <a:lstStyle/>
        <a:p>
          <a:r>
            <a:rPr lang="en-IN"/>
            <a:t>User</a:t>
          </a:r>
          <a:endParaRPr lang="en-US"/>
        </a:p>
      </dgm:t>
    </dgm:pt>
    <dgm:pt modelId="{39E4F7C2-D012-482F-B522-98C62061934A}" type="parTrans" cxnId="{75DA42BE-5812-467B-936D-C352A49F4F5A}">
      <dgm:prSet/>
      <dgm:spPr/>
      <dgm:t>
        <a:bodyPr/>
        <a:lstStyle/>
        <a:p>
          <a:endParaRPr lang="en-US"/>
        </a:p>
      </dgm:t>
    </dgm:pt>
    <dgm:pt modelId="{6B983EFB-788E-46A2-8CD4-B0222C0FEE74}" type="sibTrans" cxnId="{75DA42BE-5812-467B-936D-C352A49F4F5A}">
      <dgm:prSet/>
      <dgm:spPr/>
      <dgm:t>
        <a:bodyPr/>
        <a:lstStyle/>
        <a:p>
          <a:endParaRPr lang="en-US"/>
        </a:p>
      </dgm:t>
    </dgm:pt>
    <dgm:pt modelId="{CDDC220E-C691-4AA1-9FE2-9937BC26E4E1}">
      <dgm:prSet/>
      <dgm:spPr/>
      <dgm:t>
        <a:bodyPr/>
        <a:lstStyle/>
        <a:p>
          <a:r>
            <a:rPr lang="en-IN"/>
            <a:t>Address</a:t>
          </a:r>
          <a:endParaRPr lang="en-US"/>
        </a:p>
      </dgm:t>
    </dgm:pt>
    <dgm:pt modelId="{FAC252A3-EC73-40E2-9413-333A501D7F08}" type="parTrans" cxnId="{33B5FB4F-BD05-4E2C-A19F-1A13B1216AAF}">
      <dgm:prSet/>
      <dgm:spPr/>
      <dgm:t>
        <a:bodyPr/>
        <a:lstStyle/>
        <a:p>
          <a:endParaRPr lang="en-US"/>
        </a:p>
      </dgm:t>
    </dgm:pt>
    <dgm:pt modelId="{0395D1D7-1FD0-426D-8752-9790CD763C40}" type="sibTrans" cxnId="{33B5FB4F-BD05-4E2C-A19F-1A13B1216AAF}">
      <dgm:prSet/>
      <dgm:spPr/>
      <dgm:t>
        <a:bodyPr/>
        <a:lstStyle/>
        <a:p>
          <a:endParaRPr lang="en-US"/>
        </a:p>
      </dgm:t>
    </dgm:pt>
    <dgm:pt modelId="{253D4820-3BE0-4054-92EB-F70F6F92E06D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/>
            <a:t>Product</a:t>
          </a:r>
          <a:endParaRPr lang="en-US"/>
        </a:p>
      </dgm:t>
    </dgm:pt>
    <dgm:pt modelId="{37D1AB5C-6D41-4BDA-92F1-21103406A0C5}" type="parTrans" cxnId="{706BBE1E-B62E-4ECA-9C4F-B1FA79AB1088}">
      <dgm:prSet/>
      <dgm:spPr/>
      <dgm:t>
        <a:bodyPr/>
        <a:lstStyle/>
        <a:p>
          <a:endParaRPr lang="en-US"/>
        </a:p>
      </dgm:t>
    </dgm:pt>
    <dgm:pt modelId="{4E4F6BEF-A73C-4BCF-9FDE-3D4A8DC6CED6}" type="sibTrans" cxnId="{706BBE1E-B62E-4ECA-9C4F-B1FA79AB1088}">
      <dgm:prSet/>
      <dgm:spPr/>
      <dgm:t>
        <a:bodyPr/>
        <a:lstStyle/>
        <a:p>
          <a:endParaRPr lang="en-US"/>
        </a:p>
      </dgm:t>
    </dgm:pt>
    <dgm:pt modelId="{8FD04DC8-5167-46CD-B017-03234110455D}">
      <dgm:prSet/>
      <dgm:spPr>
        <a:solidFill>
          <a:schemeClr val="accent1"/>
        </a:solidFill>
      </dgm:spPr>
      <dgm:t>
        <a:bodyPr/>
        <a:lstStyle/>
        <a:p>
          <a:r>
            <a:rPr lang="en-IN"/>
            <a:t>Category</a:t>
          </a:r>
          <a:endParaRPr lang="en-US"/>
        </a:p>
      </dgm:t>
    </dgm:pt>
    <dgm:pt modelId="{CD299D67-60C9-4DA1-A557-DFB4B766BA19}" type="parTrans" cxnId="{1AF24AA4-D47E-4ADA-BEC7-601D0769C23D}">
      <dgm:prSet/>
      <dgm:spPr/>
      <dgm:t>
        <a:bodyPr/>
        <a:lstStyle/>
        <a:p>
          <a:endParaRPr lang="en-US"/>
        </a:p>
      </dgm:t>
    </dgm:pt>
    <dgm:pt modelId="{CD4ACA4E-A32A-42F7-B569-E1F3D5BFBA99}" type="sibTrans" cxnId="{1AF24AA4-D47E-4ADA-BEC7-601D0769C23D}">
      <dgm:prSet/>
      <dgm:spPr/>
      <dgm:t>
        <a:bodyPr/>
        <a:lstStyle/>
        <a:p>
          <a:endParaRPr lang="en-US"/>
        </a:p>
      </dgm:t>
    </dgm:pt>
    <dgm:pt modelId="{6D994BB9-B85E-4681-B1A2-F3ADF41C147F}">
      <dgm:prSet/>
      <dgm:spPr/>
      <dgm:t>
        <a:bodyPr/>
        <a:lstStyle/>
        <a:p>
          <a:r>
            <a:rPr lang="en-IN"/>
            <a:t>Cart</a:t>
          </a:r>
          <a:endParaRPr lang="en-US"/>
        </a:p>
      </dgm:t>
    </dgm:pt>
    <dgm:pt modelId="{B52F61D8-05D5-4ECC-B3F0-F6F47E8A3633}" type="parTrans" cxnId="{69055A08-CBF7-4941-8300-0248A72EEAAD}">
      <dgm:prSet/>
      <dgm:spPr/>
      <dgm:t>
        <a:bodyPr/>
        <a:lstStyle/>
        <a:p>
          <a:endParaRPr lang="en-US"/>
        </a:p>
      </dgm:t>
    </dgm:pt>
    <dgm:pt modelId="{E8742378-5151-472E-961D-9EE63C82808D}" type="sibTrans" cxnId="{69055A08-CBF7-4941-8300-0248A72EEAAD}">
      <dgm:prSet/>
      <dgm:spPr/>
      <dgm:t>
        <a:bodyPr/>
        <a:lstStyle/>
        <a:p>
          <a:endParaRPr lang="en-US"/>
        </a:p>
      </dgm:t>
    </dgm:pt>
    <dgm:pt modelId="{45492DDB-7218-403D-8E2B-DAE5A0E31827}">
      <dgm:prSet/>
      <dgm:spPr/>
      <dgm:t>
        <a:bodyPr/>
        <a:lstStyle/>
        <a:p>
          <a:r>
            <a:rPr lang="en-IN"/>
            <a:t>Cart Items</a:t>
          </a:r>
          <a:endParaRPr lang="en-US"/>
        </a:p>
      </dgm:t>
    </dgm:pt>
    <dgm:pt modelId="{4773D397-53FC-4128-9DF4-5FB93DF7C3FF}" type="parTrans" cxnId="{F64245E8-7056-4C1E-B85A-AC7BC9A51A79}">
      <dgm:prSet/>
      <dgm:spPr/>
      <dgm:t>
        <a:bodyPr/>
        <a:lstStyle/>
        <a:p>
          <a:endParaRPr lang="en-US"/>
        </a:p>
      </dgm:t>
    </dgm:pt>
    <dgm:pt modelId="{22812D11-B587-46A2-A8CB-66F932DFF3C0}" type="sibTrans" cxnId="{F64245E8-7056-4C1E-B85A-AC7BC9A51A79}">
      <dgm:prSet/>
      <dgm:spPr/>
      <dgm:t>
        <a:bodyPr/>
        <a:lstStyle/>
        <a:p>
          <a:endParaRPr lang="en-US"/>
        </a:p>
      </dgm:t>
    </dgm:pt>
    <dgm:pt modelId="{5B7E17E1-4818-460F-84A3-9426FAB47DFA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/>
            <a:t>Order</a:t>
          </a:r>
          <a:endParaRPr lang="en-US"/>
        </a:p>
      </dgm:t>
    </dgm:pt>
    <dgm:pt modelId="{ADDB1E20-CF3F-4355-8E05-9A75D8551DBC}" type="parTrans" cxnId="{B9388471-0964-477E-9B64-95BF546C018B}">
      <dgm:prSet/>
      <dgm:spPr/>
      <dgm:t>
        <a:bodyPr/>
        <a:lstStyle/>
        <a:p>
          <a:endParaRPr lang="en-US"/>
        </a:p>
      </dgm:t>
    </dgm:pt>
    <dgm:pt modelId="{033722F8-42EC-43B8-8483-7CDB7319845C}" type="sibTrans" cxnId="{B9388471-0964-477E-9B64-95BF546C018B}">
      <dgm:prSet/>
      <dgm:spPr/>
      <dgm:t>
        <a:bodyPr/>
        <a:lstStyle/>
        <a:p>
          <a:endParaRPr lang="en-US"/>
        </a:p>
      </dgm:t>
    </dgm:pt>
    <dgm:pt modelId="{66569EA5-910C-46A4-9D46-942845006216}">
      <dgm:prSet/>
      <dgm:spPr/>
      <dgm:t>
        <a:bodyPr/>
        <a:lstStyle/>
        <a:p>
          <a:r>
            <a:rPr lang="en-IN"/>
            <a:t>Order Details</a:t>
          </a:r>
          <a:endParaRPr lang="en-US"/>
        </a:p>
      </dgm:t>
    </dgm:pt>
    <dgm:pt modelId="{4781B854-9BFE-4BD0-8A48-50F7A167701C}" type="parTrans" cxnId="{F676691D-C5AD-4EC0-AA1B-6390DED03E09}">
      <dgm:prSet/>
      <dgm:spPr/>
      <dgm:t>
        <a:bodyPr/>
        <a:lstStyle/>
        <a:p>
          <a:endParaRPr lang="en-US"/>
        </a:p>
      </dgm:t>
    </dgm:pt>
    <dgm:pt modelId="{C61E38B3-7AF4-4DDB-88B5-F6B822BE4523}" type="sibTrans" cxnId="{F676691D-C5AD-4EC0-AA1B-6390DED03E09}">
      <dgm:prSet/>
      <dgm:spPr/>
      <dgm:t>
        <a:bodyPr/>
        <a:lstStyle/>
        <a:p>
          <a:endParaRPr lang="en-US"/>
        </a:p>
      </dgm:t>
    </dgm:pt>
    <dgm:pt modelId="{C0D5AF76-5481-49C7-8E38-28F526ABAC6E}" type="pres">
      <dgm:prSet presAssocID="{CE395863-B80A-44F8-9227-C9A68A64D9DF}" presName="diagram" presStyleCnt="0">
        <dgm:presLayoutVars>
          <dgm:dir/>
          <dgm:resizeHandles val="exact"/>
        </dgm:presLayoutVars>
      </dgm:prSet>
      <dgm:spPr/>
    </dgm:pt>
    <dgm:pt modelId="{1E7F7023-C580-41E6-AE0C-E3A3BE5BDDF5}" type="pres">
      <dgm:prSet presAssocID="{475DC8C6-91E7-4322-8BDA-67D162983071}" presName="node" presStyleLbl="node1" presStyleIdx="0" presStyleCnt="8">
        <dgm:presLayoutVars>
          <dgm:bulletEnabled val="1"/>
        </dgm:presLayoutVars>
      </dgm:prSet>
      <dgm:spPr/>
    </dgm:pt>
    <dgm:pt modelId="{C8C72F6D-9571-469F-96A7-44252FB0C5A6}" type="pres">
      <dgm:prSet presAssocID="{6B983EFB-788E-46A2-8CD4-B0222C0FEE74}" presName="sibTrans" presStyleCnt="0"/>
      <dgm:spPr/>
    </dgm:pt>
    <dgm:pt modelId="{945EACD2-F25B-43DE-BAC9-5CF386124E30}" type="pres">
      <dgm:prSet presAssocID="{CDDC220E-C691-4AA1-9FE2-9937BC26E4E1}" presName="node" presStyleLbl="node1" presStyleIdx="1" presStyleCnt="8">
        <dgm:presLayoutVars>
          <dgm:bulletEnabled val="1"/>
        </dgm:presLayoutVars>
      </dgm:prSet>
      <dgm:spPr/>
    </dgm:pt>
    <dgm:pt modelId="{0912CBF9-6D07-4BF0-8B99-6467F2A1DEDB}" type="pres">
      <dgm:prSet presAssocID="{0395D1D7-1FD0-426D-8752-9790CD763C40}" presName="sibTrans" presStyleCnt="0"/>
      <dgm:spPr/>
    </dgm:pt>
    <dgm:pt modelId="{B5F06F5A-FB42-4801-B07B-86C5DA7F7D37}" type="pres">
      <dgm:prSet presAssocID="{253D4820-3BE0-4054-92EB-F70F6F92E06D}" presName="node" presStyleLbl="node1" presStyleIdx="2" presStyleCnt="8">
        <dgm:presLayoutVars>
          <dgm:bulletEnabled val="1"/>
        </dgm:presLayoutVars>
      </dgm:prSet>
      <dgm:spPr/>
    </dgm:pt>
    <dgm:pt modelId="{FE4E73EE-10BE-4DE4-BEE9-3E271012659B}" type="pres">
      <dgm:prSet presAssocID="{4E4F6BEF-A73C-4BCF-9FDE-3D4A8DC6CED6}" presName="sibTrans" presStyleCnt="0"/>
      <dgm:spPr/>
    </dgm:pt>
    <dgm:pt modelId="{5A2CEEC3-8A1E-43E0-BAEE-B11C09D0F863}" type="pres">
      <dgm:prSet presAssocID="{8FD04DC8-5167-46CD-B017-03234110455D}" presName="node" presStyleLbl="node1" presStyleIdx="3" presStyleCnt="8">
        <dgm:presLayoutVars>
          <dgm:bulletEnabled val="1"/>
        </dgm:presLayoutVars>
      </dgm:prSet>
      <dgm:spPr/>
    </dgm:pt>
    <dgm:pt modelId="{D24ACFC4-604C-4CAF-8760-A5A463B6489F}" type="pres">
      <dgm:prSet presAssocID="{CD4ACA4E-A32A-42F7-B569-E1F3D5BFBA99}" presName="sibTrans" presStyleCnt="0"/>
      <dgm:spPr/>
    </dgm:pt>
    <dgm:pt modelId="{6665B64A-975C-4A88-8B81-D7623969CEE5}" type="pres">
      <dgm:prSet presAssocID="{6D994BB9-B85E-4681-B1A2-F3ADF41C147F}" presName="node" presStyleLbl="node1" presStyleIdx="4" presStyleCnt="8">
        <dgm:presLayoutVars>
          <dgm:bulletEnabled val="1"/>
        </dgm:presLayoutVars>
      </dgm:prSet>
      <dgm:spPr/>
    </dgm:pt>
    <dgm:pt modelId="{2A580FF7-E2DA-46CC-88A9-02088700460A}" type="pres">
      <dgm:prSet presAssocID="{E8742378-5151-472E-961D-9EE63C82808D}" presName="sibTrans" presStyleCnt="0"/>
      <dgm:spPr/>
    </dgm:pt>
    <dgm:pt modelId="{B093D4DF-E29B-4AAB-9E95-20E084506605}" type="pres">
      <dgm:prSet presAssocID="{45492DDB-7218-403D-8E2B-DAE5A0E31827}" presName="node" presStyleLbl="node1" presStyleIdx="5" presStyleCnt="8">
        <dgm:presLayoutVars>
          <dgm:bulletEnabled val="1"/>
        </dgm:presLayoutVars>
      </dgm:prSet>
      <dgm:spPr/>
    </dgm:pt>
    <dgm:pt modelId="{475D58AE-7E3C-4E96-AD22-4F697EE3CEE3}" type="pres">
      <dgm:prSet presAssocID="{22812D11-B587-46A2-A8CB-66F932DFF3C0}" presName="sibTrans" presStyleCnt="0"/>
      <dgm:spPr/>
    </dgm:pt>
    <dgm:pt modelId="{0BF5CABD-F8DA-44CB-A45F-88CF034F6AF3}" type="pres">
      <dgm:prSet presAssocID="{5B7E17E1-4818-460F-84A3-9426FAB47DFA}" presName="node" presStyleLbl="node1" presStyleIdx="6" presStyleCnt="8">
        <dgm:presLayoutVars>
          <dgm:bulletEnabled val="1"/>
        </dgm:presLayoutVars>
      </dgm:prSet>
      <dgm:spPr/>
    </dgm:pt>
    <dgm:pt modelId="{4526B4B0-17C4-4C11-98EB-D4099AF188F1}" type="pres">
      <dgm:prSet presAssocID="{033722F8-42EC-43B8-8483-7CDB7319845C}" presName="sibTrans" presStyleCnt="0"/>
      <dgm:spPr/>
    </dgm:pt>
    <dgm:pt modelId="{D2F9C5DE-4C3E-4C05-B0FA-0A47C452F6BC}" type="pres">
      <dgm:prSet presAssocID="{66569EA5-910C-46A4-9D46-942845006216}" presName="node" presStyleLbl="node1" presStyleIdx="7" presStyleCnt="8">
        <dgm:presLayoutVars>
          <dgm:bulletEnabled val="1"/>
        </dgm:presLayoutVars>
      </dgm:prSet>
      <dgm:spPr/>
    </dgm:pt>
  </dgm:ptLst>
  <dgm:cxnLst>
    <dgm:cxn modelId="{EC26D701-DFAD-488B-B872-100025C9A5F5}" type="presOf" srcId="{45492DDB-7218-403D-8E2B-DAE5A0E31827}" destId="{B093D4DF-E29B-4AAB-9E95-20E084506605}" srcOrd="0" destOrd="0" presId="urn:microsoft.com/office/officeart/2005/8/layout/default"/>
    <dgm:cxn modelId="{CC9FFD01-5258-4870-9327-BFE0849FB04B}" type="presOf" srcId="{475DC8C6-91E7-4322-8BDA-67D162983071}" destId="{1E7F7023-C580-41E6-AE0C-E3A3BE5BDDF5}" srcOrd="0" destOrd="0" presId="urn:microsoft.com/office/officeart/2005/8/layout/default"/>
    <dgm:cxn modelId="{69055A08-CBF7-4941-8300-0248A72EEAAD}" srcId="{CE395863-B80A-44F8-9227-C9A68A64D9DF}" destId="{6D994BB9-B85E-4681-B1A2-F3ADF41C147F}" srcOrd="4" destOrd="0" parTransId="{B52F61D8-05D5-4ECC-B3F0-F6F47E8A3633}" sibTransId="{E8742378-5151-472E-961D-9EE63C82808D}"/>
    <dgm:cxn modelId="{F676691D-C5AD-4EC0-AA1B-6390DED03E09}" srcId="{CE395863-B80A-44F8-9227-C9A68A64D9DF}" destId="{66569EA5-910C-46A4-9D46-942845006216}" srcOrd="7" destOrd="0" parTransId="{4781B854-9BFE-4BD0-8A48-50F7A167701C}" sibTransId="{C61E38B3-7AF4-4DDB-88B5-F6B822BE4523}"/>
    <dgm:cxn modelId="{706BBE1E-B62E-4ECA-9C4F-B1FA79AB1088}" srcId="{CE395863-B80A-44F8-9227-C9A68A64D9DF}" destId="{253D4820-3BE0-4054-92EB-F70F6F92E06D}" srcOrd="2" destOrd="0" parTransId="{37D1AB5C-6D41-4BDA-92F1-21103406A0C5}" sibTransId="{4E4F6BEF-A73C-4BCF-9FDE-3D4A8DC6CED6}"/>
    <dgm:cxn modelId="{B449235B-0E8D-40A5-90B2-F6F193797E10}" type="presOf" srcId="{6D994BB9-B85E-4681-B1A2-F3ADF41C147F}" destId="{6665B64A-975C-4A88-8B81-D7623969CEE5}" srcOrd="0" destOrd="0" presId="urn:microsoft.com/office/officeart/2005/8/layout/default"/>
    <dgm:cxn modelId="{33B5FB4F-BD05-4E2C-A19F-1A13B1216AAF}" srcId="{CE395863-B80A-44F8-9227-C9A68A64D9DF}" destId="{CDDC220E-C691-4AA1-9FE2-9937BC26E4E1}" srcOrd="1" destOrd="0" parTransId="{FAC252A3-EC73-40E2-9413-333A501D7F08}" sibTransId="{0395D1D7-1FD0-426D-8752-9790CD763C40}"/>
    <dgm:cxn modelId="{B9388471-0964-477E-9B64-95BF546C018B}" srcId="{CE395863-B80A-44F8-9227-C9A68A64D9DF}" destId="{5B7E17E1-4818-460F-84A3-9426FAB47DFA}" srcOrd="6" destOrd="0" parTransId="{ADDB1E20-CF3F-4355-8E05-9A75D8551DBC}" sibTransId="{033722F8-42EC-43B8-8483-7CDB7319845C}"/>
    <dgm:cxn modelId="{580D6659-165C-4A7C-9A11-1355C966B1E9}" type="presOf" srcId="{66569EA5-910C-46A4-9D46-942845006216}" destId="{D2F9C5DE-4C3E-4C05-B0FA-0A47C452F6BC}" srcOrd="0" destOrd="0" presId="urn:microsoft.com/office/officeart/2005/8/layout/default"/>
    <dgm:cxn modelId="{3A21F880-E858-4553-BF12-5D1781773C9B}" type="presOf" srcId="{8FD04DC8-5167-46CD-B017-03234110455D}" destId="{5A2CEEC3-8A1E-43E0-BAEE-B11C09D0F863}" srcOrd="0" destOrd="0" presId="urn:microsoft.com/office/officeart/2005/8/layout/default"/>
    <dgm:cxn modelId="{5C2B208B-AB60-42D7-A5E0-E75EE04492DC}" type="presOf" srcId="{5B7E17E1-4818-460F-84A3-9426FAB47DFA}" destId="{0BF5CABD-F8DA-44CB-A45F-88CF034F6AF3}" srcOrd="0" destOrd="0" presId="urn:microsoft.com/office/officeart/2005/8/layout/default"/>
    <dgm:cxn modelId="{1AF24AA4-D47E-4ADA-BEC7-601D0769C23D}" srcId="{CE395863-B80A-44F8-9227-C9A68A64D9DF}" destId="{8FD04DC8-5167-46CD-B017-03234110455D}" srcOrd="3" destOrd="0" parTransId="{CD299D67-60C9-4DA1-A557-DFB4B766BA19}" sibTransId="{CD4ACA4E-A32A-42F7-B569-E1F3D5BFBA99}"/>
    <dgm:cxn modelId="{BF6052A8-821D-4E2C-9DCF-621E9C4C78D0}" type="presOf" srcId="{CDDC220E-C691-4AA1-9FE2-9937BC26E4E1}" destId="{945EACD2-F25B-43DE-BAC9-5CF386124E30}" srcOrd="0" destOrd="0" presId="urn:microsoft.com/office/officeart/2005/8/layout/default"/>
    <dgm:cxn modelId="{B897C4B8-7709-4202-88C4-CDA2017BB2E2}" type="presOf" srcId="{CE395863-B80A-44F8-9227-C9A68A64D9DF}" destId="{C0D5AF76-5481-49C7-8E38-28F526ABAC6E}" srcOrd="0" destOrd="0" presId="urn:microsoft.com/office/officeart/2005/8/layout/default"/>
    <dgm:cxn modelId="{75DA42BE-5812-467B-936D-C352A49F4F5A}" srcId="{CE395863-B80A-44F8-9227-C9A68A64D9DF}" destId="{475DC8C6-91E7-4322-8BDA-67D162983071}" srcOrd="0" destOrd="0" parTransId="{39E4F7C2-D012-482F-B522-98C62061934A}" sibTransId="{6B983EFB-788E-46A2-8CD4-B0222C0FEE74}"/>
    <dgm:cxn modelId="{93647FC2-7B6B-4EE5-B54C-AD1B01D88047}" type="presOf" srcId="{253D4820-3BE0-4054-92EB-F70F6F92E06D}" destId="{B5F06F5A-FB42-4801-B07B-86C5DA7F7D37}" srcOrd="0" destOrd="0" presId="urn:microsoft.com/office/officeart/2005/8/layout/default"/>
    <dgm:cxn modelId="{F64245E8-7056-4C1E-B85A-AC7BC9A51A79}" srcId="{CE395863-B80A-44F8-9227-C9A68A64D9DF}" destId="{45492DDB-7218-403D-8E2B-DAE5A0E31827}" srcOrd="5" destOrd="0" parTransId="{4773D397-53FC-4128-9DF4-5FB93DF7C3FF}" sibTransId="{22812D11-B587-46A2-A8CB-66F932DFF3C0}"/>
    <dgm:cxn modelId="{63B98157-AD87-4DE4-8A43-9901AB7321C9}" type="presParOf" srcId="{C0D5AF76-5481-49C7-8E38-28F526ABAC6E}" destId="{1E7F7023-C580-41E6-AE0C-E3A3BE5BDDF5}" srcOrd="0" destOrd="0" presId="urn:microsoft.com/office/officeart/2005/8/layout/default"/>
    <dgm:cxn modelId="{E9BB1066-C088-4629-9E27-DBF987E4E7C0}" type="presParOf" srcId="{C0D5AF76-5481-49C7-8E38-28F526ABAC6E}" destId="{C8C72F6D-9571-469F-96A7-44252FB0C5A6}" srcOrd="1" destOrd="0" presId="urn:microsoft.com/office/officeart/2005/8/layout/default"/>
    <dgm:cxn modelId="{B7B25C56-252E-4312-B366-45B1795992A0}" type="presParOf" srcId="{C0D5AF76-5481-49C7-8E38-28F526ABAC6E}" destId="{945EACD2-F25B-43DE-BAC9-5CF386124E30}" srcOrd="2" destOrd="0" presId="urn:microsoft.com/office/officeart/2005/8/layout/default"/>
    <dgm:cxn modelId="{8CF6F76B-6B35-46FE-99CA-BC90B366C2EC}" type="presParOf" srcId="{C0D5AF76-5481-49C7-8E38-28F526ABAC6E}" destId="{0912CBF9-6D07-4BF0-8B99-6467F2A1DEDB}" srcOrd="3" destOrd="0" presId="urn:microsoft.com/office/officeart/2005/8/layout/default"/>
    <dgm:cxn modelId="{4593FB15-C47E-4A48-A794-EDF0E08BC922}" type="presParOf" srcId="{C0D5AF76-5481-49C7-8E38-28F526ABAC6E}" destId="{B5F06F5A-FB42-4801-B07B-86C5DA7F7D37}" srcOrd="4" destOrd="0" presId="urn:microsoft.com/office/officeart/2005/8/layout/default"/>
    <dgm:cxn modelId="{1AE57A70-2024-4ACD-B6CE-DF21D8A910A4}" type="presParOf" srcId="{C0D5AF76-5481-49C7-8E38-28F526ABAC6E}" destId="{FE4E73EE-10BE-4DE4-BEE9-3E271012659B}" srcOrd="5" destOrd="0" presId="urn:microsoft.com/office/officeart/2005/8/layout/default"/>
    <dgm:cxn modelId="{D63CCE9A-D153-49C2-8A6D-074CADF00F33}" type="presParOf" srcId="{C0D5AF76-5481-49C7-8E38-28F526ABAC6E}" destId="{5A2CEEC3-8A1E-43E0-BAEE-B11C09D0F863}" srcOrd="6" destOrd="0" presId="urn:microsoft.com/office/officeart/2005/8/layout/default"/>
    <dgm:cxn modelId="{FA40EC24-725A-441D-88A5-786F6D46A3CE}" type="presParOf" srcId="{C0D5AF76-5481-49C7-8E38-28F526ABAC6E}" destId="{D24ACFC4-604C-4CAF-8760-A5A463B6489F}" srcOrd="7" destOrd="0" presId="urn:microsoft.com/office/officeart/2005/8/layout/default"/>
    <dgm:cxn modelId="{8A810151-4FB6-458A-A6F9-4404E33C0F07}" type="presParOf" srcId="{C0D5AF76-5481-49C7-8E38-28F526ABAC6E}" destId="{6665B64A-975C-4A88-8B81-D7623969CEE5}" srcOrd="8" destOrd="0" presId="urn:microsoft.com/office/officeart/2005/8/layout/default"/>
    <dgm:cxn modelId="{C06E528E-958A-4C4E-A51F-6C9BFE3F0E42}" type="presParOf" srcId="{C0D5AF76-5481-49C7-8E38-28F526ABAC6E}" destId="{2A580FF7-E2DA-46CC-88A9-02088700460A}" srcOrd="9" destOrd="0" presId="urn:microsoft.com/office/officeart/2005/8/layout/default"/>
    <dgm:cxn modelId="{D4FBA60F-D231-4222-A312-C28E10ED9185}" type="presParOf" srcId="{C0D5AF76-5481-49C7-8E38-28F526ABAC6E}" destId="{B093D4DF-E29B-4AAB-9E95-20E084506605}" srcOrd="10" destOrd="0" presId="urn:microsoft.com/office/officeart/2005/8/layout/default"/>
    <dgm:cxn modelId="{E95052BB-7088-43E2-BC98-9C7AA0E568BF}" type="presParOf" srcId="{C0D5AF76-5481-49C7-8E38-28F526ABAC6E}" destId="{475D58AE-7E3C-4E96-AD22-4F697EE3CEE3}" srcOrd="11" destOrd="0" presId="urn:microsoft.com/office/officeart/2005/8/layout/default"/>
    <dgm:cxn modelId="{74B02498-6423-4D40-8F70-64B6AA4FFB33}" type="presParOf" srcId="{C0D5AF76-5481-49C7-8E38-28F526ABAC6E}" destId="{0BF5CABD-F8DA-44CB-A45F-88CF034F6AF3}" srcOrd="12" destOrd="0" presId="urn:microsoft.com/office/officeart/2005/8/layout/default"/>
    <dgm:cxn modelId="{F72E4BF0-136A-472C-B070-11CB4AA60539}" type="presParOf" srcId="{C0D5AF76-5481-49C7-8E38-28F526ABAC6E}" destId="{4526B4B0-17C4-4C11-98EB-D4099AF188F1}" srcOrd="13" destOrd="0" presId="urn:microsoft.com/office/officeart/2005/8/layout/default"/>
    <dgm:cxn modelId="{F79E6534-4739-44B5-8244-BED66A9CFE82}" type="presParOf" srcId="{C0D5AF76-5481-49C7-8E38-28F526ABAC6E}" destId="{D2F9C5DE-4C3E-4C05-B0FA-0A47C452F6B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1BC8C9-0C12-49E5-A9AB-52B8C3E159A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661ADD2-0F47-4909-BB3A-4F789A06368C}">
      <dgm:prSet/>
      <dgm:spPr/>
      <dgm:t>
        <a:bodyPr/>
        <a:lstStyle/>
        <a:p>
          <a:pPr>
            <a:defRPr cap="all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Daily we had discussed about the project and tasks assigned to our team members from day1 to day7.</a:t>
          </a: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​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6F2FE9-D6F0-4832-A447-493F5AB46F45}" type="parTrans" cxnId="{1A79B637-55AD-4978-AB04-C5FD24F351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A6C448-074D-495F-AD4E-768FA8EE4D9C}" type="sibTrans" cxnId="{1A79B637-55AD-4978-AB04-C5FD24F351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A3FBA7-B3AC-474E-AB7D-0186704A7CAB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End of every day, we the whole team discussed about the assigned task that had completed.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​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2FCEC-4143-44CC-B1E9-9A79050E713F}" type="parTrans" cxnId="{536FFA3C-4A23-4536-BEDF-C3F867E0F26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4D0626-BCE8-46FE-8DD5-FD3172069F73}" type="sibTrans" cxnId="{536FFA3C-4A23-4536-BEDF-C3F867E0F26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8DF29A-0CCB-40F6-9264-712F0DFF869B}">
      <dgm:prSet/>
      <dgm:spPr/>
      <dgm:t>
        <a:bodyPr/>
        <a:lstStyle/>
        <a:p>
          <a:pPr>
            <a:defRPr cap="all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We  faced many challenges, and we approached in different ways to resolve the challenges  that we faced.​</a:t>
          </a:r>
        </a:p>
      </dgm:t>
    </dgm:pt>
    <dgm:pt modelId="{10C9E4B3-B1D7-4CC7-8228-35A642F675B9}" type="parTrans" cxnId="{3177CE4A-0A79-4918-B269-AFAFEC24339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73565A-ED73-44F0-B1F4-D2F31D325225}" type="sibTrans" cxnId="{3177CE4A-0A79-4918-B269-AFAFEC24339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D88ABA-2943-407E-BEB6-2772A04B9BF0}" type="pres">
      <dgm:prSet presAssocID="{EC1BC8C9-0C12-49E5-A9AB-52B8C3E159A0}" presName="root" presStyleCnt="0">
        <dgm:presLayoutVars>
          <dgm:dir/>
          <dgm:resizeHandles val="exact"/>
        </dgm:presLayoutVars>
      </dgm:prSet>
      <dgm:spPr/>
    </dgm:pt>
    <dgm:pt modelId="{0B672692-5327-4EFE-9255-A061DB980DC2}" type="pres">
      <dgm:prSet presAssocID="{7661ADD2-0F47-4909-BB3A-4F789A06368C}" presName="compNode" presStyleCnt="0"/>
      <dgm:spPr/>
    </dgm:pt>
    <dgm:pt modelId="{5E1F5C45-FACA-40BB-8CBF-4544E15C237E}" type="pres">
      <dgm:prSet presAssocID="{7661ADD2-0F47-4909-BB3A-4F789A06368C}" presName="iconBgRect" presStyleLbl="bgShp" presStyleIdx="0" presStyleCnt="3"/>
      <dgm:spPr/>
    </dgm:pt>
    <dgm:pt modelId="{6FCEDC96-F898-466F-B049-63ED4AFDF399}" type="pres">
      <dgm:prSet presAssocID="{7661ADD2-0F47-4909-BB3A-4F789A0636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BB4BE3AA-D45F-401A-A97D-2139506F2CCD}" type="pres">
      <dgm:prSet presAssocID="{7661ADD2-0F47-4909-BB3A-4F789A06368C}" presName="spaceRect" presStyleCnt="0"/>
      <dgm:spPr/>
    </dgm:pt>
    <dgm:pt modelId="{D4A427BF-757C-409F-AABE-18816CA0D2C8}" type="pres">
      <dgm:prSet presAssocID="{7661ADD2-0F47-4909-BB3A-4F789A06368C}" presName="textRect" presStyleLbl="revTx" presStyleIdx="0" presStyleCnt="3">
        <dgm:presLayoutVars>
          <dgm:chMax val="1"/>
          <dgm:chPref val="1"/>
        </dgm:presLayoutVars>
      </dgm:prSet>
      <dgm:spPr/>
    </dgm:pt>
    <dgm:pt modelId="{77AC068E-8C5C-45B6-B78D-D50EEBB49608}" type="pres">
      <dgm:prSet presAssocID="{96A6C448-074D-495F-AD4E-768FA8EE4D9C}" presName="sibTrans" presStyleCnt="0"/>
      <dgm:spPr/>
    </dgm:pt>
    <dgm:pt modelId="{9D01F490-2B77-488E-A608-2D3DB04E64E8}" type="pres">
      <dgm:prSet presAssocID="{87A3FBA7-B3AC-474E-AB7D-0186704A7CAB}" presName="compNode" presStyleCnt="0"/>
      <dgm:spPr/>
    </dgm:pt>
    <dgm:pt modelId="{FC48DEEE-08AB-4CEB-A97F-640E7F679751}" type="pres">
      <dgm:prSet presAssocID="{87A3FBA7-B3AC-474E-AB7D-0186704A7CAB}" presName="iconBgRect" presStyleLbl="bgShp" presStyleIdx="1" presStyleCnt="3"/>
      <dgm:spPr/>
    </dgm:pt>
    <dgm:pt modelId="{E1B5A50C-BE85-4030-8663-9158AFD90051}" type="pres">
      <dgm:prSet presAssocID="{87A3FBA7-B3AC-474E-AB7D-0186704A7C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2255F35-E818-4276-8AFE-816151E6216F}" type="pres">
      <dgm:prSet presAssocID="{87A3FBA7-B3AC-474E-AB7D-0186704A7CAB}" presName="spaceRect" presStyleCnt="0"/>
      <dgm:spPr/>
    </dgm:pt>
    <dgm:pt modelId="{A831DE1B-8EA2-44E3-BF33-60BA8BF23A16}" type="pres">
      <dgm:prSet presAssocID="{87A3FBA7-B3AC-474E-AB7D-0186704A7CAB}" presName="textRect" presStyleLbl="revTx" presStyleIdx="1" presStyleCnt="3">
        <dgm:presLayoutVars>
          <dgm:chMax val="1"/>
          <dgm:chPref val="1"/>
        </dgm:presLayoutVars>
      </dgm:prSet>
      <dgm:spPr/>
    </dgm:pt>
    <dgm:pt modelId="{B013FF01-C4DC-439F-AAD8-45F6D2D4D441}" type="pres">
      <dgm:prSet presAssocID="{0D4D0626-BCE8-46FE-8DD5-FD3172069F73}" presName="sibTrans" presStyleCnt="0"/>
      <dgm:spPr/>
    </dgm:pt>
    <dgm:pt modelId="{56DF6E94-1C87-4ECC-A2EC-33B209D99D4C}" type="pres">
      <dgm:prSet presAssocID="{2F8DF29A-0CCB-40F6-9264-712F0DFF869B}" presName="compNode" presStyleCnt="0"/>
      <dgm:spPr/>
    </dgm:pt>
    <dgm:pt modelId="{8171844E-DAB5-40B4-9F9F-50F5C3DB32EE}" type="pres">
      <dgm:prSet presAssocID="{2F8DF29A-0CCB-40F6-9264-712F0DFF869B}" presName="iconBgRect" presStyleLbl="bgShp" presStyleIdx="2" presStyleCnt="3"/>
      <dgm:spPr/>
    </dgm:pt>
    <dgm:pt modelId="{9EC64C7B-AC63-4D5E-ABAC-3DF4C1A21C6F}" type="pres">
      <dgm:prSet presAssocID="{2F8DF29A-0CCB-40F6-9264-712F0DFF86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5055777-99C4-4BC0-AB4D-D43EFDEF57C3}" type="pres">
      <dgm:prSet presAssocID="{2F8DF29A-0CCB-40F6-9264-712F0DFF869B}" presName="spaceRect" presStyleCnt="0"/>
      <dgm:spPr/>
    </dgm:pt>
    <dgm:pt modelId="{03DDAFC8-C4CF-4032-9632-4EF133069F03}" type="pres">
      <dgm:prSet presAssocID="{2F8DF29A-0CCB-40F6-9264-712F0DFF86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4CC101-F36A-4FB3-9875-D30AB047F85E}" type="presOf" srcId="{EC1BC8C9-0C12-49E5-A9AB-52B8C3E159A0}" destId="{66D88ABA-2943-407E-BEB6-2772A04B9BF0}" srcOrd="0" destOrd="0" presId="urn:microsoft.com/office/officeart/2018/5/layout/IconCircleLabelList"/>
    <dgm:cxn modelId="{1A79B637-55AD-4978-AB04-C5FD24F35146}" srcId="{EC1BC8C9-0C12-49E5-A9AB-52B8C3E159A0}" destId="{7661ADD2-0F47-4909-BB3A-4F789A06368C}" srcOrd="0" destOrd="0" parTransId="{4D6F2FE9-D6F0-4832-A447-493F5AB46F45}" sibTransId="{96A6C448-074D-495F-AD4E-768FA8EE4D9C}"/>
    <dgm:cxn modelId="{EF42193B-38C4-46F6-A490-C29739D738A4}" type="presOf" srcId="{87A3FBA7-B3AC-474E-AB7D-0186704A7CAB}" destId="{A831DE1B-8EA2-44E3-BF33-60BA8BF23A16}" srcOrd="0" destOrd="0" presId="urn:microsoft.com/office/officeart/2018/5/layout/IconCircleLabelList"/>
    <dgm:cxn modelId="{536FFA3C-4A23-4536-BEDF-C3F867E0F26F}" srcId="{EC1BC8C9-0C12-49E5-A9AB-52B8C3E159A0}" destId="{87A3FBA7-B3AC-474E-AB7D-0186704A7CAB}" srcOrd="1" destOrd="0" parTransId="{A082FCEC-4143-44CC-B1E9-9A79050E713F}" sibTransId="{0D4D0626-BCE8-46FE-8DD5-FD3172069F73}"/>
    <dgm:cxn modelId="{3177CE4A-0A79-4918-B269-AFAFEC243394}" srcId="{EC1BC8C9-0C12-49E5-A9AB-52B8C3E159A0}" destId="{2F8DF29A-0CCB-40F6-9264-712F0DFF869B}" srcOrd="2" destOrd="0" parTransId="{10C9E4B3-B1D7-4CC7-8228-35A642F675B9}" sibTransId="{3E73565A-ED73-44F0-B1F4-D2F31D325225}"/>
    <dgm:cxn modelId="{01592EEC-85BD-4E8A-99DF-80F4F23C36B0}" type="presOf" srcId="{7661ADD2-0F47-4909-BB3A-4F789A06368C}" destId="{D4A427BF-757C-409F-AABE-18816CA0D2C8}" srcOrd="0" destOrd="0" presId="urn:microsoft.com/office/officeart/2018/5/layout/IconCircleLabelList"/>
    <dgm:cxn modelId="{16EA5BFE-8086-468B-BD77-3EBE99D26C0B}" type="presOf" srcId="{2F8DF29A-0CCB-40F6-9264-712F0DFF869B}" destId="{03DDAFC8-C4CF-4032-9632-4EF133069F03}" srcOrd="0" destOrd="0" presId="urn:microsoft.com/office/officeart/2018/5/layout/IconCircleLabelList"/>
    <dgm:cxn modelId="{105A1EB5-A988-43AA-A6AD-B1B69D0DDEC7}" type="presParOf" srcId="{66D88ABA-2943-407E-BEB6-2772A04B9BF0}" destId="{0B672692-5327-4EFE-9255-A061DB980DC2}" srcOrd="0" destOrd="0" presId="urn:microsoft.com/office/officeart/2018/5/layout/IconCircleLabelList"/>
    <dgm:cxn modelId="{92DF809A-314C-4349-97A7-3CC6E3587FF1}" type="presParOf" srcId="{0B672692-5327-4EFE-9255-A061DB980DC2}" destId="{5E1F5C45-FACA-40BB-8CBF-4544E15C237E}" srcOrd="0" destOrd="0" presId="urn:microsoft.com/office/officeart/2018/5/layout/IconCircleLabelList"/>
    <dgm:cxn modelId="{AAF68D3B-9865-429B-9D61-F1C7861D115D}" type="presParOf" srcId="{0B672692-5327-4EFE-9255-A061DB980DC2}" destId="{6FCEDC96-F898-466F-B049-63ED4AFDF399}" srcOrd="1" destOrd="0" presId="urn:microsoft.com/office/officeart/2018/5/layout/IconCircleLabelList"/>
    <dgm:cxn modelId="{FB59A605-BE91-4E94-833E-BD2B39075477}" type="presParOf" srcId="{0B672692-5327-4EFE-9255-A061DB980DC2}" destId="{BB4BE3AA-D45F-401A-A97D-2139506F2CCD}" srcOrd="2" destOrd="0" presId="urn:microsoft.com/office/officeart/2018/5/layout/IconCircleLabelList"/>
    <dgm:cxn modelId="{9B8C6320-5287-4904-B5D1-B47B284172CC}" type="presParOf" srcId="{0B672692-5327-4EFE-9255-A061DB980DC2}" destId="{D4A427BF-757C-409F-AABE-18816CA0D2C8}" srcOrd="3" destOrd="0" presId="urn:microsoft.com/office/officeart/2018/5/layout/IconCircleLabelList"/>
    <dgm:cxn modelId="{4C6BAA01-46D3-4E91-8078-BEDDAB3309A2}" type="presParOf" srcId="{66D88ABA-2943-407E-BEB6-2772A04B9BF0}" destId="{77AC068E-8C5C-45B6-B78D-D50EEBB49608}" srcOrd="1" destOrd="0" presId="urn:microsoft.com/office/officeart/2018/5/layout/IconCircleLabelList"/>
    <dgm:cxn modelId="{7CBB3FEF-FE5D-4416-974A-A2131F25E15E}" type="presParOf" srcId="{66D88ABA-2943-407E-BEB6-2772A04B9BF0}" destId="{9D01F490-2B77-488E-A608-2D3DB04E64E8}" srcOrd="2" destOrd="0" presId="urn:microsoft.com/office/officeart/2018/5/layout/IconCircleLabelList"/>
    <dgm:cxn modelId="{5CC7FE74-FB80-4A42-9221-09ECCE5039CE}" type="presParOf" srcId="{9D01F490-2B77-488E-A608-2D3DB04E64E8}" destId="{FC48DEEE-08AB-4CEB-A97F-640E7F679751}" srcOrd="0" destOrd="0" presId="urn:microsoft.com/office/officeart/2018/5/layout/IconCircleLabelList"/>
    <dgm:cxn modelId="{6386F20A-1D88-4B39-9BE4-DC10F13F9CDA}" type="presParOf" srcId="{9D01F490-2B77-488E-A608-2D3DB04E64E8}" destId="{E1B5A50C-BE85-4030-8663-9158AFD90051}" srcOrd="1" destOrd="0" presId="urn:microsoft.com/office/officeart/2018/5/layout/IconCircleLabelList"/>
    <dgm:cxn modelId="{E6351A88-4180-4FEB-887F-147813DC47CE}" type="presParOf" srcId="{9D01F490-2B77-488E-A608-2D3DB04E64E8}" destId="{B2255F35-E818-4276-8AFE-816151E6216F}" srcOrd="2" destOrd="0" presId="urn:microsoft.com/office/officeart/2018/5/layout/IconCircleLabelList"/>
    <dgm:cxn modelId="{90692800-9769-4582-992C-630016FB313E}" type="presParOf" srcId="{9D01F490-2B77-488E-A608-2D3DB04E64E8}" destId="{A831DE1B-8EA2-44E3-BF33-60BA8BF23A16}" srcOrd="3" destOrd="0" presId="urn:microsoft.com/office/officeart/2018/5/layout/IconCircleLabelList"/>
    <dgm:cxn modelId="{88694A5B-F761-40F8-A817-195D8401991C}" type="presParOf" srcId="{66D88ABA-2943-407E-BEB6-2772A04B9BF0}" destId="{B013FF01-C4DC-439F-AAD8-45F6D2D4D441}" srcOrd="3" destOrd="0" presId="urn:microsoft.com/office/officeart/2018/5/layout/IconCircleLabelList"/>
    <dgm:cxn modelId="{67C0723F-77A1-47A4-82BF-D05670587621}" type="presParOf" srcId="{66D88ABA-2943-407E-BEB6-2772A04B9BF0}" destId="{56DF6E94-1C87-4ECC-A2EC-33B209D99D4C}" srcOrd="4" destOrd="0" presId="urn:microsoft.com/office/officeart/2018/5/layout/IconCircleLabelList"/>
    <dgm:cxn modelId="{F6A843ED-3FAA-492F-B095-AD677F8229F6}" type="presParOf" srcId="{56DF6E94-1C87-4ECC-A2EC-33B209D99D4C}" destId="{8171844E-DAB5-40B4-9F9F-50F5C3DB32EE}" srcOrd="0" destOrd="0" presId="urn:microsoft.com/office/officeart/2018/5/layout/IconCircleLabelList"/>
    <dgm:cxn modelId="{DFAB9676-A987-4249-8299-EB7102DBD0C7}" type="presParOf" srcId="{56DF6E94-1C87-4ECC-A2EC-33B209D99D4C}" destId="{9EC64C7B-AC63-4D5E-ABAC-3DF4C1A21C6F}" srcOrd="1" destOrd="0" presId="urn:microsoft.com/office/officeart/2018/5/layout/IconCircleLabelList"/>
    <dgm:cxn modelId="{4688F5AB-1B09-4668-90FE-D263981289C0}" type="presParOf" srcId="{56DF6E94-1C87-4ECC-A2EC-33B209D99D4C}" destId="{E5055777-99C4-4BC0-AB4D-D43EFDEF57C3}" srcOrd="2" destOrd="0" presId="urn:microsoft.com/office/officeart/2018/5/layout/IconCircleLabelList"/>
    <dgm:cxn modelId="{A95D4FDD-EB35-4F3A-9A4A-8FAB9E812BA0}" type="presParOf" srcId="{56DF6E94-1C87-4ECC-A2EC-33B209D99D4C}" destId="{03DDAFC8-C4CF-4032-9632-4EF133069F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19614-ACF1-4473-AF09-B583B56E9FD8}">
      <dsp:nvSpPr>
        <dsp:cNvPr id="0" name=""/>
        <dsp:cNvSpPr/>
      </dsp:nvSpPr>
      <dsp:spPr>
        <a:xfrm>
          <a:off x="0" y="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Application is user-friendly.</a:t>
          </a:r>
          <a:endParaRPr lang="en-US" sz="2400" kern="1200" dirty="0"/>
        </a:p>
      </dsp:txBody>
      <dsp:txXfrm>
        <a:off x="26377" y="26377"/>
        <a:ext cx="6646626" cy="847812"/>
      </dsp:txXfrm>
    </dsp:sp>
    <dsp:sp modelId="{C0056234-718D-45A5-AAB7-6CCF2097C99C}">
      <dsp:nvSpPr>
        <dsp:cNvPr id="0" name=""/>
        <dsp:cNvSpPr/>
      </dsp:nvSpPr>
      <dsp:spPr>
        <a:xfrm>
          <a:off x="644414" y="1064305"/>
          <a:ext cx="7694506" cy="900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All major actions performed must be traceable</a:t>
          </a:r>
          <a:endParaRPr lang="en-US" sz="2400" kern="1200"/>
        </a:p>
      </dsp:txBody>
      <dsp:txXfrm>
        <a:off x="670791" y="1090682"/>
        <a:ext cx="6411969" cy="847812"/>
      </dsp:txXfrm>
    </dsp:sp>
    <dsp:sp modelId="{38614D63-613D-4F02-90A5-D815FED35B50}">
      <dsp:nvSpPr>
        <dsp:cNvPr id="0" name=""/>
        <dsp:cNvSpPr/>
      </dsp:nvSpPr>
      <dsp:spPr>
        <a:xfrm>
          <a:off x="1279211" y="2128610"/>
          <a:ext cx="7694506" cy="90056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Application should load faster and easily scalable. </a:t>
          </a:r>
          <a:endParaRPr lang="en-US" sz="2400" kern="1200"/>
        </a:p>
      </dsp:txBody>
      <dsp:txXfrm>
        <a:off x="1305588" y="2154987"/>
        <a:ext cx="6421587" cy="847812"/>
      </dsp:txXfrm>
    </dsp:sp>
    <dsp:sp modelId="{C973F4D2-0575-4E22-B0CA-11721D1B9175}">
      <dsp:nvSpPr>
        <dsp:cNvPr id="0" name=""/>
        <dsp:cNvSpPr/>
      </dsp:nvSpPr>
      <dsp:spPr>
        <a:xfrm>
          <a:off x="1923626" y="3192915"/>
          <a:ext cx="7694506" cy="900566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Design should be flexible enough to move application components to different tiers </a:t>
          </a:r>
          <a:endParaRPr lang="en-US" sz="2400" kern="1200"/>
        </a:p>
      </dsp:txBody>
      <dsp:txXfrm>
        <a:off x="1950003" y="3219292"/>
        <a:ext cx="6411969" cy="847812"/>
      </dsp:txXfrm>
    </dsp:sp>
    <dsp:sp modelId="{52BBCD9E-77A6-438D-B484-B9EAA34C8D54}">
      <dsp:nvSpPr>
        <dsp:cNvPr id="0" name=""/>
        <dsp:cNvSpPr/>
      </dsp:nvSpPr>
      <dsp:spPr>
        <a:xfrm>
          <a:off x="7109138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rgbClr val="00B0F0">
            <a:alpha val="90000"/>
          </a:srgb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240846" y="689751"/>
        <a:ext cx="321951" cy="440489"/>
      </dsp:txXfrm>
    </dsp:sp>
    <dsp:sp modelId="{D2D9D021-FA9F-4FBE-AD00-002BE03CB026}">
      <dsp:nvSpPr>
        <dsp:cNvPr id="0" name=""/>
        <dsp:cNvSpPr/>
      </dsp:nvSpPr>
      <dsp:spPr>
        <a:xfrm>
          <a:off x="775355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rgbClr val="00B0F0">
            <a:alpha val="90000"/>
          </a:srgb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85261" y="1754057"/>
        <a:ext cx="321951" cy="440489"/>
      </dsp:txXfrm>
    </dsp:sp>
    <dsp:sp modelId="{F6472D12-6752-4A76-855F-7C82EFCAF2C2}">
      <dsp:nvSpPr>
        <dsp:cNvPr id="0" name=""/>
        <dsp:cNvSpPr/>
      </dsp:nvSpPr>
      <dsp:spPr>
        <a:xfrm>
          <a:off x="838835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rgbClr val="00B0F0">
            <a:alpha val="90000"/>
          </a:srgb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20058" y="2818362"/>
        <a:ext cx="321951" cy="440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F7023-C580-41E6-AE0C-E3A3BE5BDDF5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User</a:t>
          </a:r>
          <a:endParaRPr lang="en-US" sz="3800" kern="1200"/>
        </a:p>
      </dsp:txBody>
      <dsp:txXfrm>
        <a:off x="2817" y="593689"/>
        <a:ext cx="2235464" cy="1341278"/>
      </dsp:txXfrm>
    </dsp:sp>
    <dsp:sp modelId="{945EACD2-F25B-43DE-BAC9-5CF386124E30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Address</a:t>
          </a:r>
          <a:endParaRPr lang="en-US" sz="3800" kern="1200"/>
        </a:p>
      </dsp:txBody>
      <dsp:txXfrm>
        <a:off x="2461828" y="593689"/>
        <a:ext cx="2235464" cy="1341278"/>
      </dsp:txXfrm>
    </dsp:sp>
    <dsp:sp modelId="{B5F06F5A-FB42-4801-B07B-86C5DA7F7D37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Product</a:t>
          </a:r>
          <a:endParaRPr lang="en-US" sz="3800" kern="1200"/>
        </a:p>
      </dsp:txBody>
      <dsp:txXfrm>
        <a:off x="4920839" y="593689"/>
        <a:ext cx="2235464" cy="1341278"/>
      </dsp:txXfrm>
    </dsp:sp>
    <dsp:sp modelId="{5A2CEEC3-8A1E-43E0-BAEE-B11C09D0F863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Category</a:t>
          </a:r>
          <a:endParaRPr lang="en-US" sz="3800" kern="1200"/>
        </a:p>
      </dsp:txBody>
      <dsp:txXfrm>
        <a:off x="7379850" y="593689"/>
        <a:ext cx="2235464" cy="1341278"/>
      </dsp:txXfrm>
    </dsp:sp>
    <dsp:sp modelId="{6665B64A-975C-4A88-8B81-D7623969CEE5}">
      <dsp:nvSpPr>
        <dsp:cNvPr id="0" name=""/>
        <dsp:cNvSpPr/>
      </dsp:nvSpPr>
      <dsp:spPr>
        <a:xfrm>
          <a:off x="2817" y="2158514"/>
          <a:ext cx="2235464" cy="13412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Cart</a:t>
          </a:r>
          <a:endParaRPr lang="en-US" sz="3800" kern="1200"/>
        </a:p>
      </dsp:txBody>
      <dsp:txXfrm>
        <a:off x="2817" y="2158514"/>
        <a:ext cx="2235464" cy="1341278"/>
      </dsp:txXfrm>
    </dsp:sp>
    <dsp:sp modelId="{B093D4DF-E29B-4AAB-9E95-20E084506605}">
      <dsp:nvSpPr>
        <dsp:cNvPr id="0" name=""/>
        <dsp:cNvSpPr/>
      </dsp:nvSpPr>
      <dsp:spPr>
        <a:xfrm>
          <a:off x="2461828" y="2158514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Cart Items</a:t>
          </a:r>
          <a:endParaRPr lang="en-US" sz="3800" kern="1200"/>
        </a:p>
      </dsp:txBody>
      <dsp:txXfrm>
        <a:off x="2461828" y="2158514"/>
        <a:ext cx="2235464" cy="1341278"/>
      </dsp:txXfrm>
    </dsp:sp>
    <dsp:sp modelId="{0BF5CABD-F8DA-44CB-A45F-88CF034F6AF3}">
      <dsp:nvSpPr>
        <dsp:cNvPr id="0" name=""/>
        <dsp:cNvSpPr/>
      </dsp:nvSpPr>
      <dsp:spPr>
        <a:xfrm>
          <a:off x="4920839" y="2158514"/>
          <a:ext cx="2235464" cy="134127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Order</a:t>
          </a:r>
          <a:endParaRPr lang="en-US" sz="3800" kern="1200"/>
        </a:p>
      </dsp:txBody>
      <dsp:txXfrm>
        <a:off x="4920839" y="2158514"/>
        <a:ext cx="2235464" cy="1341278"/>
      </dsp:txXfrm>
    </dsp:sp>
    <dsp:sp modelId="{D2F9C5DE-4C3E-4C05-B0FA-0A47C452F6BC}">
      <dsp:nvSpPr>
        <dsp:cNvPr id="0" name=""/>
        <dsp:cNvSpPr/>
      </dsp:nvSpPr>
      <dsp:spPr>
        <a:xfrm>
          <a:off x="7379850" y="2158514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Order Details</a:t>
          </a:r>
          <a:endParaRPr lang="en-US" sz="3800" kern="1200"/>
        </a:p>
      </dsp:txBody>
      <dsp:txXfrm>
        <a:off x="7379850" y="2158514"/>
        <a:ext cx="2235464" cy="134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F5C45-FACA-40BB-8CBF-4544E15C237E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EDC96-F898-466F-B049-63ED4AFDF399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427BF-757C-409F-AABE-18816CA0D2C8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Daily we had discussed about the project and tasks assigned to our team members from day1 to day7.</a:t>
          </a:r>
          <a:r>
            <a:rPr lang="en-IN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​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10" y="2834241"/>
        <a:ext cx="2868750" cy="720000"/>
      </dsp:txXfrm>
    </dsp:sp>
    <dsp:sp modelId="{FC48DEEE-08AB-4CEB-A97F-640E7F679751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5A50C-BE85-4030-8663-9158AFD90051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1DE1B-8EA2-44E3-BF33-60BA8BF23A16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End of every day, we the whole team discussed about the assigned task that had completed.</a:t>
          </a: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​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4691" y="2834241"/>
        <a:ext cx="2868750" cy="720000"/>
      </dsp:txXfrm>
    </dsp:sp>
    <dsp:sp modelId="{8171844E-DAB5-40B4-9F9F-50F5C3DB32EE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64C7B-AC63-4D5E-ABAC-3DF4C1A21C6F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DAFC8-C4CF-4032-9632-4EF133069F03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We  faced many challenges, and we approached in different ways to resolve the challenges  that we faced.​</a:t>
          </a:r>
        </a:p>
      </dsp:txBody>
      <dsp:txXfrm>
        <a:off x="6745472" y="28342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5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02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679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02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47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8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7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7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5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9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7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5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57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37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81E7-DDDC-41A0-AFDD-D7CF61BBF2DB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0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14" r:id="rId13"/>
    <p:sldLayoutId id="2147484915" r:id="rId14"/>
    <p:sldLayoutId id="2147484916" r:id="rId15"/>
    <p:sldLayoutId id="21474849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2603-play-shopping-human-cart-behavior-moth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FFFF317-4325-5C3F-2480-5B7D23D75EA3}"/>
              </a:ext>
            </a:extLst>
          </p:cNvPr>
          <p:cNvSpPr txBox="1"/>
          <p:nvPr/>
        </p:nvSpPr>
        <p:spPr>
          <a:xfrm>
            <a:off x="3125101" y="98247"/>
            <a:ext cx="6508868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i="1" u="sng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ONLINE SHOPPING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55906E-BD01-9DF7-057B-DF246BEB4F39}"/>
              </a:ext>
            </a:extLst>
          </p:cNvPr>
          <p:cNvSpPr txBox="1"/>
          <p:nvPr/>
        </p:nvSpPr>
        <p:spPr>
          <a:xfrm>
            <a:off x="477151" y="3904047"/>
            <a:ext cx="52959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masis MT Pro" panose="020F0502020204030204" pitchFamily="18" charset="0"/>
              </a:rPr>
              <a:t>Team Members 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Amasis MT Pro" panose="020F0502020204030204" pitchFamily="18" charset="0"/>
              </a:rPr>
              <a:t>Revanth Pasupula - </a:t>
            </a:r>
            <a:r>
              <a:rPr lang="en-IN" sz="2000" dirty="0"/>
              <a:t>46336094</a:t>
            </a:r>
            <a:endParaRPr lang="en-US" sz="2000" dirty="0">
              <a:latin typeface="Amasis MT Pro" panose="020F0502020204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Amasis MT Pro" panose="020F0502020204030204" pitchFamily="18" charset="0"/>
              </a:rPr>
              <a:t>Nishat Anjum - 46334030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Amasis MT Pro" panose="020F0502020204030204" pitchFamily="18" charset="0"/>
              </a:rPr>
              <a:t>Kavya A M - </a:t>
            </a:r>
            <a:r>
              <a:rPr lang="en-IN" sz="2000" dirty="0"/>
              <a:t>46336023</a:t>
            </a:r>
            <a:endParaRPr lang="en-US" sz="2000" dirty="0">
              <a:latin typeface="Amasis MT Pro" panose="020F0502020204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Amasis MT Pro" panose="020F0502020204030204" pitchFamily="18" charset="0"/>
              </a:rPr>
              <a:t>Narmadha M - 46335970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Amasis MT Pro" panose="020F0502020204030204" pitchFamily="18" charset="0"/>
              </a:rPr>
              <a:t>Pavani Sankranthi - 46336025</a:t>
            </a:r>
            <a:endParaRPr lang="en-IN" sz="2000" dirty="0">
              <a:latin typeface="Amasis MT Pro" panose="020F0502020204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802B2-C4AA-30FE-8413-45380EF6B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78919" y="2560931"/>
            <a:ext cx="4813081" cy="4322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091102-53C2-5AE3-80E5-1167278A6C9E}"/>
              </a:ext>
            </a:extLst>
          </p:cNvPr>
          <p:cNvSpPr txBox="1"/>
          <p:nvPr/>
        </p:nvSpPr>
        <p:spPr>
          <a:xfrm>
            <a:off x="4812632" y="1566292"/>
            <a:ext cx="218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EASY BUY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5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8F5066B-3FE7-16D5-06C0-839E9434DF7B}"/>
              </a:ext>
            </a:extLst>
          </p:cNvPr>
          <p:cNvSpPr txBox="1"/>
          <p:nvPr/>
        </p:nvSpPr>
        <p:spPr>
          <a:xfrm>
            <a:off x="478465" y="325421"/>
            <a:ext cx="53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APPLICATION LAYER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Picture 1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C329F3F-3665-3E1B-65ED-8747376BB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0" y="1137920"/>
            <a:ext cx="10162913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2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0328F54-2D5D-6EE4-479B-FF32EC0EEF0D}"/>
              </a:ext>
            </a:extLst>
          </p:cNvPr>
          <p:cNvSpPr/>
          <p:nvPr/>
        </p:nvSpPr>
        <p:spPr>
          <a:xfrm>
            <a:off x="419100" y="2755901"/>
            <a:ext cx="507337" cy="55037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4FB76D-BE0B-1AAF-E734-92C51C5031F3}"/>
              </a:ext>
            </a:extLst>
          </p:cNvPr>
          <p:cNvSpPr/>
          <p:nvPr/>
        </p:nvSpPr>
        <p:spPr>
          <a:xfrm>
            <a:off x="8549176" y="2288589"/>
            <a:ext cx="2565211" cy="735075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ADD_PRODUCT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57AC17-DAC8-F2CD-467B-CEDBD044EE19}"/>
              </a:ext>
            </a:extLst>
          </p:cNvPr>
          <p:cNvSpPr/>
          <p:nvPr/>
        </p:nvSpPr>
        <p:spPr>
          <a:xfrm>
            <a:off x="8449896" y="3697572"/>
            <a:ext cx="2242684" cy="771356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UPDATE_PRODUCT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B824DA-1980-88BB-F9B7-3D30B2352584}"/>
              </a:ext>
            </a:extLst>
          </p:cNvPr>
          <p:cNvSpPr/>
          <p:nvPr/>
        </p:nvSpPr>
        <p:spPr>
          <a:xfrm>
            <a:off x="2623332" y="4939407"/>
            <a:ext cx="2137802" cy="77328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REMOVE_FROM_CART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30A26C-E01D-2CF6-8FD3-DF91BA12F645}"/>
              </a:ext>
            </a:extLst>
          </p:cNvPr>
          <p:cNvSpPr/>
          <p:nvPr/>
        </p:nvSpPr>
        <p:spPr>
          <a:xfrm>
            <a:off x="9225002" y="4624989"/>
            <a:ext cx="1889385" cy="67739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DELETE_PRODUCT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115701A-F868-A7AA-BA8D-4CF463EC0364}"/>
              </a:ext>
            </a:extLst>
          </p:cNvPr>
          <p:cNvSpPr/>
          <p:nvPr/>
        </p:nvSpPr>
        <p:spPr>
          <a:xfrm>
            <a:off x="6257135" y="4430913"/>
            <a:ext cx="2042814" cy="49666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PRODUCT_BY CATEGORY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8B665-9211-971C-E7F9-A4A15816197A}"/>
              </a:ext>
            </a:extLst>
          </p:cNvPr>
          <p:cNvSpPr/>
          <p:nvPr/>
        </p:nvSpPr>
        <p:spPr>
          <a:xfrm>
            <a:off x="4181413" y="4416763"/>
            <a:ext cx="1945695" cy="52904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PRPODUCT_BY NAME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6DE32B-E3C7-D4B9-8491-ED1FC1F4D6EF}"/>
              </a:ext>
            </a:extLst>
          </p:cNvPr>
          <p:cNvSpPr/>
          <p:nvPr/>
        </p:nvSpPr>
        <p:spPr>
          <a:xfrm>
            <a:off x="2147194" y="4142061"/>
            <a:ext cx="1385278" cy="67739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ADD_TO_CART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30D9DF-7E66-827F-162D-00AE6C7EBAAD}"/>
              </a:ext>
            </a:extLst>
          </p:cNvPr>
          <p:cNvSpPr/>
          <p:nvPr/>
        </p:nvSpPr>
        <p:spPr>
          <a:xfrm>
            <a:off x="3964505" y="3299938"/>
            <a:ext cx="1519173" cy="526712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VIEW_ALL_PRODUCT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792955-47B9-4FF3-750A-4235827D7AD8}"/>
              </a:ext>
            </a:extLst>
          </p:cNvPr>
          <p:cNvSpPr/>
          <p:nvPr/>
        </p:nvSpPr>
        <p:spPr>
          <a:xfrm>
            <a:off x="6905682" y="3114698"/>
            <a:ext cx="1773523" cy="70881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DELETE_PROFILE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E282B7-A3C1-DE0C-76E1-8E61B209BE43}"/>
              </a:ext>
            </a:extLst>
          </p:cNvPr>
          <p:cNvSpPr/>
          <p:nvPr/>
        </p:nvSpPr>
        <p:spPr>
          <a:xfrm>
            <a:off x="5069926" y="2860761"/>
            <a:ext cx="1922427" cy="57327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UPDATE_PROFILE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147669-A78A-4E01-4326-7B24C71A9D2A}"/>
              </a:ext>
            </a:extLst>
          </p:cNvPr>
          <p:cNvSpPr/>
          <p:nvPr/>
        </p:nvSpPr>
        <p:spPr>
          <a:xfrm>
            <a:off x="5245272" y="1588616"/>
            <a:ext cx="2242684" cy="66299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VIEW_PROFILE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D6E987-B8DA-B372-1447-6FA18DD606C0}"/>
              </a:ext>
            </a:extLst>
          </p:cNvPr>
          <p:cNvSpPr/>
          <p:nvPr/>
        </p:nvSpPr>
        <p:spPr>
          <a:xfrm>
            <a:off x="2623332" y="1536329"/>
            <a:ext cx="1618837" cy="69338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LOGIN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93AB8AA-9752-7E6B-90B4-7472139FAA9D}"/>
              </a:ext>
            </a:extLst>
          </p:cNvPr>
          <p:cNvSpPr/>
          <p:nvPr/>
        </p:nvSpPr>
        <p:spPr>
          <a:xfrm>
            <a:off x="133348" y="1600997"/>
            <a:ext cx="2263734" cy="69902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REGISTRATION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9B0975B-D374-65E2-6AAB-805E3F62AD13}"/>
              </a:ext>
            </a:extLst>
          </p:cNvPr>
          <p:cNvSpPr/>
          <p:nvPr/>
        </p:nvSpPr>
        <p:spPr>
          <a:xfrm>
            <a:off x="11401929" y="2755901"/>
            <a:ext cx="507337" cy="55037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171EAB-CC64-4FF6-CC1C-A73537B892D6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72768" y="3306279"/>
            <a:ext cx="1" cy="10676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365581-DE34-FBCE-3F7D-8405789583BD}"/>
              </a:ext>
            </a:extLst>
          </p:cNvPr>
          <p:cNvCxnSpPr/>
          <p:nvPr/>
        </p:nvCxnSpPr>
        <p:spPr>
          <a:xfrm>
            <a:off x="337617" y="3695655"/>
            <a:ext cx="6962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EDB7C6-7D21-9903-6894-EDA1B6A5BFEE}"/>
              </a:ext>
            </a:extLst>
          </p:cNvPr>
          <p:cNvCxnSpPr/>
          <p:nvPr/>
        </p:nvCxnSpPr>
        <p:spPr>
          <a:xfrm flipH="1">
            <a:off x="399251" y="4373880"/>
            <a:ext cx="273518" cy="190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609753-6A4E-9ADF-DB42-E5EB97EE8AE2}"/>
              </a:ext>
            </a:extLst>
          </p:cNvPr>
          <p:cNvCxnSpPr>
            <a:cxnSpLocks/>
          </p:cNvCxnSpPr>
          <p:nvPr/>
        </p:nvCxnSpPr>
        <p:spPr>
          <a:xfrm>
            <a:off x="672769" y="4375351"/>
            <a:ext cx="253668" cy="2108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B9A999-A4DC-2551-28A4-18B1976694A3}"/>
              </a:ext>
            </a:extLst>
          </p:cNvPr>
          <p:cNvCxnSpPr>
            <a:cxnSpLocks/>
          </p:cNvCxnSpPr>
          <p:nvPr/>
        </p:nvCxnSpPr>
        <p:spPr>
          <a:xfrm>
            <a:off x="11401929" y="3695655"/>
            <a:ext cx="4757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AEC901-614A-1333-B9DF-565D15CEAD20}"/>
              </a:ext>
            </a:extLst>
          </p:cNvPr>
          <p:cNvCxnSpPr>
            <a:cxnSpLocks/>
          </p:cNvCxnSpPr>
          <p:nvPr/>
        </p:nvCxnSpPr>
        <p:spPr>
          <a:xfrm flipH="1">
            <a:off x="11666313" y="3306279"/>
            <a:ext cx="1" cy="10676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9DB2FA-2351-0591-E9FB-D24279D617C6}"/>
              </a:ext>
            </a:extLst>
          </p:cNvPr>
          <p:cNvCxnSpPr/>
          <p:nvPr/>
        </p:nvCxnSpPr>
        <p:spPr>
          <a:xfrm flipH="1">
            <a:off x="11392795" y="4373879"/>
            <a:ext cx="273518" cy="190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8FDD4D-5F7F-94F5-F574-BF6502B88DC1}"/>
              </a:ext>
            </a:extLst>
          </p:cNvPr>
          <p:cNvCxnSpPr>
            <a:cxnSpLocks/>
          </p:cNvCxnSpPr>
          <p:nvPr/>
        </p:nvCxnSpPr>
        <p:spPr>
          <a:xfrm>
            <a:off x="11665915" y="4376186"/>
            <a:ext cx="307010" cy="165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145712-47FB-6BA4-93C7-73595E5781A5}"/>
              </a:ext>
            </a:extLst>
          </p:cNvPr>
          <p:cNvCxnSpPr>
            <a:cxnSpLocks/>
          </p:cNvCxnSpPr>
          <p:nvPr/>
        </p:nvCxnSpPr>
        <p:spPr>
          <a:xfrm flipV="1">
            <a:off x="1033844" y="2257496"/>
            <a:ext cx="389093" cy="1438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F67A45-2C1F-EFD2-0E5A-2F9F1EA60293}"/>
              </a:ext>
            </a:extLst>
          </p:cNvPr>
          <p:cNvCxnSpPr>
            <a:cxnSpLocks/>
          </p:cNvCxnSpPr>
          <p:nvPr/>
        </p:nvCxnSpPr>
        <p:spPr>
          <a:xfrm flipV="1">
            <a:off x="1035230" y="2151109"/>
            <a:ext cx="1827801" cy="1535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150EFD-2688-4BC7-C1C7-ECAED3963B98}"/>
              </a:ext>
            </a:extLst>
          </p:cNvPr>
          <p:cNvCxnSpPr>
            <a:cxnSpLocks/>
          </p:cNvCxnSpPr>
          <p:nvPr/>
        </p:nvCxnSpPr>
        <p:spPr>
          <a:xfrm flipV="1">
            <a:off x="1016202" y="1922131"/>
            <a:ext cx="4272594" cy="17807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8735D9-D030-5277-39BA-FC4B0E3E53E2}"/>
              </a:ext>
            </a:extLst>
          </p:cNvPr>
          <p:cNvCxnSpPr>
            <a:cxnSpLocks/>
          </p:cNvCxnSpPr>
          <p:nvPr/>
        </p:nvCxnSpPr>
        <p:spPr>
          <a:xfrm flipV="1">
            <a:off x="1029625" y="3438178"/>
            <a:ext cx="3035502" cy="25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199441-201B-9785-60DC-AE5BF9544B48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018791" y="3663397"/>
            <a:ext cx="1604541" cy="1662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9693ACD-2CDD-BFC6-35BE-E21ABBE6F265}"/>
              </a:ext>
            </a:extLst>
          </p:cNvPr>
          <p:cNvCxnSpPr>
            <a:cxnSpLocks/>
          </p:cNvCxnSpPr>
          <p:nvPr/>
        </p:nvCxnSpPr>
        <p:spPr>
          <a:xfrm flipH="1" flipV="1">
            <a:off x="10837084" y="2896160"/>
            <a:ext cx="564845" cy="796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92E331C-596D-D245-CA58-89AA127DE3C7}"/>
              </a:ext>
            </a:extLst>
          </p:cNvPr>
          <p:cNvCxnSpPr>
            <a:cxnSpLocks/>
          </p:cNvCxnSpPr>
          <p:nvPr/>
        </p:nvCxnSpPr>
        <p:spPr>
          <a:xfrm flipH="1">
            <a:off x="10849394" y="3694763"/>
            <a:ext cx="552535" cy="1057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CB7BBF-2557-82B7-A75C-C1AEADE6E0A4}"/>
              </a:ext>
            </a:extLst>
          </p:cNvPr>
          <p:cNvCxnSpPr>
            <a:cxnSpLocks/>
          </p:cNvCxnSpPr>
          <p:nvPr/>
        </p:nvCxnSpPr>
        <p:spPr>
          <a:xfrm>
            <a:off x="1040232" y="3695535"/>
            <a:ext cx="844306" cy="1901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F96E4A5-0286-F31C-8CC8-A82D291E417C}"/>
              </a:ext>
            </a:extLst>
          </p:cNvPr>
          <p:cNvCxnSpPr>
            <a:cxnSpLocks/>
          </p:cNvCxnSpPr>
          <p:nvPr/>
        </p:nvCxnSpPr>
        <p:spPr>
          <a:xfrm flipH="1">
            <a:off x="10555108" y="3692657"/>
            <a:ext cx="867855" cy="2418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350A805-ED62-6A2A-1180-8D11C63950D3}"/>
              </a:ext>
            </a:extLst>
          </p:cNvPr>
          <p:cNvCxnSpPr>
            <a:cxnSpLocks/>
            <a:stCxn id="34" idx="5"/>
            <a:endCxn id="32" idx="0"/>
          </p:cNvCxnSpPr>
          <p:nvPr/>
        </p:nvCxnSpPr>
        <p:spPr>
          <a:xfrm>
            <a:off x="7159523" y="2154514"/>
            <a:ext cx="632921" cy="96018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7DBB1A-8EFC-3DF9-A2DA-B615EF11BBA6}"/>
              </a:ext>
            </a:extLst>
          </p:cNvPr>
          <p:cNvCxnSpPr>
            <a:cxnSpLocks/>
            <a:stCxn id="34" idx="3"/>
            <a:endCxn id="33" idx="0"/>
          </p:cNvCxnSpPr>
          <p:nvPr/>
        </p:nvCxnSpPr>
        <p:spPr>
          <a:xfrm>
            <a:off x="5573705" y="2154514"/>
            <a:ext cx="457435" cy="70624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E3D174-2AD0-8753-55EA-53D76CE87EF3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4186983" y="3749515"/>
            <a:ext cx="279370" cy="74472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98E688C-D48F-5638-39ED-20649A6FA1A3}"/>
              </a:ext>
            </a:extLst>
          </p:cNvPr>
          <p:cNvCxnSpPr>
            <a:cxnSpLocks/>
            <a:stCxn id="31" idx="5"/>
            <a:endCxn id="28" idx="1"/>
          </p:cNvCxnSpPr>
          <p:nvPr/>
        </p:nvCxnSpPr>
        <p:spPr>
          <a:xfrm>
            <a:off x="5261200" y="3749515"/>
            <a:ext cx="1295098" cy="75413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179A1D14-99FE-6E8E-C449-E020C162CD23}"/>
              </a:ext>
            </a:extLst>
          </p:cNvPr>
          <p:cNvSpPr txBox="1"/>
          <p:nvPr/>
        </p:nvSpPr>
        <p:spPr>
          <a:xfrm rot="3306051">
            <a:off x="6992139" y="2637747"/>
            <a:ext cx="168279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&lt;&lt;EXTEND&gt;&gt;&gt;</a:t>
            </a:r>
            <a:endParaRPr lang="en-IN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846F2CD-44DB-29C6-0367-8D0DAA30B814}"/>
              </a:ext>
            </a:extLst>
          </p:cNvPr>
          <p:cNvSpPr txBox="1"/>
          <p:nvPr/>
        </p:nvSpPr>
        <p:spPr>
          <a:xfrm rot="14402281">
            <a:off x="4579422" y="2048681"/>
            <a:ext cx="168279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&lt;&lt;EXTEND&gt;&gt;&gt;</a:t>
            </a:r>
            <a:endParaRPr lang="en-IN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BC76155-C107-F4C2-EE24-3D37291158EE}"/>
              </a:ext>
            </a:extLst>
          </p:cNvPr>
          <p:cNvSpPr txBox="1"/>
          <p:nvPr/>
        </p:nvSpPr>
        <p:spPr>
          <a:xfrm>
            <a:off x="303986" y="4624989"/>
            <a:ext cx="73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  <a:endParaRPr lang="en-IN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15EEC71-58DC-220E-88C7-10397D781074}"/>
              </a:ext>
            </a:extLst>
          </p:cNvPr>
          <p:cNvSpPr txBox="1"/>
          <p:nvPr/>
        </p:nvSpPr>
        <p:spPr>
          <a:xfrm rot="3797793">
            <a:off x="3454074" y="4221546"/>
            <a:ext cx="168279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&lt;&lt;INCLUDE&gt;&gt;&gt;</a:t>
            </a:r>
            <a:endParaRPr lang="en-IN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AF7F71B-16D1-8B18-C318-BB96DF217AA4}"/>
              </a:ext>
            </a:extLst>
          </p:cNvPr>
          <p:cNvSpPr txBox="1"/>
          <p:nvPr/>
        </p:nvSpPr>
        <p:spPr>
          <a:xfrm rot="1864861">
            <a:off x="5420918" y="3898794"/>
            <a:ext cx="1303096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&lt;&lt;INCLUDE&gt;&gt;&gt;</a:t>
            </a:r>
            <a:endParaRPr lang="en-IN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C144C1C-2EC1-5523-45F8-BFE75D25AB4E}"/>
              </a:ext>
            </a:extLst>
          </p:cNvPr>
          <p:cNvSpPr txBox="1"/>
          <p:nvPr/>
        </p:nvSpPr>
        <p:spPr>
          <a:xfrm>
            <a:off x="11196321" y="4612640"/>
            <a:ext cx="89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ADMIN</a:t>
            </a:r>
            <a:endParaRPr lang="en-IN" sz="16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0D54764-D6FA-F2FB-E271-A308A060E7B2}"/>
              </a:ext>
            </a:extLst>
          </p:cNvPr>
          <p:cNvSpPr txBox="1"/>
          <p:nvPr/>
        </p:nvSpPr>
        <p:spPr>
          <a:xfrm rot="13044311">
            <a:off x="5982412" y="4217992"/>
            <a:ext cx="73198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</a:t>
            </a:r>
            <a:endParaRPr lang="en-IN" sz="12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468B49-A7C8-F111-A53F-B8406873D0A1}"/>
              </a:ext>
            </a:extLst>
          </p:cNvPr>
          <p:cNvSpPr txBox="1"/>
          <p:nvPr/>
        </p:nvSpPr>
        <p:spPr>
          <a:xfrm rot="3008807">
            <a:off x="6962740" y="2223824"/>
            <a:ext cx="73198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</a:t>
            </a:r>
            <a:endParaRPr lang="en-IN" sz="12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26470F7-8AB7-E93C-61A4-6F68FCB51C73}"/>
              </a:ext>
            </a:extLst>
          </p:cNvPr>
          <p:cNvSpPr txBox="1"/>
          <p:nvPr/>
        </p:nvSpPr>
        <p:spPr>
          <a:xfrm rot="3672335">
            <a:off x="5345188" y="2258605"/>
            <a:ext cx="73198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</a:t>
            </a:r>
            <a:endParaRPr lang="en-IN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439219-B5CD-64B5-A132-06F18DD3E957}"/>
              </a:ext>
            </a:extLst>
          </p:cNvPr>
          <p:cNvSpPr txBox="1"/>
          <p:nvPr/>
        </p:nvSpPr>
        <p:spPr>
          <a:xfrm>
            <a:off x="133348" y="171226"/>
            <a:ext cx="10313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&amp; ADMIN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endParaRPr lang="en-IN" sz="400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1B0FD04-ABE1-07E5-882A-7C3C7E3B499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29625" y="3687298"/>
            <a:ext cx="1320438" cy="553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CEA515FB-2840-024E-B54E-E3F29B3FAC6A}"/>
              </a:ext>
            </a:extLst>
          </p:cNvPr>
          <p:cNvSpPr/>
          <p:nvPr/>
        </p:nvSpPr>
        <p:spPr>
          <a:xfrm>
            <a:off x="1281777" y="5596883"/>
            <a:ext cx="1704510" cy="67739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PLACING_ORDER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35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6851BE-31F5-310E-1356-3B2FB55E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28452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Entities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03E04F9-828A-D7E5-11DB-6B7F54CFB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236649"/>
              </p:ext>
            </p:extLst>
          </p:nvPr>
        </p:nvGraphicFramePr>
        <p:xfrm>
          <a:off x="1421958" y="123627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87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ABF33-69DD-BCAF-BAD3-A83B56AF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09" y="9717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User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C090-58AD-7FDB-2B2F-4FACDB37B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039" y="1978107"/>
            <a:ext cx="3973943" cy="4230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Registration</a:t>
            </a: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Login</a:t>
            </a: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Products</a:t>
            </a: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Cart </a:t>
            </a: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Order details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C1405A2-D488-C5EF-471F-276C8BA1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CB63F-5B2F-C3E9-2DA0-3A42E9E2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72BBD2-1721-B533-FC7E-1B0612937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"/>
          <a:stretch/>
        </p:blipFill>
        <p:spPr>
          <a:xfrm>
            <a:off x="2343539" y="2080035"/>
            <a:ext cx="8649943" cy="3312160"/>
          </a:xfrm>
          <a:prstGeom prst="rect">
            <a:avLst/>
          </a:prstGeom>
        </p:spPr>
      </p:pic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1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ABF33-69DD-BCAF-BAD3-A83B56AF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09" y="9717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Admin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C090-58AD-7FDB-2B2F-4FACDB37B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94" y="1381759"/>
            <a:ext cx="3973943" cy="33761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Adding the products</a:t>
            </a: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Deletion of products</a:t>
            </a: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Updating products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C1405A2-D488-C5EF-471F-276C8BA1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3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25">
            <a:extLst>
              <a:ext uri="{FF2B5EF4-FFF2-40B4-BE49-F238E27FC236}">
                <a16:creationId xmlns:a16="http://schemas.microsoft.com/office/drawing/2014/main" id="{F33D183E-12E5-9EFC-4104-2B0112D7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4" y="1666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Screen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46B5-AA59-DDC2-49CB-055ED89E3E96}"/>
              </a:ext>
            </a:extLst>
          </p:cNvPr>
          <p:cNvSpPr txBox="1"/>
          <p:nvPr/>
        </p:nvSpPr>
        <p:spPr>
          <a:xfrm>
            <a:off x="2727258" y="1210155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bg1"/>
                </a:solidFill>
              </a:rPr>
              <a:t>ADMIN 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EDFA53-F665-A51A-F07C-D38965A29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3"/>
          <a:stretch/>
        </p:blipFill>
        <p:spPr>
          <a:xfrm>
            <a:off x="4836160" y="1544320"/>
            <a:ext cx="7274559" cy="4338320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2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E5AB-F057-A380-335F-20CC967B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266700"/>
            <a:ext cx="8596668" cy="1320800"/>
          </a:xfrm>
        </p:spPr>
        <p:txBody>
          <a:bodyPr/>
          <a:lstStyle/>
          <a:p>
            <a:r>
              <a:rPr lang="en-US" dirty="0"/>
              <a:t>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03B9-922C-B0FA-9E91-0A688B6F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434" y="1587500"/>
            <a:ext cx="10016066" cy="3880773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User Reviews and Ratings : Allow users to leave reviews and ratings for products</a:t>
            </a:r>
          </a:p>
          <a:p>
            <a:pPr marL="0" indent="0" rtl="0">
              <a:buNone/>
            </a:pPr>
            <a:r>
              <a:rPr lang="en-US" dirty="0"/>
              <a:t> </a:t>
            </a:r>
          </a:p>
          <a:p>
            <a:pPr rtl="0"/>
            <a:r>
              <a:rPr lang="en-US" dirty="0"/>
              <a:t>Enhance the order tacking functionality for users and updates on the status of orders, from processing to shipping .</a:t>
            </a:r>
          </a:p>
          <a:p>
            <a:pPr marL="0" indent="0" rtl="0">
              <a:buNone/>
            </a:pPr>
            <a:r>
              <a:rPr lang="en-US" dirty="0"/>
              <a:t> </a:t>
            </a:r>
          </a:p>
          <a:p>
            <a:pPr rtl="0"/>
            <a:r>
              <a:rPr lang="en-US" dirty="0"/>
              <a:t>Implement a Wishlist Functionality feature where users can save products for future consideration and  share their wishlists with others.</a:t>
            </a:r>
          </a:p>
          <a:p>
            <a:pPr marL="0" indent="0" rtl="0">
              <a:buNone/>
            </a:pPr>
            <a:endParaRPr lang="en-US" dirty="0"/>
          </a:p>
          <a:p>
            <a:pPr rtl="0"/>
            <a:r>
              <a:rPr lang="en-US" dirty="0"/>
              <a:t>Introduce a system for discounts, promotions, and coupon codes.</a:t>
            </a:r>
            <a:br>
              <a:rPr lang="en-US" dirty="0"/>
            </a:br>
            <a:r>
              <a:rPr lang="en-US" dirty="0"/>
              <a:t>Allow admins to create and manage promotional campaigns.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186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1EFB58-E5A4-8FA3-5F64-8AFB2582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06968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Scrum</a:t>
            </a:r>
            <a:r>
              <a:rPr lang="en-IN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Meeting</a:t>
            </a:r>
            <a:r>
              <a:rPr lang="en-IN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50F41DB-74F2-8249-6DA3-61467906B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677225"/>
              </p:ext>
            </p:extLst>
          </p:nvPr>
        </p:nvGraphicFramePr>
        <p:xfrm>
          <a:off x="1421958" y="1306425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39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140D09-099B-F6AD-7C93-C4B543DA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i="1" dirty="0">
                <a:solidFill>
                  <a:srgbClr val="7030A0"/>
                </a:solidFill>
              </a:rPr>
              <a:t>Y</a:t>
            </a:r>
            <a:r>
              <a:rPr lang="en-US" sz="4800" i="1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4F273A9-AA7A-775F-8B57-F76AF8395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8173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3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C93F651-00F3-F4E9-E8C6-DCACF485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207" y="603987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CONTENT :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E3B01-DA8E-629D-40EE-71AB9C41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37" y="122895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Overview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&amp; Admin Diagram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467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76A1-FCA2-DBBB-BC59-4CE871B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4" y="241300"/>
            <a:ext cx="8596668" cy="132080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E63E-2C79-2FF0-AB56-22720FD9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434" y="1231901"/>
            <a:ext cx="9812866" cy="4686300"/>
          </a:xfrm>
        </p:spPr>
        <p:txBody>
          <a:bodyPr>
            <a:noAutofit/>
          </a:bodyPr>
          <a:lstStyle/>
          <a:p>
            <a:pPr rtl="0"/>
            <a:r>
              <a:rPr lang="en-US" dirty="0"/>
              <a:t>The system should allow the creation of new users in the system. It should be accessible by two kinds of users </a:t>
            </a:r>
            <a:br>
              <a:rPr lang="en-US" dirty="0"/>
            </a:br>
            <a:r>
              <a:rPr lang="en-US" dirty="0"/>
              <a:t>    1. The admin</a:t>
            </a:r>
            <a:br>
              <a:rPr lang="en-US" dirty="0"/>
            </a:br>
            <a:r>
              <a:rPr lang="en-US" dirty="0"/>
              <a:t>    2. The users.</a:t>
            </a:r>
          </a:p>
          <a:p>
            <a:pPr marL="0" indent="0" rtl="0">
              <a:buNone/>
            </a:pPr>
            <a:endParaRPr lang="en-US" dirty="0"/>
          </a:p>
          <a:p>
            <a:pPr rtl="0"/>
            <a:r>
              <a:rPr lang="en-US" dirty="0"/>
              <a:t>The Online Shopping Application should allow users to register and log in, browse a diverse product catalog, and add items to their shopping cart for a streamlined order process. Users can seamlessly purchase products, receive order confirmations, and manage their shopping experience. Additionally, the application offers with regularly updated categories and listings.</a:t>
            </a:r>
          </a:p>
          <a:p>
            <a:pPr marL="0" indent="0" rtl="0">
              <a:buNone/>
            </a:pPr>
            <a:endParaRPr lang="en-US" dirty="0"/>
          </a:p>
          <a:p>
            <a:pPr rtl="0"/>
            <a:r>
              <a:rPr lang="en-US" dirty="0"/>
              <a:t>The admin should be able to upload the Products. The admin should also be able to make changes accordingly.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72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78942-2FD4-1E9B-E43D-29DDC97D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207914"/>
            <a:ext cx="10074085" cy="1320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Tech Stack Overview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6F0BCB-0E57-ECE5-20FC-F406F3543947}"/>
              </a:ext>
            </a:extLst>
          </p:cNvPr>
          <p:cNvSpPr txBox="1">
            <a:spLocks/>
          </p:cNvSpPr>
          <p:nvPr/>
        </p:nvSpPr>
        <p:spPr>
          <a:xfrm>
            <a:off x="1990324" y="3226981"/>
            <a:ext cx="5810692" cy="390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20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0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used in Spring  Boot: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 Driver</a:t>
            </a: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Tool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 marL="0" indent="0">
              <a:buFont typeface="Wingdings 3" charset="2"/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endParaRPr lang="en-IN" sz="15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A4502-33F3-52FC-ECA5-FFF8C2A1A7D2}"/>
              </a:ext>
            </a:extLst>
          </p:cNvPr>
          <p:cNvSpPr txBox="1"/>
          <p:nvPr/>
        </p:nvSpPr>
        <p:spPr>
          <a:xfrm>
            <a:off x="1990324" y="1083226"/>
            <a:ext cx="61987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 3" charset="2"/>
              <a:buNone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Deployed in Our Project</a:t>
            </a:r>
          </a:p>
          <a:p>
            <a:pPr marL="0" indent="0">
              <a:buFont typeface="Wingdings 3" charset="2"/>
              <a:buNone/>
            </a:pP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JDK17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and Mockito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2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2F31-51CA-8578-2BBF-595B66F1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7" y="240843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Functional</a:t>
            </a:r>
            <a:r>
              <a:rPr lang="en-IN" sz="4000" dirty="0">
                <a:solidFill>
                  <a:srgbClr val="002060"/>
                </a:solidFill>
              </a:rPr>
              <a:t> </a:t>
            </a:r>
            <a:r>
              <a:rPr lang="en-IN" dirty="0"/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27354-9992-39F3-A276-E059AD477A40}"/>
              </a:ext>
            </a:extLst>
          </p:cNvPr>
          <p:cNvSpPr txBox="1"/>
          <p:nvPr/>
        </p:nvSpPr>
        <p:spPr>
          <a:xfrm>
            <a:off x="1037479" y="1265274"/>
            <a:ext cx="10711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Allow Users to register and create accounts, log in with their credentials.</a:t>
            </a:r>
            <a:br>
              <a:rPr lang="en-US" dirty="0"/>
            </a:br>
            <a:r>
              <a:rPr lang="en-US" dirty="0"/>
              <a:t>Implement roles and permissions for different user types (e.g., user, admin).</a:t>
            </a:r>
          </a:p>
          <a:p>
            <a:pPr rtl="0"/>
            <a:r>
              <a:rPr lang="en-US" dirty="0"/>
              <a:t> 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Allow Admin to Add, edit, and delete products, Categorize products into different categories</a:t>
            </a:r>
          </a:p>
          <a:p>
            <a:pPr rtl="0"/>
            <a:r>
              <a:rPr lang="en-US" dirty="0"/>
              <a:t> 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 Allow Users to add products to a shopping cart, Support multiple items and quantities in the cart and remove items from the cart.</a:t>
            </a:r>
          </a:p>
          <a:p>
            <a:pPr rtl="0"/>
            <a:r>
              <a:rPr lang="en-US" dirty="0"/>
              <a:t> 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 Allow User view cart and total orders. </a:t>
            </a:r>
          </a:p>
          <a:p>
            <a:pPr rtl="0"/>
            <a:r>
              <a:rPr lang="en-US" dirty="0"/>
              <a:t> 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 Allow User to Implement search functionality for products, Provide filtering options for users to find products easily.</a:t>
            </a:r>
          </a:p>
          <a:p>
            <a:pPr rtl="0"/>
            <a:r>
              <a:rPr lang="en-US" dirty="0"/>
              <a:t>  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Enable users to update their profiles and account information like View their Profile , Delete their account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64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2306E5-B632-2174-4F00-98958442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74829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Non-Functional </a:t>
            </a:r>
            <a:r>
              <a:rPr lang="en-IN" sz="4000" dirty="0">
                <a:solidFill>
                  <a:schemeClr val="accent3">
                    <a:lumMod val="75000"/>
                  </a:schemeClr>
                </a:solidFill>
              </a:rPr>
              <a:t>Requirements</a:t>
            </a:r>
          </a:p>
        </p:txBody>
      </p:sp>
      <p:sp>
        <p:nvSpPr>
          <p:cNvPr id="34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B354D2DE-646F-75EE-6879-C862AEF0C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507554"/>
              </p:ext>
            </p:extLst>
          </p:nvPr>
        </p:nvGraphicFramePr>
        <p:xfrm>
          <a:off x="1999203" y="1794538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04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24DE-7CA2-775C-B5A3-C4D62AAE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1" y="155575"/>
            <a:ext cx="8596668" cy="932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ER</a:t>
            </a:r>
            <a:r>
              <a:rPr lang="en-US" sz="4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DIAGRAM</a:t>
            </a:r>
            <a:r>
              <a:rPr lang="en-US" sz="4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IN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72314337-A8F8-8039-BE42-4B5636DC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4" y="822960"/>
            <a:ext cx="10820912" cy="5879465"/>
          </a:xfrm>
        </p:spPr>
      </p:pic>
    </p:spTree>
    <p:extLst>
      <p:ext uri="{BB962C8B-B14F-4D97-AF65-F5344CB8AC3E}">
        <p14:creationId xmlns:p14="http://schemas.microsoft.com/office/powerpoint/2010/main" val="164268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A9D4-A843-7718-F34B-4CE366B3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09" y="185173"/>
            <a:ext cx="10515600" cy="7032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DIAGRAM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IN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7C52BD-343B-A995-F7F7-71378312BD10}"/>
              </a:ext>
            </a:extLst>
          </p:cNvPr>
          <p:cNvCxnSpPr/>
          <p:nvPr/>
        </p:nvCxnSpPr>
        <p:spPr>
          <a:xfrm flipV="1">
            <a:off x="6898105" y="1941095"/>
            <a:ext cx="0" cy="2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DB13DA-657A-8395-E0E8-D9B0A39897F4}"/>
              </a:ext>
            </a:extLst>
          </p:cNvPr>
          <p:cNvSpPr txBox="1"/>
          <p:nvPr/>
        </p:nvSpPr>
        <p:spPr>
          <a:xfrm rot="10800000">
            <a:off x="5817297" y="3999937"/>
            <a:ext cx="30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EAC219-3F02-8145-F186-36A3E9B1CBD0}"/>
              </a:ext>
            </a:extLst>
          </p:cNvPr>
          <p:cNvSpPr/>
          <p:nvPr/>
        </p:nvSpPr>
        <p:spPr>
          <a:xfrm>
            <a:off x="6020240" y="41465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1A5E1B-B30D-ADAC-ED51-E912A6A06126}"/>
              </a:ext>
            </a:extLst>
          </p:cNvPr>
          <p:cNvCxnSpPr>
            <a:cxnSpLocks/>
          </p:cNvCxnSpPr>
          <p:nvPr/>
        </p:nvCxnSpPr>
        <p:spPr>
          <a:xfrm>
            <a:off x="6029552" y="1897330"/>
            <a:ext cx="0" cy="2632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05D714D-4B52-96A3-068E-02748862BF3F}"/>
              </a:ext>
            </a:extLst>
          </p:cNvPr>
          <p:cNvSpPr txBox="1"/>
          <p:nvPr/>
        </p:nvSpPr>
        <p:spPr>
          <a:xfrm rot="10800000">
            <a:off x="6131928" y="1703266"/>
            <a:ext cx="11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</a:t>
            </a:r>
            <a:endParaRPr lang="en-IN" sz="2000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C0BBAD8-AE3D-2998-8FBF-562E4531C562}"/>
              </a:ext>
            </a:extLst>
          </p:cNvPr>
          <p:cNvSpPr/>
          <p:nvPr/>
        </p:nvSpPr>
        <p:spPr>
          <a:xfrm>
            <a:off x="10316583" y="11542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328F90E-159C-4969-E0BC-B1C4679E89D2}"/>
              </a:ext>
            </a:extLst>
          </p:cNvPr>
          <p:cNvSpPr txBox="1"/>
          <p:nvPr/>
        </p:nvSpPr>
        <p:spPr>
          <a:xfrm>
            <a:off x="10935257" y="63929"/>
            <a:ext cx="17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endParaRPr lang="en-IN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CA2F252-6BD0-B310-05FA-2DAF1F3E1930}"/>
              </a:ext>
            </a:extLst>
          </p:cNvPr>
          <p:cNvSpPr/>
          <p:nvPr/>
        </p:nvSpPr>
        <p:spPr>
          <a:xfrm>
            <a:off x="10880259" y="1800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88D377-0ADB-DFDE-0346-176FB32349DA}"/>
              </a:ext>
            </a:extLst>
          </p:cNvPr>
          <p:cNvSpPr/>
          <p:nvPr/>
        </p:nvSpPr>
        <p:spPr>
          <a:xfrm>
            <a:off x="3748125" y="4860317"/>
            <a:ext cx="1469146" cy="1748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ADDERSS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- address_id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city : 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house no : 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State : 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street : 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zipcode : int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953D4-21A2-80B6-7B69-2BB0F6472082}"/>
              </a:ext>
            </a:extLst>
          </p:cNvPr>
          <p:cNvSpPr/>
          <p:nvPr/>
        </p:nvSpPr>
        <p:spPr>
          <a:xfrm>
            <a:off x="97135" y="1036758"/>
            <a:ext cx="2196145" cy="2864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user_id : int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user_email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user_password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user_phoneNumber : bigint 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user_name 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user_type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address_id : int</a:t>
            </a:r>
          </a:p>
          <a:p>
            <a:endParaRPr lang="en-US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register() : public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login() : public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updateProfile() : public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deleteProfile() : public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resetPassword() : public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55A8A-EEEF-7AEF-3E75-1E55AADF19E3}"/>
              </a:ext>
            </a:extLst>
          </p:cNvPr>
          <p:cNvSpPr/>
          <p:nvPr/>
        </p:nvSpPr>
        <p:spPr>
          <a:xfrm>
            <a:off x="6919738" y="1456613"/>
            <a:ext cx="1852635" cy="893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CATEGORY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- category_id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category_name : char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66484C-CB19-7BD3-61AB-2DB46EE0789A}"/>
              </a:ext>
            </a:extLst>
          </p:cNvPr>
          <p:cNvSpPr/>
          <p:nvPr/>
        </p:nvSpPr>
        <p:spPr>
          <a:xfrm>
            <a:off x="3401184" y="994385"/>
            <a:ext cx="2664775" cy="317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PRODUCTS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- product_id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product_desc : 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Product_expiry_date : 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Product_manufacture_date : 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product_name : 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product_price : double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product_stock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category_id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user_id : int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+ viewProduct() : public</a:t>
            </a:r>
          </a:p>
          <a:p>
            <a:r>
              <a:rPr lang="en-US" sz="1200" dirty="0">
                <a:solidFill>
                  <a:schemeClr val="tx1"/>
                </a:solidFill>
              </a:rPr>
              <a:t>+ viewProductByCtegory() : public</a:t>
            </a:r>
          </a:p>
          <a:p>
            <a:r>
              <a:rPr lang="en-US" sz="1200" dirty="0">
                <a:solidFill>
                  <a:schemeClr val="tx1"/>
                </a:solidFill>
              </a:rPr>
              <a:t>+ viewProductByName() : public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00BA33-EA45-21A5-5C50-59BDDBF921F5}"/>
              </a:ext>
            </a:extLst>
          </p:cNvPr>
          <p:cNvSpPr/>
          <p:nvPr/>
        </p:nvSpPr>
        <p:spPr>
          <a:xfrm>
            <a:off x="9539705" y="3037018"/>
            <a:ext cx="1924163" cy="142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PRODUCT IN CART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- 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product_quantity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product_total : double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cart_id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product_id : int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902D-78F7-7967-C598-0800A0174866}"/>
              </a:ext>
            </a:extLst>
          </p:cNvPr>
          <p:cNvSpPr/>
          <p:nvPr/>
        </p:nvSpPr>
        <p:spPr>
          <a:xfrm>
            <a:off x="7049916" y="3927335"/>
            <a:ext cx="1852634" cy="2331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CART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- cart_id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cart_quantity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cart_total : double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order_id : int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user_id : int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+ addToCart() :public</a:t>
            </a:r>
          </a:p>
          <a:p>
            <a:r>
              <a:rPr lang="en-US" sz="1200" dirty="0">
                <a:solidFill>
                  <a:schemeClr val="tx1"/>
                </a:solidFill>
              </a:rPr>
              <a:t>+ ViewCart() : public</a:t>
            </a:r>
          </a:p>
          <a:p>
            <a:r>
              <a:rPr lang="en-US" sz="1200" dirty="0">
                <a:solidFill>
                  <a:schemeClr val="tx1"/>
                </a:solidFill>
              </a:rPr>
              <a:t>+ updateCart() : public</a:t>
            </a:r>
          </a:p>
          <a:p>
            <a:r>
              <a:rPr lang="en-US" sz="1200" dirty="0">
                <a:solidFill>
                  <a:schemeClr val="tx1"/>
                </a:solidFill>
              </a:rPr>
              <a:t>+ removeCart() : public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45E63E-3C0D-5B68-3D39-CE76503EB2D8}"/>
              </a:ext>
            </a:extLst>
          </p:cNvPr>
          <p:cNvSpPr/>
          <p:nvPr/>
        </p:nvSpPr>
        <p:spPr>
          <a:xfrm>
            <a:off x="10083948" y="5089110"/>
            <a:ext cx="1844166" cy="1170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ORDERS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order_id : int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order_date : date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order_total : double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user_id : int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8C5F1B-569F-560F-1CDF-44F755CE0A73}"/>
              </a:ext>
            </a:extLst>
          </p:cNvPr>
          <p:cNvSpPr/>
          <p:nvPr/>
        </p:nvSpPr>
        <p:spPr>
          <a:xfrm>
            <a:off x="10199287" y="927630"/>
            <a:ext cx="1613488" cy="142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ORDER DETAILS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- 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quantity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total : double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order_id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product_id : int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BFE750-B085-AB10-8CE2-2DA802DEEEFA}"/>
              </a:ext>
            </a:extLst>
          </p:cNvPr>
          <p:cNvSpPr/>
          <p:nvPr/>
        </p:nvSpPr>
        <p:spPr>
          <a:xfrm>
            <a:off x="56970" y="4369269"/>
            <a:ext cx="2524123" cy="2391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Admin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user_id : int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user_email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user_password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user_phoneNumber : bigint 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user_name 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user_type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address_id : int</a:t>
            </a:r>
          </a:p>
          <a:p>
            <a:endParaRPr lang="en-US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addProduct() : public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updateProfile() : public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deleteProfile() : public</a:t>
            </a:r>
          </a:p>
          <a:p>
            <a:endParaRPr lang="en-US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IN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A8D2CEA-C513-3FBC-BA20-8554152EC5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65959" y="1897330"/>
            <a:ext cx="853779" cy="59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990DE9C-F680-90C3-FBE3-F893D44718DD}"/>
              </a:ext>
            </a:extLst>
          </p:cNvPr>
          <p:cNvCxnSpPr>
            <a:cxnSpLocks/>
            <a:stCxn id="4" idx="3"/>
            <a:endCxn id="26" idx="2"/>
          </p:cNvCxnSpPr>
          <p:nvPr/>
        </p:nvCxnSpPr>
        <p:spPr>
          <a:xfrm>
            <a:off x="2293280" y="2468968"/>
            <a:ext cx="5682953" cy="3790357"/>
          </a:xfrm>
          <a:prstGeom prst="bentConnector4">
            <a:avLst>
              <a:gd name="adj1" fmla="val 12679"/>
              <a:gd name="adj2" fmla="val 113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B4A1971-37F5-6DD4-84E9-FE134E30E8D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898928" y="5419023"/>
            <a:ext cx="1185020" cy="25519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762AD17A-9419-65B2-15B5-96A97599E412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8902550" y="3749474"/>
            <a:ext cx="637155" cy="1343856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575FD01E-1D0A-00CE-29F1-7DB31AFB92C5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6065959" y="2581913"/>
            <a:ext cx="3473746" cy="116756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D3AA5EC-C843-C9A5-131B-72CDAD2CE305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065959" y="1638830"/>
            <a:ext cx="4133328" cy="943083"/>
          </a:xfrm>
          <a:prstGeom prst="bentConnector3">
            <a:avLst>
              <a:gd name="adj1" fmla="val 8353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2AAB803-3328-1F23-C0D1-5F4E5BCD1141}"/>
              </a:ext>
            </a:extLst>
          </p:cNvPr>
          <p:cNvCxnSpPr/>
          <p:nvPr/>
        </p:nvCxnSpPr>
        <p:spPr>
          <a:xfrm>
            <a:off x="11639520" y="2350030"/>
            <a:ext cx="0" cy="27390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6B2872D-6ADE-C1F1-8918-1F2BB6ACAB24}"/>
              </a:ext>
            </a:extLst>
          </p:cNvPr>
          <p:cNvCxnSpPr>
            <a:cxnSpLocks/>
          </p:cNvCxnSpPr>
          <p:nvPr/>
        </p:nvCxnSpPr>
        <p:spPr>
          <a:xfrm>
            <a:off x="6919738" y="1816695"/>
            <a:ext cx="18526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26AFAE2-19CF-626F-BBAE-3AC68AD04C8A}"/>
              </a:ext>
            </a:extLst>
          </p:cNvPr>
          <p:cNvCxnSpPr/>
          <p:nvPr/>
        </p:nvCxnSpPr>
        <p:spPr>
          <a:xfrm>
            <a:off x="97135" y="1456613"/>
            <a:ext cx="22145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E45DD8E-EC51-33FF-1001-B227FE27BB7B}"/>
              </a:ext>
            </a:extLst>
          </p:cNvPr>
          <p:cNvCxnSpPr>
            <a:cxnSpLocks/>
          </p:cNvCxnSpPr>
          <p:nvPr/>
        </p:nvCxnSpPr>
        <p:spPr>
          <a:xfrm>
            <a:off x="106359" y="2802947"/>
            <a:ext cx="21961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A8D8273-981B-BA17-B1D9-FDF8CC43927B}"/>
              </a:ext>
            </a:extLst>
          </p:cNvPr>
          <p:cNvCxnSpPr>
            <a:cxnSpLocks/>
          </p:cNvCxnSpPr>
          <p:nvPr/>
        </p:nvCxnSpPr>
        <p:spPr>
          <a:xfrm>
            <a:off x="3401184" y="1495104"/>
            <a:ext cx="26647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9BA4895-9A38-EB12-86EE-7D8A443E68F4}"/>
              </a:ext>
            </a:extLst>
          </p:cNvPr>
          <p:cNvCxnSpPr>
            <a:cxnSpLocks/>
          </p:cNvCxnSpPr>
          <p:nvPr/>
        </p:nvCxnSpPr>
        <p:spPr>
          <a:xfrm>
            <a:off x="3401184" y="3320706"/>
            <a:ext cx="26647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D060BA4-8BCB-B6A4-824E-AC3800A84943}"/>
              </a:ext>
            </a:extLst>
          </p:cNvPr>
          <p:cNvCxnSpPr>
            <a:cxnSpLocks/>
          </p:cNvCxnSpPr>
          <p:nvPr/>
        </p:nvCxnSpPr>
        <p:spPr>
          <a:xfrm>
            <a:off x="56970" y="5948403"/>
            <a:ext cx="25241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8B2F9DF-CDCA-EEA0-B8D5-DC3A625E1AE9}"/>
              </a:ext>
            </a:extLst>
          </p:cNvPr>
          <p:cNvCxnSpPr>
            <a:cxnSpLocks/>
          </p:cNvCxnSpPr>
          <p:nvPr/>
        </p:nvCxnSpPr>
        <p:spPr>
          <a:xfrm>
            <a:off x="10199287" y="1289775"/>
            <a:ext cx="16134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CDB19B7-74FA-761B-DDE1-5ECB1D43A638}"/>
              </a:ext>
            </a:extLst>
          </p:cNvPr>
          <p:cNvCxnSpPr>
            <a:cxnSpLocks/>
          </p:cNvCxnSpPr>
          <p:nvPr/>
        </p:nvCxnSpPr>
        <p:spPr>
          <a:xfrm>
            <a:off x="9555558" y="3423375"/>
            <a:ext cx="19083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33D9D1-335C-EA09-676C-4D6863AF0F49}"/>
              </a:ext>
            </a:extLst>
          </p:cNvPr>
          <p:cNvCxnSpPr>
            <a:cxnSpLocks/>
          </p:cNvCxnSpPr>
          <p:nvPr/>
        </p:nvCxnSpPr>
        <p:spPr>
          <a:xfrm>
            <a:off x="7049916" y="4298510"/>
            <a:ext cx="18490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A2C2977-AD65-BB1B-FA58-FDCC9A072794}"/>
              </a:ext>
            </a:extLst>
          </p:cNvPr>
          <p:cNvCxnSpPr>
            <a:cxnSpLocks/>
          </p:cNvCxnSpPr>
          <p:nvPr/>
        </p:nvCxnSpPr>
        <p:spPr>
          <a:xfrm>
            <a:off x="7049916" y="5419023"/>
            <a:ext cx="18490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1729C21-94FA-5184-02F6-D972530CF6B0}"/>
              </a:ext>
            </a:extLst>
          </p:cNvPr>
          <p:cNvCxnSpPr>
            <a:cxnSpLocks/>
          </p:cNvCxnSpPr>
          <p:nvPr/>
        </p:nvCxnSpPr>
        <p:spPr>
          <a:xfrm>
            <a:off x="10078836" y="5412233"/>
            <a:ext cx="18490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CECF08E-7B88-8A09-6BD7-F82382D672FF}"/>
              </a:ext>
            </a:extLst>
          </p:cNvPr>
          <p:cNvCxnSpPr>
            <a:cxnSpLocks/>
          </p:cNvCxnSpPr>
          <p:nvPr/>
        </p:nvCxnSpPr>
        <p:spPr>
          <a:xfrm>
            <a:off x="3748125" y="5257360"/>
            <a:ext cx="14691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D239EE-7ECE-D667-4266-2C4EC8864011}"/>
              </a:ext>
            </a:extLst>
          </p:cNvPr>
          <p:cNvCxnSpPr>
            <a:cxnSpLocks/>
          </p:cNvCxnSpPr>
          <p:nvPr/>
        </p:nvCxnSpPr>
        <p:spPr>
          <a:xfrm>
            <a:off x="56969" y="4614903"/>
            <a:ext cx="25241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4FB136-711E-59C8-01FA-09AAC8C2B6F9}"/>
              </a:ext>
            </a:extLst>
          </p:cNvPr>
          <p:cNvCxnSpPr/>
          <p:nvPr/>
        </p:nvCxnSpPr>
        <p:spPr>
          <a:xfrm>
            <a:off x="3639094" y="4757084"/>
            <a:ext cx="0" cy="2064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6378F3-566C-F188-E170-3024C893BCC2}"/>
              </a:ext>
            </a:extLst>
          </p:cNvPr>
          <p:cNvCxnSpPr/>
          <p:nvPr/>
        </p:nvCxnSpPr>
        <p:spPr>
          <a:xfrm>
            <a:off x="2311727" y="3543300"/>
            <a:ext cx="1436398" cy="1317017"/>
          </a:xfrm>
          <a:prstGeom prst="bentConnector3">
            <a:avLst>
              <a:gd name="adj1" fmla="val 2878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8A4D2F-1909-B105-9942-519D894283DF}"/>
              </a:ext>
            </a:extLst>
          </p:cNvPr>
          <p:cNvCxnSpPr>
            <a:cxnSpLocks/>
          </p:cNvCxnSpPr>
          <p:nvPr/>
        </p:nvCxnSpPr>
        <p:spPr>
          <a:xfrm>
            <a:off x="2352160" y="2375448"/>
            <a:ext cx="0" cy="2064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13DB5-A1F8-26C0-2F38-15C6E6EE49EB}"/>
              </a:ext>
            </a:extLst>
          </p:cNvPr>
          <p:cNvCxnSpPr/>
          <p:nvPr/>
        </p:nvCxnSpPr>
        <p:spPr>
          <a:xfrm>
            <a:off x="6835261" y="1816695"/>
            <a:ext cx="0" cy="2064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DF0370-DB8D-FB8A-C9B5-3364B298D145}"/>
              </a:ext>
            </a:extLst>
          </p:cNvPr>
          <p:cNvCxnSpPr/>
          <p:nvPr/>
        </p:nvCxnSpPr>
        <p:spPr>
          <a:xfrm>
            <a:off x="6134115" y="2478680"/>
            <a:ext cx="0" cy="2064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F24B53-EEB6-7324-93A9-D8F523DD8994}"/>
              </a:ext>
            </a:extLst>
          </p:cNvPr>
          <p:cNvCxnSpPr/>
          <p:nvPr/>
        </p:nvCxnSpPr>
        <p:spPr>
          <a:xfrm>
            <a:off x="8962934" y="4985877"/>
            <a:ext cx="0" cy="2064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EE9B2B-769E-E4C1-A3A0-C373DA6378B3}"/>
              </a:ext>
            </a:extLst>
          </p:cNvPr>
          <p:cNvCxnSpPr>
            <a:cxnSpLocks/>
          </p:cNvCxnSpPr>
          <p:nvPr/>
        </p:nvCxnSpPr>
        <p:spPr>
          <a:xfrm flipH="1">
            <a:off x="10022314" y="5569302"/>
            <a:ext cx="1249" cy="201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16E8A9-EE10-6ACF-0244-67F4395F9F4D}"/>
              </a:ext>
            </a:extLst>
          </p:cNvPr>
          <p:cNvSpPr txBox="1"/>
          <p:nvPr/>
        </p:nvSpPr>
        <p:spPr>
          <a:xfrm>
            <a:off x="9343790" y="3552300"/>
            <a:ext cx="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750544-339B-46F1-B78B-72636A8FE336}"/>
              </a:ext>
            </a:extLst>
          </p:cNvPr>
          <p:cNvCxnSpPr>
            <a:cxnSpLocks/>
          </p:cNvCxnSpPr>
          <p:nvPr/>
        </p:nvCxnSpPr>
        <p:spPr>
          <a:xfrm flipH="1">
            <a:off x="11537625" y="4985877"/>
            <a:ext cx="2037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CE3A6F-1AD2-16F0-D21D-FCDC87FBB1BF}"/>
              </a:ext>
            </a:extLst>
          </p:cNvPr>
          <p:cNvSpPr txBox="1"/>
          <p:nvPr/>
        </p:nvSpPr>
        <p:spPr>
          <a:xfrm rot="16200000">
            <a:off x="11463232" y="2200154"/>
            <a:ext cx="32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67F3F8-93A3-6CC6-8814-00335E433C5B}"/>
              </a:ext>
            </a:extLst>
          </p:cNvPr>
          <p:cNvSpPr txBox="1"/>
          <p:nvPr/>
        </p:nvSpPr>
        <p:spPr>
          <a:xfrm>
            <a:off x="10000773" y="1427919"/>
            <a:ext cx="18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</a:t>
            </a:r>
            <a:endParaRPr lang="en-IN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8A917A-1726-9A1E-FFFE-45B6535EA5F8}"/>
              </a:ext>
            </a:extLst>
          </p:cNvPr>
          <p:cNvSpPr txBox="1"/>
          <p:nvPr/>
        </p:nvSpPr>
        <p:spPr>
          <a:xfrm rot="16200000">
            <a:off x="7542286" y="6050567"/>
            <a:ext cx="9398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A4893FB-AA4A-5EB9-9AEE-8F3454E5CD95}"/>
              </a:ext>
            </a:extLst>
          </p:cNvPr>
          <p:cNvCxnSpPr>
            <a:endCxn id="28" idx="2"/>
          </p:cNvCxnSpPr>
          <p:nvPr/>
        </p:nvCxnSpPr>
        <p:spPr>
          <a:xfrm flipV="1">
            <a:off x="7976233" y="6259325"/>
            <a:ext cx="3029798" cy="50151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D68D930-8552-4492-3B69-E49CCF18EF08}"/>
              </a:ext>
            </a:extLst>
          </p:cNvPr>
          <p:cNvSpPr txBox="1"/>
          <p:nvPr/>
        </p:nvSpPr>
        <p:spPr>
          <a:xfrm rot="16200000">
            <a:off x="10526908" y="5806786"/>
            <a:ext cx="9398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5E8246-1CD9-FAC9-25B1-19FB650F7E70}"/>
              </a:ext>
            </a:extLst>
          </p:cNvPr>
          <p:cNvCxnSpPr>
            <a:cxnSpLocks/>
          </p:cNvCxnSpPr>
          <p:nvPr/>
        </p:nvCxnSpPr>
        <p:spPr>
          <a:xfrm>
            <a:off x="2392090" y="3440067"/>
            <a:ext cx="0" cy="2064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934345-1C1B-2922-E142-7F96974AD32C}"/>
              </a:ext>
            </a:extLst>
          </p:cNvPr>
          <p:cNvCxnSpPr>
            <a:cxnSpLocks/>
          </p:cNvCxnSpPr>
          <p:nvPr/>
        </p:nvCxnSpPr>
        <p:spPr>
          <a:xfrm>
            <a:off x="7885796" y="6365338"/>
            <a:ext cx="1591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787C0F-13C4-B879-C73B-5987B6691406}"/>
              </a:ext>
            </a:extLst>
          </p:cNvPr>
          <p:cNvCxnSpPr>
            <a:cxnSpLocks/>
          </p:cNvCxnSpPr>
          <p:nvPr/>
        </p:nvCxnSpPr>
        <p:spPr>
          <a:xfrm flipH="1">
            <a:off x="8989000" y="5328846"/>
            <a:ext cx="1249" cy="201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25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11EAF6-22C1-0498-F5F7-0A8F18881A5D}"/>
              </a:ext>
            </a:extLst>
          </p:cNvPr>
          <p:cNvSpPr/>
          <p:nvPr/>
        </p:nvSpPr>
        <p:spPr>
          <a:xfrm>
            <a:off x="4988348" y="1080153"/>
            <a:ext cx="1858672" cy="5312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Admin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4EB088-4BB1-88B2-6DE8-C07CB3DBAF61}"/>
              </a:ext>
            </a:extLst>
          </p:cNvPr>
          <p:cNvSpPr/>
          <p:nvPr/>
        </p:nvSpPr>
        <p:spPr>
          <a:xfrm>
            <a:off x="8200724" y="1080153"/>
            <a:ext cx="2885785" cy="5312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Online Shopping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563D1-0D08-057B-5F4E-8843F651729A}"/>
              </a:ext>
            </a:extLst>
          </p:cNvPr>
          <p:cNvSpPr/>
          <p:nvPr/>
        </p:nvSpPr>
        <p:spPr>
          <a:xfrm rot="16200000">
            <a:off x="9209533" y="2202865"/>
            <a:ext cx="701675" cy="1059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79EAA3-BF3A-8DC1-3413-5A47277654A2}"/>
              </a:ext>
            </a:extLst>
          </p:cNvPr>
          <p:cNvSpPr/>
          <p:nvPr/>
        </p:nvSpPr>
        <p:spPr>
          <a:xfrm rot="16200000">
            <a:off x="9373577" y="4068308"/>
            <a:ext cx="381412" cy="1356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A2930-D35B-6FA7-C57C-0C58E1E4C531}"/>
              </a:ext>
            </a:extLst>
          </p:cNvPr>
          <p:cNvSpPr/>
          <p:nvPr/>
        </p:nvSpPr>
        <p:spPr>
          <a:xfrm rot="16200000">
            <a:off x="9410691" y="4515185"/>
            <a:ext cx="329666" cy="12673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177DDD-1739-05F4-7F53-41B9AAFE2884}"/>
              </a:ext>
            </a:extLst>
          </p:cNvPr>
          <p:cNvSpPr/>
          <p:nvPr/>
        </p:nvSpPr>
        <p:spPr>
          <a:xfrm rot="16200000">
            <a:off x="9365450" y="5662775"/>
            <a:ext cx="430076" cy="1167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4F969-0AB0-9F8E-D7C6-58D2FB51E09A}"/>
              </a:ext>
            </a:extLst>
          </p:cNvPr>
          <p:cNvSpPr/>
          <p:nvPr/>
        </p:nvSpPr>
        <p:spPr>
          <a:xfrm rot="16200000">
            <a:off x="9348967" y="5003542"/>
            <a:ext cx="456708" cy="13659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1172D-840C-9A2B-5124-64809EF63269}"/>
              </a:ext>
            </a:extLst>
          </p:cNvPr>
          <p:cNvSpPr/>
          <p:nvPr/>
        </p:nvSpPr>
        <p:spPr>
          <a:xfrm rot="16200000" flipV="1">
            <a:off x="9446899" y="6377915"/>
            <a:ext cx="186658" cy="100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FFC917-5167-89CA-3F72-D616B66547CF}"/>
              </a:ext>
            </a:extLst>
          </p:cNvPr>
          <p:cNvSpPr/>
          <p:nvPr/>
        </p:nvSpPr>
        <p:spPr>
          <a:xfrm rot="16200000">
            <a:off x="9495704" y="3708593"/>
            <a:ext cx="129331" cy="1267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67932B-C0E3-A157-135E-372D1DCE819E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37194" y="1715644"/>
            <a:ext cx="111775" cy="46568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0BAD19-B5D8-E3E4-7F49-E63A3A03C6CC}"/>
              </a:ext>
            </a:extLst>
          </p:cNvPr>
          <p:cNvCxnSpPr>
            <a:cxnSpLocks/>
          </p:cNvCxnSpPr>
          <p:nvPr/>
        </p:nvCxnSpPr>
        <p:spPr>
          <a:xfrm>
            <a:off x="5673636" y="1633423"/>
            <a:ext cx="11808" cy="501725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E9F4E4-90F9-C5D9-AA6E-16873968EB63}"/>
              </a:ext>
            </a:extLst>
          </p:cNvPr>
          <p:cNvCxnSpPr>
            <a:cxnSpLocks/>
          </p:cNvCxnSpPr>
          <p:nvPr/>
        </p:nvCxnSpPr>
        <p:spPr>
          <a:xfrm>
            <a:off x="2637194" y="6519332"/>
            <a:ext cx="73128" cy="13134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306AF5-B27C-5ECC-3AC8-28DB59C1A4B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560371" y="1615271"/>
            <a:ext cx="3021" cy="28972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D2EC38-9405-71FA-EA61-C5507BA25FFD}"/>
              </a:ext>
            </a:extLst>
          </p:cNvPr>
          <p:cNvCxnSpPr>
            <a:cxnSpLocks/>
            <a:stCxn id="6" idx="1"/>
            <a:endCxn id="155" idx="3"/>
          </p:cNvCxnSpPr>
          <p:nvPr/>
        </p:nvCxnSpPr>
        <p:spPr>
          <a:xfrm>
            <a:off x="9560371" y="2606675"/>
            <a:ext cx="4635" cy="5164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B180A9-C326-37C4-2D40-60734FF2323B}"/>
              </a:ext>
            </a:extLst>
          </p:cNvPr>
          <p:cNvCxnSpPr>
            <a:cxnSpLocks/>
          </p:cNvCxnSpPr>
          <p:nvPr/>
        </p:nvCxnSpPr>
        <p:spPr>
          <a:xfrm flipH="1">
            <a:off x="9559036" y="5895032"/>
            <a:ext cx="2666" cy="29797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BF208C-2551-5C0B-29B0-C9DEC835E5EE}"/>
              </a:ext>
            </a:extLst>
          </p:cNvPr>
          <p:cNvCxnSpPr>
            <a:cxnSpLocks/>
          </p:cNvCxnSpPr>
          <p:nvPr/>
        </p:nvCxnSpPr>
        <p:spPr>
          <a:xfrm>
            <a:off x="9560370" y="3846015"/>
            <a:ext cx="0" cy="1056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5AFF71-6D6C-97CE-EA65-219C81E29616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9574243" y="5307832"/>
            <a:ext cx="6246" cy="1982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32AAE50-0FC7-E9BA-42E1-60FFF5DD376D}"/>
              </a:ext>
            </a:extLst>
          </p:cNvPr>
          <p:cNvCxnSpPr>
            <a:cxnSpLocks/>
          </p:cNvCxnSpPr>
          <p:nvPr/>
        </p:nvCxnSpPr>
        <p:spPr>
          <a:xfrm>
            <a:off x="9568741" y="4331171"/>
            <a:ext cx="0" cy="825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79F7B2-9D41-2061-F590-14142CBFDD5A}"/>
              </a:ext>
            </a:extLst>
          </p:cNvPr>
          <p:cNvCxnSpPr>
            <a:cxnSpLocks/>
          </p:cNvCxnSpPr>
          <p:nvPr/>
        </p:nvCxnSpPr>
        <p:spPr>
          <a:xfrm flipH="1">
            <a:off x="9568742" y="4743108"/>
            <a:ext cx="1081" cy="12785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CD1250-58CC-F2D4-8601-CFFCF6517EEF}"/>
              </a:ext>
            </a:extLst>
          </p:cNvPr>
          <p:cNvCxnSpPr>
            <a:cxnSpLocks/>
          </p:cNvCxnSpPr>
          <p:nvPr/>
        </p:nvCxnSpPr>
        <p:spPr>
          <a:xfrm>
            <a:off x="9584292" y="6519333"/>
            <a:ext cx="0" cy="21801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4FD51DB-F024-F116-DA8F-1D33DE97B490}"/>
              </a:ext>
            </a:extLst>
          </p:cNvPr>
          <p:cNvSpPr/>
          <p:nvPr/>
        </p:nvSpPr>
        <p:spPr>
          <a:xfrm>
            <a:off x="2607867" y="5759446"/>
            <a:ext cx="121803" cy="12984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7268B86-1443-6CE0-D04E-6882DCB95CA4}"/>
              </a:ext>
            </a:extLst>
          </p:cNvPr>
          <p:cNvSpPr/>
          <p:nvPr/>
        </p:nvSpPr>
        <p:spPr>
          <a:xfrm>
            <a:off x="2645211" y="3668952"/>
            <a:ext cx="121803" cy="12984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0B0B6CA-D135-8EE9-F0EE-8E93567079F1}"/>
              </a:ext>
            </a:extLst>
          </p:cNvPr>
          <p:cNvSpPr/>
          <p:nvPr/>
        </p:nvSpPr>
        <p:spPr>
          <a:xfrm>
            <a:off x="2636081" y="4535529"/>
            <a:ext cx="121803" cy="12984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4D336B8-17C0-01E9-6DB5-68A554CC0FAD}"/>
              </a:ext>
            </a:extLst>
          </p:cNvPr>
          <p:cNvSpPr/>
          <p:nvPr/>
        </p:nvSpPr>
        <p:spPr>
          <a:xfrm>
            <a:off x="2626342" y="3951530"/>
            <a:ext cx="109700" cy="10260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0F45B8C-E4B9-672B-D774-5033D6758549}"/>
              </a:ext>
            </a:extLst>
          </p:cNvPr>
          <p:cNvSpPr/>
          <p:nvPr/>
        </p:nvSpPr>
        <p:spPr>
          <a:xfrm flipH="1">
            <a:off x="2605269" y="5136748"/>
            <a:ext cx="116843" cy="1222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A96D69-1482-ACD0-27E3-A5FA17F0913E}"/>
              </a:ext>
            </a:extLst>
          </p:cNvPr>
          <p:cNvCxnSpPr>
            <a:cxnSpLocks/>
          </p:cNvCxnSpPr>
          <p:nvPr/>
        </p:nvCxnSpPr>
        <p:spPr>
          <a:xfrm flipV="1">
            <a:off x="5693052" y="1983900"/>
            <a:ext cx="3811610" cy="18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F5F2A60-28D1-9F3A-C57A-E6B795126CEB}"/>
              </a:ext>
            </a:extLst>
          </p:cNvPr>
          <p:cNvCxnSpPr>
            <a:cxnSpLocks/>
          </p:cNvCxnSpPr>
          <p:nvPr/>
        </p:nvCxnSpPr>
        <p:spPr>
          <a:xfrm flipV="1">
            <a:off x="5662334" y="2256921"/>
            <a:ext cx="3851343" cy="274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61EE315-DD1B-4CFC-7EA9-8FD28491CFC5}"/>
              </a:ext>
            </a:extLst>
          </p:cNvPr>
          <p:cNvCxnSpPr>
            <a:cxnSpLocks/>
          </p:cNvCxnSpPr>
          <p:nvPr/>
        </p:nvCxnSpPr>
        <p:spPr>
          <a:xfrm flipV="1">
            <a:off x="5673185" y="2515807"/>
            <a:ext cx="3851343" cy="274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5CDA48D-013B-EAF3-169D-786073F79B9D}"/>
              </a:ext>
            </a:extLst>
          </p:cNvPr>
          <p:cNvCxnSpPr>
            <a:cxnSpLocks/>
          </p:cNvCxnSpPr>
          <p:nvPr/>
        </p:nvCxnSpPr>
        <p:spPr>
          <a:xfrm>
            <a:off x="2792497" y="3164358"/>
            <a:ext cx="6707523" cy="13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F3F29C-5176-CAAF-F991-DF634ABDBAC2}"/>
              </a:ext>
            </a:extLst>
          </p:cNvPr>
          <p:cNvCxnSpPr>
            <a:cxnSpLocks/>
          </p:cNvCxnSpPr>
          <p:nvPr/>
        </p:nvCxnSpPr>
        <p:spPr>
          <a:xfrm>
            <a:off x="2715058" y="4004982"/>
            <a:ext cx="6829303" cy="105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84A60F7-BB26-9585-B377-65347EC45C8C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2711832" y="5870276"/>
            <a:ext cx="6772283" cy="100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C91C3A-52AE-1102-4BB5-B7F8285B31B6}"/>
              </a:ext>
            </a:extLst>
          </p:cNvPr>
          <p:cNvCxnSpPr>
            <a:cxnSpLocks/>
          </p:cNvCxnSpPr>
          <p:nvPr/>
        </p:nvCxnSpPr>
        <p:spPr>
          <a:xfrm>
            <a:off x="2692908" y="6463496"/>
            <a:ext cx="6742982" cy="75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E188A5C-B308-BCC8-3D6A-E48F9BBFB0B4}"/>
              </a:ext>
            </a:extLst>
          </p:cNvPr>
          <p:cNvSpPr txBox="1"/>
          <p:nvPr/>
        </p:nvSpPr>
        <p:spPr>
          <a:xfrm flipH="1">
            <a:off x="5114360" y="6247928"/>
            <a:ext cx="1175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Placing Order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76B6479-565E-0FAA-34E7-ECD10B61488C}"/>
              </a:ext>
            </a:extLst>
          </p:cNvPr>
          <p:cNvSpPr txBox="1"/>
          <p:nvPr/>
        </p:nvSpPr>
        <p:spPr>
          <a:xfrm flipH="1">
            <a:off x="4979034" y="5653584"/>
            <a:ext cx="1489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Remove from Cart 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F71231-BA63-5873-0A51-31F68A678F64}"/>
              </a:ext>
            </a:extLst>
          </p:cNvPr>
          <p:cNvSpPr txBox="1"/>
          <p:nvPr/>
        </p:nvSpPr>
        <p:spPr>
          <a:xfrm flipH="1">
            <a:off x="4747490" y="4087857"/>
            <a:ext cx="2078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9BA51-CC12-924C-01C4-19465F2685DD}"/>
              </a:ext>
            </a:extLst>
          </p:cNvPr>
          <p:cNvSpPr txBox="1"/>
          <p:nvPr/>
        </p:nvSpPr>
        <p:spPr>
          <a:xfrm flipH="1">
            <a:off x="5193078" y="3228341"/>
            <a:ext cx="972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Login()</a:t>
            </a:r>
            <a:endParaRPr lang="en-IN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2139396-461A-46BE-D7B8-E9990EC2DA75}"/>
              </a:ext>
            </a:extLst>
          </p:cNvPr>
          <p:cNvSpPr txBox="1"/>
          <p:nvPr/>
        </p:nvSpPr>
        <p:spPr>
          <a:xfrm flipH="1">
            <a:off x="5304703" y="2895937"/>
            <a:ext cx="841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Register()</a:t>
            </a:r>
            <a:endParaRPr lang="en-IN" sz="11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63A121-157F-0765-4BB7-42AD3EC8C5A0}"/>
              </a:ext>
            </a:extLst>
          </p:cNvPr>
          <p:cNvSpPr txBox="1"/>
          <p:nvPr/>
        </p:nvSpPr>
        <p:spPr>
          <a:xfrm flipH="1">
            <a:off x="6564621" y="2249295"/>
            <a:ext cx="2078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DeleteProduct()</a:t>
            </a:r>
            <a:endParaRPr lang="en-IN" sz="11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161CBF-ED23-A89D-0D54-1E0F032065EB}"/>
              </a:ext>
            </a:extLst>
          </p:cNvPr>
          <p:cNvSpPr txBox="1"/>
          <p:nvPr/>
        </p:nvSpPr>
        <p:spPr>
          <a:xfrm flipH="1">
            <a:off x="6974256" y="2004497"/>
            <a:ext cx="1330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UpdateProduct()</a:t>
            </a:r>
            <a:endParaRPr lang="en-IN" sz="11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159BFB-A993-F58C-5A4F-BBE77BC3903B}"/>
              </a:ext>
            </a:extLst>
          </p:cNvPr>
          <p:cNvSpPr txBox="1"/>
          <p:nvPr/>
        </p:nvSpPr>
        <p:spPr>
          <a:xfrm flipH="1">
            <a:off x="7077057" y="1760498"/>
            <a:ext cx="1073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AddProduct()</a:t>
            </a:r>
            <a:endParaRPr lang="en-IN" sz="11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8B3344-952B-70D3-4603-16B1A1E92378}"/>
              </a:ext>
            </a:extLst>
          </p:cNvPr>
          <p:cNvSpPr txBox="1"/>
          <p:nvPr/>
        </p:nvSpPr>
        <p:spPr>
          <a:xfrm flipH="1">
            <a:off x="9582248" y="3042484"/>
            <a:ext cx="1105917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RetriveInfo()</a:t>
            </a:r>
            <a:endParaRPr lang="en-IN" sz="11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671A7A8-801A-15EF-726E-758D826AB3DA}"/>
              </a:ext>
            </a:extLst>
          </p:cNvPr>
          <p:cNvSpPr txBox="1"/>
          <p:nvPr/>
        </p:nvSpPr>
        <p:spPr>
          <a:xfrm flipH="1">
            <a:off x="9478824" y="3341054"/>
            <a:ext cx="1299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VerifyLogin()</a:t>
            </a:r>
            <a:endParaRPr lang="en-IN" sz="1100" dirty="0"/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5945D6ED-1908-0355-7884-75DC132204AC}"/>
              </a:ext>
            </a:extLst>
          </p:cNvPr>
          <p:cNvSpPr txBox="1">
            <a:spLocks/>
          </p:cNvSpPr>
          <p:nvPr/>
        </p:nvSpPr>
        <p:spPr>
          <a:xfrm>
            <a:off x="1875938" y="1126539"/>
            <a:ext cx="1746061" cy="58910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tx1"/>
                </a:solidFill>
              </a:rPr>
              <a:t>User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6E1CC2-5023-5524-D55E-AAF021D3AF3F}"/>
              </a:ext>
            </a:extLst>
          </p:cNvPr>
          <p:cNvSpPr txBox="1"/>
          <p:nvPr/>
        </p:nvSpPr>
        <p:spPr>
          <a:xfrm>
            <a:off x="235623" y="154211"/>
            <a:ext cx="7344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SEQUENCE</a:t>
            </a:r>
            <a:r>
              <a:rPr lang="en-US" sz="4000" i="1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</a:t>
            </a:r>
            <a:r>
              <a:rPr lang="en-US" sz="4000" i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 </a:t>
            </a:r>
            <a:endParaRPr lang="en-IN" sz="4000" i="1" dirty="0">
              <a:solidFill>
                <a:srgbClr val="7030A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CF0848-0917-68E5-448D-B5D0977B564C}"/>
              </a:ext>
            </a:extLst>
          </p:cNvPr>
          <p:cNvCxnSpPr>
            <a:cxnSpLocks/>
          </p:cNvCxnSpPr>
          <p:nvPr/>
        </p:nvCxnSpPr>
        <p:spPr>
          <a:xfrm>
            <a:off x="2742542" y="3479549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030C32-8139-A911-5081-540DA76D7C55}"/>
              </a:ext>
            </a:extLst>
          </p:cNvPr>
          <p:cNvCxnSpPr>
            <a:cxnSpLocks/>
          </p:cNvCxnSpPr>
          <p:nvPr/>
        </p:nvCxnSpPr>
        <p:spPr>
          <a:xfrm>
            <a:off x="2760414" y="3721449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D8B1B85-4500-378D-8F06-7EE538ABD2DD}"/>
              </a:ext>
            </a:extLst>
          </p:cNvPr>
          <p:cNvCxnSpPr>
            <a:cxnSpLocks/>
          </p:cNvCxnSpPr>
          <p:nvPr/>
        </p:nvCxnSpPr>
        <p:spPr>
          <a:xfrm>
            <a:off x="2730325" y="4265936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B948A2-0046-28EC-AB69-549681F3F765}"/>
              </a:ext>
            </a:extLst>
          </p:cNvPr>
          <p:cNvCxnSpPr>
            <a:cxnSpLocks/>
          </p:cNvCxnSpPr>
          <p:nvPr/>
        </p:nvCxnSpPr>
        <p:spPr>
          <a:xfrm>
            <a:off x="2722112" y="4604246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D7C480-CBC9-35B7-8846-9BE219FB1606}"/>
              </a:ext>
            </a:extLst>
          </p:cNvPr>
          <p:cNvCxnSpPr>
            <a:cxnSpLocks/>
          </p:cNvCxnSpPr>
          <p:nvPr/>
        </p:nvCxnSpPr>
        <p:spPr>
          <a:xfrm>
            <a:off x="2710321" y="4911035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4830B2-80B1-61CF-38A7-1C5EBF9333A4}"/>
              </a:ext>
            </a:extLst>
          </p:cNvPr>
          <p:cNvSpPr txBox="1"/>
          <p:nvPr/>
        </p:nvSpPr>
        <p:spPr>
          <a:xfrm>
            <a:off x="5181326" y="5265061"/>
            <a:ext cx="10592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Add To cart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B18AA6-5F11-5D34-550F-AEB117AF4FF9}"/>
              </a:ext>
            </a:extLst>
          </p:cNvPr>
          <p:cNvSpPr txBox="1"/>
          <p:nvPr/>
        </p:nvSpPr>
        <p:spPr>
          <a:xfrm>
            <a:off x="4756499" y="4966826"/>
            <a:ext cx="20765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Search Product By category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FB1628-D499-F112-B02C-B79D5D7FA95C}"/>
              </a:ext>
            </a:extLst>
          </p:cNvPr>
          <p:cNvSpPr txBox="1"/>
          <p:nvPr/>
        </p:nvSpPr>
        <p:spPr>
          <a:xfrm>
            <a:off x="4778407" y="4657469"/>
            <a:ext cx="18903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Search product By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717166-7A0F-0137-BD1A-7FDFA68267E1}"/>
              </a:ext>
            </a:extLst>
          </p:cNvPr>
          <p:cNvSpPr txBox="1"/>
          <p:nvPr/>
        </p:nvSpPr>
        <p:spPr>
          <a:xfrm>
            <a:off x="5021518" y="4321743"/>
            <a:ext cx="14274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View All Product 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6775B1-F978-AD4A-60FF-F761E3D29CAD}"/>
              </a:ext>
            </a:extLst>
          </p:cNvPr>
          <p:cNvSpPr txBox="1"/>
          <p:nvPr/>
        </p:nvSpPr>
        <p:spPr>
          <a:xfrm>
            <a:off x="5206142" y="3778184"/>
            <a:ext cx="1129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Delete profile 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117CC3-D2AA-EC09-FD26-01B34EA5CB1D}"/>
              </a:ext>
            </a:extLst>
          </p:cNvPr>
          <p:cNvSpPr txBox="1"/>
          <p:nvPr/>
        </p:nvSpPr>
        <p:spPr>
          <a:xfrm>
            <a:off x="5206142" y="4033015"/>
            <a:ext cx="1240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Update Profile 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2CEB0C-902F-808D-1AB3-7CE12B22E723}"/>
              </a:ext>
            </a:extLst>
          </p:cNvPr>
          <p:cNvSpPr txBox="1"/>
          <p:nvPr/>
        </p:nvSpPr>
        <p:spPr>
          <a:xfrm>
            <a:off x="5209647" y="3510811"/>
            <a:ext cx="15852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View profile 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2283221-1D63-8DC3-5AF7-002C936C5C8C}"/>
              </a:ext>
            </a:extLst>
          </p:cNvPr>
          <p:cNvSpPr/>
          <p:nvPr/>
        </p:nvSpPr>
        <p:spPr>
          <a:xfrm>
            <a:off x="5637816" y="2477499"/>
            <a:ext cx="67538" cy="835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7011B9A-4020-1E56-D2D4-1C5E756CB553}"/>
              </a:ext>
            </a:extLst>
          </p:cNvPr>
          <p:cNvSpPr/>
          <p:nvPr/>
        </p:nvSpPr>
        <p:spPr>
          <a:xfrm>
            <a:off x="5634529" y="1951455"/>
            <a:ext cx="67538" cy="835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4BAC80B-1359-A45D-4C91-ED60F5D448C9}"/>
              </a:ext>
            </a:extLst>
          </p:cNvPr>
          <p:cNvSpPr/>
          <p:nvPr/>
        </p:nvSpPr>
        <p:spPr>
          <a:xfrm>
            <a:off x="5637816" y="2246395"/>
            <a:ext cx="67538" cy="835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53F7052-5719-2567-A0A1-7077445EA37F}"/>
              </a:ext>
            </a:extLst>
          </p:cNvPr>
          <p:cNvSpPr/>
          <p:nvPr/>
        </p:nvSpPr>
        <p:spPr>
          <a:xfrm rot="16200000">
            <a:off x="9500340" y="3124381"/>
            <a:ext cx="129331" cy="1267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6F618F3-B2E5-3794-D8D9-D5ACD9620AD4}"/>
              </a:ext>
            </a:extLst>
          </p:cNvPr>
          <p:cNvSpPr/>
          <p:nvPr/>
        </p:nvSpPr>
        <p:spPr>
          <a:xfrm rot="16200000">
            <a:off x="9495705" y="3385668"/>
            <a:ext cx="129331" cy="1267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7F4742-9F3B-273D-49BC-49288FFE2572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9560371" y="3252415"/>
            <a:ext cx="1828" cy="13195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7BCD588-7975-A1AF-F46C-F0617EE8CAFF}"/>
              </a:ext>
            </a:extLst>
          </p:cNvPr>
          <p:cNvCxnSpPr>
            <a:cxnSpLocks/>
            <a:stCxn id="156" idx="1"/>
            <a:endCxn id="14" idx="3"/>
          </p:cNvCxnSpPr>
          <p:nvPr/>
        </p:nvCxnSpPr>
        <p:spPr>
          <a:xfrm flipH="1">
            <a:off x="9560370" y="3513702"/>
            <a:ext cx="1" cy="1935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AAE7329-A478-403B-F7A4-079E41EFAA19}"/>
              </a:ext>
            </a:extLst>
          </p:cNvPr>
          <p:cNvCxnSpPr>
            <a:cxnSpLocks/>
          </p:cNvCxnSpPr>
          <p:nvPr/>
        </p:nvCxnSpPr>
        <p:spPr>
          <a:xfrm>
            <a:off x="2722112" y="5216363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DF60FCF-FE09-6804-6CD3-17A3995507A7}"/>
              </a:ext>
            </a:extLst>
          </p:cNvPr>
          <p:cNvCxnSpPr>
            <a:cxnSpLocks/>
          </p:cNvCxnSpPr>
          <p:nvPr/>
        </p:nvCxnSpPr>
        <p:spPr>
          <a:xfrm>
            <a:off x="2750895" y="5537657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AB97FB7A-F67C-F74C-09DB-682FD5EF504F}"/>
              </a:ext>
            </a:extLst>
          </p:cNvPr>
          <p:cNvSpPr txBox="1"/>
          <p:nvPr/>
        </p:nvSpPr>
        <p:spPr>
          <a:xfrm flipH="1">
            <a:off x="9596462" y="3652195"/>
            <a:ext cx="982601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ViewInfo()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8024D-A9C4-D095-5D10-CE5069CEA3E1}"/>
              </a:ext>
            </a:extLst>
          </p:cNvPr>
          <p:cNvSpPr txBox="1"/>
          <p:nvPr/>
        </p:nvSpPr>
        <p:spPr>
          <a:xfrm>
            <a:off x="9612223" y="3996940"/>
            <a:ext cx="146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ManageProfile()</a:t>
            </a:r>
            <a:endParaRPr lang="en-IN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7C0CC-2274-797D-7333-447400874256}"/>
              </a:ext>
            </a:extLst>
          </p:cNvPr>
          <p:cNvSpPr txBox="1"/>
          <p:nvPr/>
        </p:nvSpPr>
        <p:spPr>
          <a:xfrm>
            <a:off x="9638882" y="4471625"/>
            <a:ext cx="146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ViewProduct</a:t>
            </a:r>
            <a:endParaRPr lang="en-IN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3C5DB-2B27-E2D8-683C-216DF5E21B2B}"/>
              </a:ext>
            </a:extLst>
          </p:cNvPr>
          <p:cNvSpPr txBox="1"/>
          <p:nvPr/>
        </p:nvSpPr>
        <p:spPr>
          <a:xfrm>
            <a:off x="9645618" y="4899505"/>
            <a:ext cx="60987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SearchingProduct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2BC2FB-F620-F60F-0EB9-25E41A734AD8}"/>
              </a:ext>
            </a:extLst>
          </p:cNvPr>
          <p:cNvSpPr txBox="1"/>
          <p:nvPr/>
        </p:nvSpPr>
        <p:spPr>
          <a:xfrm>
            <a:off x="9613343" y="5520691"/>
            <a:ext cx="78414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UpdateCart</a:t>
            </a:r>
            <a:endParaRPr lang="en-IN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2BD286-9FC1-E184-38A2-58DEB5E5B03E}"/>
              </a:ext>
            </a:extLst>
          </p:cNvPr>
          <p:cNvSpPr txBox="1"/>
          <p:nvPr/>
        </p:nvSpPr>
        <p:spPr>
          <a:xfrm>
            <a:off x="9610524" y="6314294"/>
            <a:ext cx="87256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OrderPlacing</a:t>
            </a:r>
            <a:endParaRPr lang="en-IN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484330-D3FF-9FED-6A3A-3E3FADC6C21B}"/>
              </a:ext>
            </a:extLst>
          </p:cNvPr>
          <p:cNvCxnSpPr>
            <a:cxnSpLocks/>
          </p:cNvCxnSpPr>
          <p:nvPr/>
        </p:nvCxnSpPr>
        <p:spPr>
          <a:xfrm>
            <a:off x="2622245" y="6149028"/>
            <a:ext cx="6874204" cy="282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1340341-825E-57DE-2AAD-5C58D0909925}"/>
              </a:ext>
            </a:extLst>
          </p:cNvPr>
          <p:cNvSpPr/>
          <p:nvPr/>
        </p:nvSpPr>
        <p:spPr>
          <a:xfrm rot="16200000" flipV="1">
            <a:off x="9441808" y="6131058"/>
            <a:ext cx="186658" cy="100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96A143-6CBC-0402-8E0A-1FE2EAC22443}"/>
              </a:ext>
            </a:extLst>
          </p:cNvPr>
          <p:cNvSpPr/>
          <p:nvPr/>
        </p:nvSpPr>
        <p:spPr>
          <a:xfrm flipH="1">
            <a:off x="2612827" y="4818332"/>
            <a:ext cx="116843" cy="1222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3D4AA4-4B4D-B6DE-D295-72D5E9A76EBC}"/>
              </a:ext>
            </a:extLst>
          </p:cNvPr>
          <p:cNvSpPr/>
          <p:nvPr/>
        </p:nvSpPr>
        <p:spPr>
          <a:xfrm flipH="1">
            <a:off x="2605543" y="5459565"/>
            <a:ext cx="116843" cy="1222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989870-E8D1-50D2-4A30-CFECEE299DED}"/>
              </a:ext>
            </a:extLst>
          </p:cNvPr>
          <p:cNvSpPr/>
          <p:nvPr/>
        </p:nvSpPr>
        <p:spPr>
          <a:xfrm flipH="1">
            <a:off x="2606465" y="6079529"/>
            <a:ext cx="116843" cy="1222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210F71-3D0C-6C21-58DA-AA184857A9FF}"/>
              </a:ext>
            </a:extLst>
          </p:cNvPr>
          <p:cNvSpPr/>
          <p:nvPr/>
        </p:nvSpPr>
        <p:spPr>
          <a:xfrm flipH="1">
            <a:off x="2590105" y="6407837"/>
            <a:ext cx="116843" cy="1222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D636BF-2EF2-42E2-EE12-B1E230BC2EFD}"/>
              </a:ext>
            </a:extLst>
          </p:cNvPr>
          <p:cNvSpPr/>
          <p:nvPr/>
        </p:nvSpPr>
        <p:spPr>
          <a:xfrm>
            <a:off x="2632842" y="4234388"/>
            <a:ext cx="109700" cy="10260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660774-A014-79BA-72BC-C85ACD52CE7E}"/>
              </a:ext>
            </a:extLst>
          </p:cNvPr>
          <p:cNvSpPr/>
          <p:nvPr/>
        </p:nvSpPr>
        <p:spPr>
          <a:xfrm>
            <a:off x="2648526" y="3395955"/>
            <a:ext cx="121803" cy="12984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7113801-9909-7429-D128-0F307F22B485}"/>
              </a:ext>
            </a:extLst>
          </p:cNvPr>
          <p:cNvSpPr/>
          <p:nvPr/>
        </p:nvSpPr>
        <p:spPr>
          <a:xfrm>
            <a:off x="2657639" y="3116581"/>
            <a:ext cx="121803" cy="12984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3CF648-BE5F-D1B1-BF3A-8E65D5A780C8}"/>
              </a:ext>
            </a:extLst>
          </p:cNvPr>
          <p:cNvSpPr txBox="1"/>
          <p:nvPr/>
        </p:nvSpPr>
        <p:spPr>
          <a:xfrm>
            <a:off x="9590707" y="2052678"/>
            <a:ext cx="9169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AdminOperation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523592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6768</TotalTime>
  <Words>1046</Words>
  <Application>Microsoft Office PowerPoint</Application>
  <PresentationFormat>Widescreen</PresentationFormat>
  <Paragraphs>240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Amasis MT Pro</vt:lpstr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CONTENT :</vt:lpstr>
      <vt:lpstr>Problem Statement</vt:lpstr>
      <vt:lpstr>Tech Stack Overview</vt:lpstr>
      <vt:lpstr>Functional Requirements</vt:lpstr>
      <vt:lpstr>Non-Functional Requirements</vt:lpstr>
      <vt:lpstr>ER DIAGRAM </vt:lpstr>
      <vt:lpstr>CLASS DIAGRAM </vt:lpstr>
      <vt:lpstr>PowerPoint Presentation</vt:lpstr>
      <vt:lpstr>PowerPoint Presentation</vt:lpstr>
      <vt:lpstr>PowerPoint Presentation</vt:lpstr>
      <vt:lpstr>Entities</vt:lpstr>
      <vt:lpstr>User Scope </vt:lpstr>
      <vt:lpstr>User : </vt:lpstr>
      <vt:lpstr>Admin Scope</vt:lpstr>
      <vt:lpstr>Screen Flow</vt:lpstr>
      <vt:lpstr>Future Enhancements</vt:lpstr>
      <vt:lpstr>Scrum Meeting </vt:lpstr>
      <vt:lpstr>Thank 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Heena Kausar</dc:creator>
  <cp:lastModifiedBy>Pasupula, Revanth</cp:lastModifiedBy>
  <cp:revision>23</cp:revision>
  <dcterms:created xsi:type="dcterms:W3CDTF">2023-12-13T07:14:26Z</dcterms:created>
  <dcterms:modified xsi:type="dcterms:W3CDTF">2023-12-20T10:30:00Z</dcterms:modified>
</cp:coreProperties>
</file>