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901" r:id="rId1"/>
  </p:sldMasterIdLst>
  <p:sldIdLst>
    <p:sldId id="256" r:id="rId2"/>
    <p:sldId id="276" r:id="rId3"/>
    <p:sldId id="270" r:id="rId4"/>
    <p:sldId id="263" r:id="rId5"/>
    <p:sldId id="264" r:id="rId6"/>
    <p:sldId id="274" r:id="rId7"/>
    <p:sldId id="262" r:id="rId8"/>
    <p:sldId id="257" r:id="rId9"/>
    <p:sldId id="278" r:id="rId10"/>
    <p:sldId id="258" r:id="rId11"/>
    <p:sldId id="267" r:id="rId12"/>
    <p:sldId id="273" r:id="rId13"/>
    <p:sldId id="268" r:id="rId14"/>
    <p:sldId id="265" r:id="rId15"/>
    <p:sldId id="269" r:id="rId16"/>
    <p:sldId id="279" r:id="rId17"/>
    <p:sldId id="280" r:id="rId18"/>
    <p:sldId id="271" r:id="rId19"/>
    <p:sldId id="275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A0E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5D6170E-50D2-4526-8463-960DC49A18DC}" v="10" dt="2023-12-18T12:05:26.3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-48" y="2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bid Ali Hosangadi, Nishat Anjum" userId="0ce08b18-4e86-44cd-90c6-1155b1dc8345" providerId="ADAL" clId="{95D6170E-50D2-4526-8463-960DC49A18DC}"/>
    <pc:docChg chg="custSel delSld modSld sldOrd">
      <pc:chgData name="Abid Ali Hosangadi, Nishat Anjum" userId="0ce08b18-4e86-44cd-90c6-1155b1dc8345" providerId="ADAL" clId="{95D6170E-50D2-4526-8463-960DC49A18DC}" dt="2023-12-18T12:05:20.374" v="359" actId="20577"/>
      <pc:docMkLst>
        <pc:docMk/>
      </pc:docMkLst>
      <pc:sldChg chg="ord">
        <pc:chgData name="Abid Ali Hosangadi, Nishat Anjum" userId="0ce08b18-4e86-44cd-90c6-1155b1dc8345" providerId="ADAL" clId="{95D6170E-50D2-4526-8463-960DC49A18DC}" dt="2023-12-18T11:12:41.465" v="1"/>
        <pc:sldMkLst>
          <pc:docMk/>
          <pc:sldMk cId="3766059571" sldId="256"/>
        </pc:sldMkLst>
      </pc:sldChg>
      <pc:sldChg chg="addSp delSp modSp mod">
        <pc:chgData name="Abid Ali Hosangadi, Nishat Anjum" userId="0ce08b18-4e86-44cd-90c6-1155b1dc8345" providerId="ADAL" clId="{95D6170E-50D2-4526-8463-960DC49A18DC}" dt="2023-12-18T11:27:21.307" v="258" actId="20577"/>
        <pc:sldMkLst>
          <pc:docMk/>
          <pc:sldMk cId="523592968" sldId="257"/>
        </pc:sldMkLst>
        <pc:spChg chg="mod">
          <ac:chgData name="Abid Ali Hosangadi, Nishat Anjum" userId="0ce08b18-4e86-44cd-90c6-1155b1dc8345" providerId="ADAL" clId="{95D6170E-50D2-4526-8463-960DC49A18DC}" dt="2023-12-18T11:25:40.357" v="199" actId="20577"/>
          <ac:spMkLst>
            <pc:docMk/>
            <pc:sldMk cId="523592968" sldId="257"/>
            <ac:spMk id="4" creationId="{654EB088-4BB1-88B2-6DE8-C07CB3DBAF61}"/>
          </ac:spMkLst>
        </pc:spChg>
        <pc:spChg chg="add del mod">
          <ac:chgData name="Abid Ali Hosangadi, Nishat Anjum" userId="0ce08b18-4e86-44cd-90c6-1155b1dc8345" providerId="ADAL" clId="{95D6170E-50D2-4526-8463-960DC49A18DC}" dt="2023-12-18T11:22:26.866" v="74" actId="478"/>
          <ac:spMkLst>
            <pc:docMk/>
            <pc:sldMk cId="523592968" sldId="257"/>
            <ac:spMk id="5" creationId="{80DD575F-82C3-7D3C-0A6F-321A2BA0FCE2}"/>
          </ac:spMkLst>
        </pc:spChg>
        <pc:spChg chg="add del mod">
          <ac:chgData name="Abid Ali Hosangadi, Nishat Anjum" userId="0ce08b18-4e86-44cd-90c6-1155b1dc8345" providerId="ADAL" clId="{95D6170E-50D2-4526-8463-960DC49A18DC}" dt="2023-12-18T11:22:49.985" v="77"/>
          <ac:spMkLst>
            <pc:docMk/>
            <pc:sldMk cId="523592968" sldId="257"/>
            <ac:spMk id="7" creationId="{C6FFCF80-034E-FA16-86DB-68E366A0F92A}"/>
          </ac:spMkLst>
        </pc:spChg>
        <pc:spChg chg="add mod">
          <ac:chgData name="Abid Ali Hosangadi, Nishat Anjum" userId="0ce08b18-4e86-44cd-90c6-1155b1dc8345" providerId="ADAL" clId="{95D6170E-50D2-4526-8463-960DC49A18DC}" dt="2023-12-18T11:27:21.307" v="258" actId="20577"/>
          <ac:spMkLst>
            <pc:docMk/>
            <pc:sldMk cId="523592968" sldId="257"/>
            <ac:spMk id="8" creationId="{D218024D-A9C4-D095-5D10-CE5069CEA3E1}"/>
          </ac:spMkLst>
        </pc:spChg>
        <pc:spChg chg="mod">
          <ac:chgData name="Abid Ali Hosangadi, Nishat Anjum" userId="0ce08b18-4e86-44cd-90c6-1155b1dc8345" providerId="ADAL" clId="{95D6170E-50D2-4526-8463-960DC49A18DC}" dt="2023-12-18T11:18:20.695" v="3" actId="1076"/>
          <ac:spMkLst>
            <pc:docMk/>
            <pc:sldMk cId="523592968" sldId="257"/>
            <ac:spMk id="9" creationId="{2979EAA3-BF3A-8DC1-3413-5A47277654A2}"/>
          </ac:spMkLst>
        </pc:spChg>
        <pc:spChg chg="mod">
          <ac:chgData name="Abid Ali Hosangadi, Nishat Anjum" userId="0ce08b18-4e86-44cd-90c6-1155b1dc8345" providerId="ADAL" clId="{95D6170E-50D2-4526-8463-960DC49A18DC}" dt="2023-12-18T11:26:39.885" v="231" actId="1076"/>
          <ac:spMkLst>
            <pc:docMk/>
            <pc:sldMk cId="523592968" sldId="257"/>
            <ac:spMk id="13" creationId="{0661172D-840C-9A2B-5124-64809EF63269}"/>
          </ac:spMkLst>
        </pc:spChg>
        <pc:spChg chg="add mod">
          <ac:chgData name="Abid Ali Hosangadi, Nishat Anjum" userId="0ce08b18-4e86-44cd-90c6-1155b1dc8345" providerId="ADAL" clId="{95D6170E-50D2-4526-8463-960DC49A18DC}" dt="2023-12-18T11:24:12.633" v="114" actId="255"/>
          <ac:spMkLst>
            <pc:docMk/>
            <pc:sldMk cId="523592968" sldId="257"/>
            <ac:spMk id="15" creationId="{09A7C0CC-2274-797D-7333-447400874256}"/>
          </ac:spMkLst>
        </pc:spChg>
        <pc:spChg chg="add mod">
          <ac:chgData name="Abid Ali Hosangadi, Nishat Anjum" userId="0ce08b18-4e86-44cd-90c6-1155b1dc8345" providerId="ADAL" clId="{95D6170E-50D2-4526-8463-960DC49A18DC}" dt="2023-12-18T11:25:03.098" v="158" actId="255"/>
          <ac:spMkLst>
            <pc:docMk/>
            <pc:sldMk cId="523592968" sldId="257"/>
            <ac:spMk id="19" creationId="{89C3C5DB-2B27-E2D8-683C-216DF5E21B2B}"/>
          </ac:spMkLst>
        </pc:spChg>
        <pc:spChg chg="add mod">
          <ac:chgData name="Abid Ali Hosangadi, Nishat Anjum" userId="0ce08b18-4e86-44cd-90c6-1155b1dc8345" providerId="ADAL" clId="{95D6170E-50D2-4526-8463-960DC49A18DC}" dt="2023-12-18T11:26:13.246" v="228" actId="255"/>
          <ac:spMkLst>
            <pc:docMk/>
            <pc:sldMk cId="523592968" sldId="257"/>
            <ac:spMk id="21" creationId="{C82BC2FB-F620-F60F-0EB9-25E41A734AD8}"/>
          </ac:spMkLst>
        </pc:spChg>
        <pc:spChg chg="add mod">
          <ac:chgData name="Abid Ali Hosangadi, Nishat Anjum" userId="0ce08b18-4e86-44cd-90c6-1155b1dc8345" providerId="ADAL" clId="{95D6170E-50D2-4526-8463-960DC49A18DC}" dt="2023-12-18T11:27:08.929" v="256" actId="255"/>
          <ac:spMkLst>
            <pc:docMk/>
            <pc:sldMk cId="523592968" sldId="257"/>
            <ac:spMk id="26" creationId="{F32BD286-9FC1-E184-38A2-58DEB5E5B03E}"/>
          </ac:spMkLst>
        </pc:spChg>
        <pc:spChg chg="mod">
          <ac:chgData name="Abid Ali Hosangadi, Nishat Anjum" userId="0ce08b18-4e86-44cd-90c6-1155b1dc8345" providerId="ADAL" clId="{95D6170E-50D2-4526-8463-960DC49A18DC}" dt="2023-12-18T11:23:03.640" v="79" actId="1076"/>
          <ac:spMkLst>
            <pc:docMk/>
            <pc:sldMk cId="523592968" sldId="257"/>
            <ac:spMk id="175" creationId="{AB97FB7A-F67C-F74C-09DB-682FD5EF504F}"/>
          </ac:spMkLst>
        </pc:spChg>
        <pc:cxnChg chg="mod">
          <ac:chgData name="Abid Ali Hosangadi, Nishat Anjum" userId="0ce08b18-4e86-44cd-90c6-1155b1dc8345" providerId="ADAL" clId="{95D6170E-50D2-4526-8463-960DC49A18DC}" dt="2023-12-18T11:26:39.885" v="231" actId="1076"/>
          <ac:cxnSpMkLst>
            <pc:docMk/>
            <pc:sldMk cId="523592968" sldId="257"/>
            <ac:cxnSpMk id="35" creationId="{E5B180A9-C326-37C4-2D40-60734FF2323B}"/>
          </ac:cxnSpMkLst>
        </pc:cxnChg>
        <pc:cxnChg chg="mod">
          <ac:chgData name="Abid Ali Hosangadi, Nishat Anjum" userId="0ce08b18-4e86-44cd-90c6-1155b1dc8345" providerId="ADAL" clId="{95D6170E-50D2-4526-8463-960DC49A18DC}" dt="2023-12-18T11:26:39.885" v="231" actId="1076"/>
          <ac:cxnSpMkLst>
            <pc:docMk/>
            <pc:sldMk cId="523592968" sldId="257"/>
            <ac:cxnSpMk id="97" creationId="{C0C91C3A-52AE-1102-4BB5-B7F8285B31B6}"/>
          </ac:cxnSpMkLst>
        </pc:cxnChg>
      </pc:sldChg>
      <pc:sldChg chg="ord">
        <pc:chgData name="Abid Ali Hosangadi, Nishat Anjum" userId="0ce08b18-4e86-44cd-90c6-1155b1dc8345" providerId="ADAL" clId="{95D6170E-50D2-4526-8463-960DC49A18DC}" dt="2023-12-18T11:39:59.841" v="319"/>
        <pc:sldMkLst>
          <pc:docMk/>
          <pc:sldMk cId="2358879723" sldId="267"/>
        </pc:sldMkLst>
      </pc:sldChg>
      <pc:sldChg chg="ord">
        <pc:chgData name="Abid Ali Hosangadi, Nishat Anjum" userId="0ce08b18-4e86-44cd-90c6-1155b1dc8345" providerId="ADAL" clId="{95D6170E-50D2-4526-8463-960DC49A18DC}" dt="2023-12-18T11:45:57.891" v="326"/>
        <pc:sldMkLst>
          <pc:docMk/>
          <pc:sldMk cId="1845912267" sldId="268"/>
        </pc:sldMkLst>
      </pc:sldChg>
      <pc:sldChg chg="ord">
        <pc:chgData name="Abid Ali Hosangadi, Nishat Anjum" userId="0ce08b18-4e86-44cd-90c6-1155b1dc8345" providerId="ADAL" clId="{95D6170E-50D2-4526-8463-960DC49A18DC}" dt="2023-12-18T11:39:37.612" v="317"/>
        <pc:sldMkLst>
          <pc:docMk/>
          <pc:sldMk cId="450329375" sldId="269"/>
        </pc:sldMkLst>
      </pc:sldChg>
      <pc:sldChg chg="modSp mod">
        <pc:chgData name="Abid Ali Hosangadi, Nishat Anjum" userId="0ce08b18-4e86-44cd-90c6-1155b1dc8345" providerId="ADAL" clId="{95D6170E-50D2-4526-8463-960DC49A18DC}" dt="2023-12-18T12:05:20.374" v="359" actId="20577"/>
        <pc:sldMkLst>
          <pc:docMk/>
          <pc:sldMk cId="2219829017" sldId="270"/>
        </pc:sldMkLst>
        <pc:spChg chg="mod">
          <ac:chgData name="Abid Ali Hosangadi, Nishat Anjum" userId="0ce08b18-4e86-44cd-90c6-1155b1dc8345" providerId="ADAL" clId="{95D6170E-50D2-4526-8463-960DC49A18DC}" dt="2023-12-18T11:38:09.912" v="313" actId="20577"/>
          <ac:spMkLst>
            <pc:docMk/>
            <pc:sldMk cId="2219829017" sldId="270"/>
            <ac:spMk id="6" creationId="{CB6F0BCB-0E57-ECE5-20FC-F406F3543947}"/>
          </ac:spMkLst>
        </pc:spChg>
        <pc:spChg chg="mod">
          <ac:chgData name="Abid Ali Hosangadi, Nishat Anjum" userId="0ce08b18-4e86-44cd-90c6-1155b1dc8345" providerId="ADAL" clId="{95D6170E-50D2-4526-8463-960DC49A18DC}" dt="2023-12-18T12:05:20.374" v="359" actId="20577"/>
          <ac:spMkLst>
            <pc:docMk/>
            <pc:sldMk cId="2219829017" sldId="270"/>
            <ac:spMk id="10" creationId="{F33A4502-33F3-52FC-ECA5-FFF8C2A1A7D2}"/>
          </ac:spMkLst>
        </pc:spChg>
      </pc:sldChg>
      <pc:sldChg chg="ord">
        <pc:chgData name="Abid Ali Hosangadi, Nishat Anjum" userId="0ce08b18-4e86-44cd-90c6-1155b1dc8345" providerId="ADAL" clId="{95D6170E-50D2-4526-8463-960DC49A18DC}" dt="2023-12-18T11:40:10.353" v="321"/>
        <pc:sldMkLst>
          <pc:docMk/>
          <pc:sldMk cId="3044396225" sldId="271"/>
        </pc:sldMkLst>
      </pc:sldChg>
      <pc:sldChg chg="del">
        <pc:chgData name="Abid Ali Hosangadi, Nishat Anjum" userId="0ce08b18-4e86-44cd-90c6-1155b1dc8345" providerId="ADAL" clId="{95D6170E-50D2-4526-8463-960DC49A18DC}" dt="2023-12-18T11:40:21.700" v="322" actId="2696"/>
        <pc:sldMkLst>
          <pc:docMk/>
          <pc:sldMk cId="3251271091" sldId="272"/>
        </pc:sldMkLst>
      </pc:sldChg>
      <pc:sldChg chg="ord">
        <pc:chgData name="Abid Ali Hosangadi, Nishat Anjum" userId="0ce08b18-4e86-44cd-90c6-1155b1dc8345" providerId="ADAL" clId="{95D6170E-50D2-4526-8463-960DC49A18DC}" dt="2023-12-18T11:45:55.586" v="324"/>
        <pc:sldMkLst>
          <pc:docMk/>
          <pc:sldMk cId="369123537" sldId="273"/>
        </pc:sldMkLst>
      </pc:sldChg>
      <pc:sldChg chg="modSp mod">
        <pc:chgData name="Abid Ali Hosangadi, Nishat Anjum" userId="0ce08b18-4e86-44cd-90c6-1155b1dc8345" providerId="ADAL" clId="{95D6170E-50D2-4526-8463-960DC49A18DC}" dt="2023-12-18T12:04:07.927" v="345" actId="20577"/>
        <pc:sldMkLst>
          <pc:docMk/>
          <pc:sldMk cId="2546717515" sldId="276"/>
        </pc:sldMkLst>
        <pc:spChg chg="mod">
          <ac:chgData name="Abid Ali Hosangadi, Nishat Anjum" userId="0ce08b18-4e86-44cd-90c6-1155b1dc8345" providerId="ADAL" clId="{95D6170E-50D2-4526-8463-960DC49A18DC}" dt="2023-12-18T12:04:07.927" v="345" actId="20577"/>
          <ac:spMkLst>
            <pc:docMk/>
            <pc:sldMk cId="2546717515" sldId="276"/>
            <ac:spMk id="16" creationId="{749E3B01-DA8E-629D-40EE-71AB9C41DAF3}"/>
          </ac:spMkLst>
        </pc:spChg>
      </pc:sldChg>
      <pc:sldChg chg="modSp mod">
        <pc:chgData name="Abid Ali Hosangadi, Nishat Anjum" userId="0ce08b18-4e86-44cd-90c6-1155b1dc8345" providerId="ADAL" clId="{95D6170E-50D2-4526-8463-960DC49A18DC}" dt="2023-12-18T11:33:30.247" v="287" actId="1035"/>
        <pc:sldMkLst>
          <pc:docMk/>
          <pc:sldMk cId="2360728376" sldId="278"/>
        </pc:sldMkLst>
        <pc:picChg chg="mod">
          <ac:chgData name="Abid Ali Hosangadi, Nishat Anjum" userId="0ce08b18-4e86-44cd-90c6-1155b1dc8345" providerId="ADAL" clId="{95D6170E-50D2-4526-8463-960DC49A18DC}" dt="2023-12-18T11:33:30.247" v="287" actId="1035"/>
          <ac:picMkLst>
            <pc:docMk/>
            <pc:sldMk cId="2360728376" sldId="278"/>
            <ac:picMk id="7" creationId="{F63D2FCD-A49D-AF37-60AE-C8CB5DC588F9}"/>
          </ac:picMkLst>
        </pc:picChg>
      </pc:sldChg>
      <pc:sldChg chg="del">
        <pc:chgData name="Abid Ali Hosangadi, Nishat Anjum" userId="0ce08b18-4e86-44cd-90c6-1155b1dc8345" providerId="ADAL" clId="{95D6170E-50D2-4526-8463-960DC49A18DC}" dt="2023-12-18T11:14:23.568" v="2" actId="2696"/>
        <pc:sldMkLst>
          <pc:docMk/>
          <pc:sldMk cId="1449271033" sldId="279"/>
        </pc:sldMkLst>
      </pc:sldChg>
    </pc:docChg>
  </pc:docChgLst>
</pc:chgInfo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9E4A4E2-C807-4BDC-AE60-6F5AB54214D3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1BA164F-086D-433C-AD95-8DA14A184A28}">
      <dgm:prSet/>
      <dgm:spPr/>
      <dgm:t>
        <a:bodyPr/>
        <a:lstStyle/>
        <a:p>
          <a:r>
            <a:rPr lang="en-IN" dirty="0"/>
            <a:t>Application is user-friendly.</a:t>
          </a:r>
          <a:endParaRPr lang="en-US" dirty="0"/>
        </a:p>
      </dgm:t>
    </dgm:pt>
    <dgm:pt modelId="{B6A7E8F4-2548-41BE-BC82-D26A393045F4}" type="parTrans" cxnId="{82494365-F82D-4363-AC43-C9C8B22452D6}">
      <dgm:prSet/>
      <dgm:spPr/>
      <dgm:t>
        <a:bodyPr/>
        <a:lstStyle/>
        <a:p>
          <a:endParaRPr lang="en-US"/>
        </a:p>
      </dgm:t>
    </dgm:pt>
    <dgm:pt modelId="{3BFC1680-9135-424C-AE58-3494E2A8395F}" type="sibTrans" cxnId="{82494365-F82D-4363-AC43-C9C8B22452D6}">
      <dgm:prSet/>
      <dgm:spPr>
        <a:solidFill>
          <a:srgbClr val="00B0F0">
            <a:alpha val="90000"/>
          </a:srgbClr>
        </a:solidFill>
      </dgm:spPr>
      <dgm:t>
        <a:bodyPr/>
        <a:lstStyle/>
        <a:p>
          <a:endParaRPr lang="en-US"/>
        </a:p>
      </dgm:t>
    </dgm:pt>
    <dgm:pt modelId="{FAA54675-6206-4C72-9829-60EADE5DB77B}">
      <dgm:prSet/>
      <dgm:spPr/>
      <dgm:t>
        <a:bodyPr/>
        <a:lstStyle/>
        <a:p>
          <a:r>
            <a:rPr lang="en-IN"/>
            <a:t>All major actions performed must be traceable</a:t>
          </a:r>
          <a:endParaRPr lang="en-US"/>
        </a:p>
      </dgm:t>
    </dgm:pt>
    <dgm:pt modelId="{C206C43B-4073-4323-822E-31F92654EEB9}" type="parTrans" cxnId="{B5B0E764-0055-4D7A-8D09-0D6407FAAD90}">
      <dgm:prSet/>
      <dgm:spPr/>
      <dgm:t>
        <a:bodyPr/>
        <a:lstStyle/>
        <a:p>
          <a:endParaRPr lang="en-US"/>
        </a:p>
      </dgm:t>
    </dgm:pt>
    <dgm:pt modelId="{EA728BE3-08CD-4577-BA05-BFB5B3C37F7C}" type="sibTrans" cxnId="{B5B0E764-0055-4D7A-8D09-0D6407FAAD90}">
      <dgm:prSet/>
      <dgm:spPr>
        <a:solidFill>
          <a:srgbClr val="00B0F0">
            <a:alpha val="90000"/>
          </a:srgbClr>
        </a:solidFill>
      </dgm:spPr>
      <dgm:t>
        <a:bodyPr/>
        <a:lstStyle/>
        <a:p>
          <a:endParaRPr lang="en-US"/>
        </a:p>
      </dgm:t>
    </dgm:pt>
    <dgm:pt modelId="{B38CF5DA-D25A-4181-8A52-54DCFB7B501C}">
      <dgm:prSet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r>
            <a:rPr lang="en-IN" dirty="0"/>
            <a:t>Logs related to all major events including errors must be recorded in date based log files </a:t>
          </a:r>
          <a:endParaRPr lang="en-US" dirty="0"/>
        </a:p>
      </dgm:t>
    </dgm:pt>
    <dgm:pt modelId="{7EA7DF00-9A42-48B7-94EF-4EAE28F75AEC}" type="parTrans" cxnId="{360C2733-54F9-4DC7-93B0-6F4A44745A54}">
      <dgm:prSet/>
      <dgm:spPr/>
      <dgm:t>
        <a:bodyPr/>
        <a:lstStyle/>
        <a:p>
          <a:endParaRPr lang="en-US"/>
        </a:p>
      </dgm:t>
    </dgm:pt>
    <dgm:pt modelId="{533703FD-648F-4ECB-B9AF-B17EFBF90844}" type="sibTrans" cxnId="{360C2733-54F9-4DC7-93B0-6F4A44745A54}">
      <dgm:prSet/>
      <dgm:spPr>
        <a:solidFill>
          <a:srgbClr val="00B0F0">
            <a:alpha val="90000"/>
          </a:srgbClr>
        </a:solidFill>
      </dgm:spPr>
      <dgm:t>
        <a:bodyPr/>
        <a:lstStyle/>
        <a:p>
          <a:endParaRPr lang="en-US"/>
        </a:p>
      </dgm:t>
    </dgm:pt>
    <dgm:pt modelId="{F0067ECF-DB8B-41DF-AB0B-3539B39BD111}">
      <dgm:prSet/>
      <dgm:spPr>
        <a:solidFill>
          <a:schemeClr val="tx2">
            <a:lumMod val="75000"/>
          </a:schemeClr>
        </a:solidFill>
      </dgm:spPr>
      <dgm:t>
        <a:bodyPr/>
        <a:lstStyle/>
        <a:p>
          <a:r>
            <a:rPr lang="en-IN"/>
            <a:t>Application should load faster and easily scalable. </a:t>
          </a:r>
          <a:endParaRPr lang="en-US"/>
        </a:p>
      </dgm:t>
    </dgm:pt>
    <dgm:pt modelId="{18B059C2-C02B-433C-B8FA-01B34265DB49}" type="parTrans" cxnId="{5B236CB4-1A3D-47A3-AD7D-1FE9A06A36A3}">
      <dgm:prSet/>
      <dgm:spPr/>
      <dgm:t>
        <a:bodyPr/>
        <a:lstStyle/>
        <a:p>
          <a:endParaRPr lang="en-US"/>
        </a:p>
      </dgm:t>
    </dgm:pt>
    <dgm:pt modelId="{51A66F06-3934-460E-88D0-80913E7A1495}" type="sibTrans" cxnId="{5B236CB4-1A3D-47A3-AD7D-1FE9A06A36A3}">
      <dgm:prSet/>
      <dgm:spPr>
        <a:solidFill>
          <a:srgbClr val="00B0F0">
            <a:alpha val="90000"/>
          </a:srgbClr>
        </a:solidFill>
      </dgm:spPr>
      <dgm:t>
        <a:bodyPr/>
        <a:lstStyle/>
        <a:p>
          <a:endParaRPr lang="en-US"/>
        </a:p>
      </dgm:t>
    </dgm:pt>
    <dgm:pt modelId="{ADBEA4D0-6AA4-4D1E-A172-50DBB1DEA2FE}">
      <dgm:prSet/>
      <dgm:spPr>
        <a:solidFill>
          <a:srgbClr val="7030A0"/>
        </a:solidFill>
      </dgm:spPr>
      <dgm:t>
        <a:bodyPr/>
        <a:lstStyle/>
        <a:p>
          <a:r>
            <a:rPr lang="en-IN"/>
            <a:t>Design should be flexible enough to move application components to different tiers </a:t>
          </a:r>
          <a:endParaRPr lang="en-US"/>
        </a:p>
      </dgm:t>
    </dgm:pt>
    <dgm:pt modelId="{DE4DEB49-9585-4A78-9B26-46C6A268D975}" type="parTrans" cxnId="{AC741E63-0C7B-4A63-BE1D-5BA48C37E5D6}">
      <dgm:prSet/>
      <dgm:spPr/>
      <dgm:t>
        <a:bodyPr/>
        <a:lstStyle/>
        <a:p>
          <a:endParaRPr lang="en-US"/>
        </a:p>
      </dgm:t>
    </dgm:pt>
    <dgm:pt modelId="{F6E82041-350D-4D25-925E-AB1EB29B2D35}" type="sibTrans" cxnId="{AC741E63-0C7B-4A63-BE1D-5BA48C37E5D6}">
      <dgm:prSet/>
      <dgm:spPr/>
      <dgm:t>
        <a:bodyPr/>
        <a:lstStyle/>
        <a:p>
          <a:endParaRPr lang="en-US"/>
        </a:p>
      </dgm:t>
    </dgm:pt>
    <dgm:pt modelId="{6F0937F8-C4CD-4DA7-AA30-F746897C9376}" type="pres">
      <dgm:prSet presAssocID="{89E4A4E2-C807-4BDC-AE60-6F5AB54214D3}" presName="outerComposite" presStyleCnt="0">
        <dgm:presLayoutVars>
          <dgm:chMax val="5"/>
          <dgm:dir/>
          <dgm:resizeHandles val="exact"/>
        </dgm:presLayoutVars>
      </dgm:prSet>
      <dgm:spPr/>
    </dgm:pt>
    <dgm:pt modelId="{BFCD0B5F-8FB8-4C27-9297-E3303B94FFDB}" type="pres">
      <dgm:prSet presAssocID="{89E4A4E2-C807-4BDC-AE60-6F5AB54214D3}" presName="dummyMaxCanvas" presStyleCnt="0">
        <dgm:presLayoutVars/>
      </dgm:prSet>
      <dgm:spPr/>
    </dgm:pt>
    <dgm:pt modelId="{62FF78B6-C67A-4AAE-BB57-B5CAE0888C60}" type="pres">
      <dgm:prSet presAssocID="{89E4A4E2-C807-4BDC-AE60-6F5AB54214D3}" presName="FiveNodes_1" presStyleLbl="node1" presStyleIdx="0" presStyleCnt="5">
        <dgm:presLayoutVars>
          <dgm:bulletEnabled val="1"/>
        </dgm:presLayoutVars>
      </dgm:prSet>
      <dgm:spPr/>
    </dgm:pt>
    <dgm:pt modelId="{152C44EC-89FF-44C8-B616-472558842E9B}" type="pres">
      <dgm:prSet presAssocID="{89E4A4E2-C807-4BDC-AE60-6F5AB54214D3}" presName="FiveNodes_2" presStyleLbl="node1" presStyleIdx="1" presStyleCnt="5">
        <dgm:presLayoutVars>
          <dgm:bulletEnabled val="1"/>
        </dgm:presLayoutVars>
      </dgm:prSet>
      <dgm:spPr/>
    </dgm:pt>
    <dgm:pt modelId="{D7BE9517-1C89-4C9C-A32A-3B681BAB6DB2}" type="pres">
      <dgm:prSet presAssocID="{89E4A4E2-C807-4BDC-AE60-6F5AB54214D3}" presName="FiveNodes_3" presStyleLbl="node1" presStyleIdx="2" presStyleCnt="5">
        <dgm:presLayoutVars>
          <dgm:bulletEnabled val="1"/>
        </dgm:presLayoutVars>
      </dgm:prSet>
      <dgm:spPr/>
    </dgm:pt>
    <dgm:pt modelId="{3304FCEA-24DF-409D-B5DB-5963F3EDAAD2}" type="pres">
      <dgm:prSet presAssocID="{89E4A4E2-C807-4BDC-AE60-6F5AB54214D3}" presName="FiveNodes_4" presStyleLbl="node1" presStyleIdx="3" presStyleCnt="5">
        <dgm:presLayoutVars>
          <dgm:bulletEnabled val="1"/>
        </dgm:presLayoutVars>
      </dgm:prSet>
      <dgm:spPr/>
    </dgm:pt>
    <dgm:pt modelId="{64C5D188-1F08-4909-A875-00E3B056C07A}" type="pres">
      <dgm:prSet presAssocID="{89E4A4E2-C807-4BDC-AE60-6F5AB54214D3}" presName="FiveNodes_5" presStyleLbl="node1" presStyleIdx="4" presStyleCnt="5">
        <dgm:presLayoutVars>
          <dgm:bulletEnabled val="1"/>
        </dgm:presLayoutVars>
      </dgm:prSet>
      <dgm:spPr/>
    </dgm:pt>
    <dgm:pt modelId="{C93D4F04-1D45-4C39-896F-C7C63A96E805}" type="pres">
      <dgm:prSet presAssocID="{89E4A4E2-C807-4BDC-AE60-6F5AB54214D3}" presName="FiveConn_1-2" presStyleLbl="fgAccFollowNode1" presStyleIdx="0" presStyleCnt="4">
        <dgm:presLayoutVars>
          <dgm:bulletEnabled val="1"/>
        </dgm:presLayoutVars>
      </dgm:prSet>
      <dgm:spPr/>
    </dgm:pt>
    <dgm:pt modelId="{1B46A5EB-BBAB-4ACE-B782-4C6A6FA5D539}" type="pres">
      <dgm:prSet presAssocID="{89E4A4E2-C807-4BDC-AE60-6F5AB54214D3}" presName="FiveConn_2-3" presStyleLbl="fgAccFollowNode1" presStyleIdx="1" presStyleCnt="4">
        <dgm:presLayoutVars>
          <dgm:bulletEnabled val="1"/>
        </dgm:presLayoutVars>
      </dgm:prSet>
      <dgm:spPr/>
    </dgm:pt>
    <dgm:pt modelId="{4AB67B36-1388-40D4-8B01-6A5B286AAA75}" type="pres">
      <dgm:prSet presAssocID="{89E4A4E2-C807-4BDC-AE60-6F5AB54214D3}" presName="FiveConn_3-4" presStyleLbl="fgAccFollowNode1" presStyleIdx="2" presStyleCnt="4">
        <dgm:presLayoutVars>
          <dgm:bulletEnabled val="1"/>
        </dgm:presLayoutVars>
      </dgm:prSet>
      <dgm:spPr/>
    </dgm:pt>
    <dgm:pt modelId="{CBCF7106-3030-4660-963D-BBAC96E1A52D}" type="pres">
      <dgm:prSet presAssocID="{89E4A4E2-C807-4BDC-AE60-6F5AB54214D3}" presName="FiveConn_4-5" presStyleLbl="fgAccFollowNode1" presStyleIdx="3" presStyleCnt="4">
        <dgm:presLayoutVars>
          <dgm:bulletEnabled val="1"/>
        </dgm:presLayoutVars>
      </dgm:prSet>
      <dgm:spPr/>
    </dgm:pt>
    <dgm:pt modelId="{13F5DE98-48F6-4619-87E1-1D38F324ACC7}" type="pres">
      <dgm:prSet presAssocID="{89E4A4E2-C807-4BDC-AE60-6F5AB54214D3}" presName="FiveNodes_1_text" presStyleLbl="node1" presStyleIdx="4" presStyleCnt="5">
        <dgm:presLayoutVars>
          <dgm:bulletEnabled val="1"/>
        </dgm:presLayoutVars>
      </dgm:prSet>
      <dgm:spPr/>
    </dgm:pt>
    <dgm:pt modelId="{37957CD5-9A5E-45E5-91A6-CD6500AFCA52}" type="pres">
      <dgm:prSet presAssocID="{89E4A4E2-C807-4BDC-AE60-6F5AB54214D3}" presName="FiveNodes_2_text" presStyleLbl="node1" presStyleIdx="4" presStyleCnt="5">
        <dgm:presLayoutVars>
          <dgm:bulletEnabled val="1"/>
        </dgm:presLayoutVars>
      </dgm:prSet>
      <dgm:spPr/>
    </dgm:pt>
    <dgm:pt modelId="{2C1FCD7F-D39B-4725-86A7-13688A9F0525}" type="pres">
      <dgm:prSet presAssocID="{89E4A4E2-C807-4BDC-AE60-6F5AB54214D3}" presName="FiveNodes_3_text" presStyleLbl="node1" presStyleIdx="4" presStyleCnt="5">
        <dgm:presLayoutVars>
          <dgm:bulletEnabled val="1"/>
        </dgm:presLayoutVars>
      </dgm:prSet>
      <dgm:spPr/>
    </dgm:pt>
    <dgm:pt modelId="{F66EB2A4-CEA3-4718-91F1-C866A61C03BA}" type="pres">
      <dgm:prSet presAssocID="{89E4A4E2-C807-4BDC-AE60-6F5AB54214D3}" presName="FiveNodes_4_text" presStyleLbl="node1" presStyleIdx="4" presStyleCnt="5">
        <dgm:presLayoutVars>
          <dgm:bulletEnabled val="1"/>
        </dgm:presLayoutVars>
      </dgm:prSet>
      <dgm:spPr/>
    </dgm:pt>
    <dgm:pt modelId="{374E0E86-4550-40E6-AFDC-8B67B8F0E70B}" type="pres">
      <dgm:prSet presAssocID="{89E4A4E2-C807-4BDC-AE60-6F5AB54214D3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086C8407-F95C-41ED-A6D8-5363FA77BB3B}" type="presOf" srcId="{D1BA164F-086D-433C-AD95-8DA14A184A28}" destId="{62FF78B6-C67A-4AAE-BB57-B5CAE0888C60}" srcOrd="0" destOrd="0" presId="urn:microsoft.com/office/officeart/2005/8/layout/vProcess5"/>
    <dgm:cxn modelId="{174FCE08-2024-461E-B290-FD77C4BF9E2C}" type="presOf" srcId="{B38CF5DA-D25A-4181-8A52-54DCFB7B501C}" destId="{D7BE9517-1C89-4C9C-A32A-3B681BAB6DB2}" srcOrd="0" destOrd="0" presId="urn:microsoft.com/office/officeart/2005/8/layout/vProcess5"/>
    <dgm:cxn modelId="{ECA9D922-C30D-4DC8-8E78-B947D146B42F}" type="presOf" srcId="{533703FD-648F-4ECB-B9AF-B17EFBF90844}" destId="{4AB67B36-1388-40D4-8B01-6A5B286AAA75}" srcOrd="0" destOrd="0" presId="urn:microsoft.com/office/officeart/2005/8/layout/vProcess5"/>
    <dgm:cxn modelId="{360C2733-54F9-4DC7-93B0-6F4A44745A54}" srcId="{89E4A4E2-C807-4BDC-AE60-6F5AB54214D3}" destId="{B38CF5DA-D25A-4181-8A52-54DCFB7B501C}" srcOrd="2" destOrd="0" parTransId="{7EA7DF00-9A42-48B7-94EF-4EAE28F75AEC}" sibTransId="{533703FD-648F-4ECB-B9AF-B17EFBF90844}"/>
    <dgm:cxn modelId="{AC741E63-0C7B-4A63-BE1D-5BA48C37E5D6}" srcId="{89E4A4E2-C807-4BDC-AE60-6F5AB54214D3}" destId="{ADBEA4D0-6AA4-4D1E-A172-50DBB1DEA2FE}" srcOrd="4" destOrd="0" parTransId="{DE4DEB49-9585-4A78-9B26-46C6A268D975}" sibTransId="{F6E82041-350D-4D25-925E-AB1EB29B2D35}"/>
    <dgm:cxn modelId="{008B2043-BDEE-41CF-AE21-37BD3DF27CBD}" type="presOf" srcId="{F0067ECF-DB8B-41DF-AB0B-3539B39BD111}" destId="{F66EB2A4-CEA3-4718-91F1-C866A61C03BA}" srcOrd="1" destOrd="0" presId="urn:microsoft.com/office/officeart/2005/8/layout/vProcess5"/>
    <dgm:cxn modelId="{B5B0E764-0055-4D7A-8D09-0D6407FAAD90}" srcId="{89E4A4E2-C807-4BDC-AE60-6F5AB54214D3}" destId="{FAA54675-6206-4C72-9829-60EADE5DB77B}" srcOrd="1" destOrd="0" parTransId="{C206C43B-4073-4323-822E-31F92654EEB9}" sibTransId="{EA728BE3-08CD-4577-BA05-BFB5B3C37F7C}"/>
    <dgm:cxn modelId="{82494365-F82D-4363-AC43-C9C8B22452D6}" srcId="{89E4A4E2-C807-4BDC-AE60-6F5AB54214D3}" destId="{D1BA164F-086D-433C-AD95-8DA14A184A28}" srcOrd="0" destOrd="0" parTransId="{B6A7E8F4-2548-41BE-BC82-D26A393045F4}" sibTransId="{3BFC1680-9135-424C-AE58-3494E2A8395F}"/>
    <dgm:cxn modelId="{1259496A-537D-4B27-B6C6-0C4154E6B04B}" type="presOf" srcId="{F0067ECF-DB8B-41DF-AB0B-3539B39BD111}" destId="{3304FCEA-24DF-409D-B5DB-5963F3EDAAD2}" srcOrd="0" destOrd="0" presId="urn:microsoft.com/office/officeart/2005/8/layout/vProcess5"/>
    <dgm:cxn modelId="{56777C4C-9A1A-4301-A32A-35FD475FFF85}" type="presOf" srcId="{B38CF5DA-D25A-4181-8A52-54DCFB7B501C}" destId="{2C1FCD7F-D39B-4725-86A7-13688A9F0525}" srcOrd="1" destOrd="0" presId="urn:microsoft.com/office/officeart/2005/8/layout/vProcess5"/>
    <dgm:cxn modelId="{51E67D71-43DE-4966-9BDC-D10E5347D86B}" type="presOf" srcId="{ADBEA4D0-6AA4-4D1E-A172-50DBB1DEA2FE}" destId="{64C5D188-1F08-4909-A875-00E3B056C07A}" srcOrd="0" destOrd="0" presId="urn:microsoft.com/office/officeart/2005/8/layout/vProcess5"/>
    <dgm:cxn modelId="{C3546676-4A9D-494D-8153-019CC1AF6653}" type="presOf" srcId="{FAA54675-6206-4C72-9829-60EADE5DB77B}" destId="{37957CD5-9A5E-45E5-91A6-CD6500AFCA52}" srcOrd="1" destOrd="0" presId="urn:microsoft.com/office/officeart/2005/8/layout/vProcess5"/>
    <dgm:cxn modelId="{1446548F-2531-4013-B123-583D6503BF7E}" type="presOf" srcId="{FAA54675-6206-4C72-9829-60EADE5DB77B}" destId="{152C44EC-89FF-44C8-B616-472558842E9B}" srcOrd="0" destOrd="0" presId="urn:microsoft.com/office/officeart/2005/8/layout/vProcess5"/>
    <dgm:cxn modelId="{FCB5F7AE-F550-4E63-970D-18A79947A5D1}" type="presOf" srcId="{51A66F06-3934-460E-88D0-80913E7A1495}" destId="{CBCF7106-3030-4660-963D-BBAC96E1A52D}" srcOrd="0" destOrd="0" presId="urn:microsoft.com/office/officeart/2005/8/layout/vProcess5"/>
    <dgm:cxn modelId="{5B236CB4-1A3D-47A3-AD7D-1FE9A06A36A3}" srcId="{89E4A4E2-C807-4BDC-AE60-6F5AB54214D3}" destId="{F0067ECF-DB8B-41DF-AB0B-3539B39BD111}" srcOrd="3" destOrd="0" parTransId="{18B059C2-C02B-433C-B8FA-01B34265DB49}" sibTransId="{51A66F06-3934-460E-88D0-80913E7A1495}"/>
    <dgm:cxn modelId="{1AF2DEB6-CFC2-48B3-9F5C-B82B50E8623D}" type="presOf" srcId="{D1BA164F-086D-433C-AD95-8DA14A184A28}" destId="{13F5DE98-48F6-4619-87E1-1D38F324ACC7}" srcOrd="1" destOrd="0" presId="urn:microsoft.com/office/officeart/2005/8/layout/vProcess5"/>
    <dgm:cxn modelId="{00A5AFBF-3DEF-46A7-958D-841BC27299D5}" type="presOf" srcId="{89E4A4E2-C807-4BDC-AE60-6F5AB54214D3}" destId="{6F0937F8-C4CD-4DA7-AA30-F746897C9376}" srcOrd="0" destOrd="0" presId="urn:microsoft.com/office/officeart/2005/8/layout/vProcess5"/>
    <dgm:cxn modelId="{733877CE-6BB5-46C8-B147-8F48AA0F4E37}" type="presOf" srcId="{EA728BE3-08CD-4577-BA05-BFB5B3C37F7C}" destId="{1B46A5EB-BBAB-4ACE-B782-4C6A6FA5D539}" srcOrd="0" destOrd="0" presId="urn:microsoft.com/office/officeart/2005/8/layout/vProcess5"/>
    <dgm:cxn modelId="{F29232E7-4FD9-4F13-8DA5-1573C63B456B}" type="presOf" srcId="{ADBEA4D0-6AA4-4D1E-A172-50DBB1DEA2FE}" destId="{374E0E86-4550-40E6-AFDC-8B67B8F0E70B}" srcOrd="1" destOrd="0" presId="urn:microsoft.com/office/officeart/2005/8/layout/vProcess5"/>
    <dgm:cxn modelId="{E0A971ED-13CE-4F8B-929F-F9BFD069CA93}" type="presOf" srcId="{3BFC1680-9135-424C-AE58-3494E2A8395F}" destId="{C93D4F04-1D45-4C39-896F-C7C63A96E805}" srcOrd="0" destOrd="0" presId="urn:microsoft.com/office/officeart/2005/8/layout/vProcess5"/>
    <dgm:cxn modelId="{51D68516-99E4-40BC-B94E-845C16AA4252}" type="presParOf" srcId="{6F0937F8-C4CD-4DA7-AA30-F746897C9376}" destId="{BFCD0B5F-8FB8-4C27-9297-E3303B94FFDB}" srcOrd="0" destOrd="0" presId="urn:microsoft.com/office/officeart/2005/8/layout/vProcess5"/>
    <dgm:cxn modelId="{20B5CAFC-69DC-4C61-AFCD-D3BC33CC6D98}" type="presParOf" srcId="{6F0937F8-C4CD-4DA7-AA30-F746897C9376}" destId="{62FF78B6-C67A-4AAE-BB57-B5CAE0888C60}" srcOrd="1" destOrd="0" presId="urn:microsoft.com/office/officeart/2005/8/layout/vProcess5"/>
    <dgm:cxn modelId="{CC66F0C6-42B3-4434-9672-AAAD016D7E9A}" type="presParOf" srcId="{6F0937F8-C4CD-4DA7-AA30-F746897C9376}" destId="{152C44EC-89FF-44C8-B616-472558842E9B}" srcOrd="2" destOrd="0" presId="urn:microsoft.com/office/officeart/2005/8/layout/vProcess5"/>
    <dgm:cxn modelId="{AD653C43-F702-4FAE-888B-12AEC6C04B01}" type="presParOf" srcId="{6F0937F8-C4CD-4DA7-AA30-F746897C9376}" destId="{D7BE9517-1C89-4C9C-A32A-3B681BAB6DB2}" srcOrd="3" destOrd="0" presId="urn:microsoft.com/office/officeart/2005/8/layout/vProcess5"/>
    <dgm:cxn modelId="{28CB248A-D054-4661-8654-55334CFEA395}" type="presParOf" srcId="{6F0937F8-C4CD-4DA7-AA30-F746897C9376}" destId="{3304FCEA-24DF-409D-B5DB-5963F3EDAAD2}" srcOrd="4" destOrd="0" presId="urn:microsoft.com/office/officeart/2005/8/layout/vProcess5"/>
    <dgm:cxn modelId="{0C3F2B2E-71DF-4BA1-A587-8072EA68DACE}" type="presParOf" srcId="{6F0937F8-C4CD-4DA7-AA30-F746897C9376}" destId="{64C5D188-1F08-4909-A875-00E3B056C07A}" srcOrd="5" destOrd="0" presId="urn:microsoft.com/office/officeart/2005/8/layout/vProcess5"/>
    <dgm:cxn modelId="{67DAB0CE-3CE0-4987-8EA6-CA1EF31E4DC7}" type="presParOf" srcId="{6F0937F8-C4CD-4DA7-AA30-F746897C9376}" destId="{C93D4F04-1D45-4C39-896F-C7C63A96E805}" srcOrd="6" destOrd="0" presId="urn:microsoft.com/office/officeart/2005/8/layout/vProcess5"/>
    <dgm:cxn modelId="{A973D0AC-94C0-49F7-9A6B-F2EC4C884A9B}" type="presParOf" srcId="{6F0937F8-C4CD-4DA7-AA30-F746897C9376}" destId="{1B46A5EB-BBAB-4ACE-B782-4C6A6FA5D539}" srcOrd="7" destOrd="0" presId="urn:microsoft.com/office/officeart/2005/8/layout/vProcess5"/>
    <dgm:cxn modelId="{D8442550-4BE9-4B22-8CD7-6791B824F6D5}" type="presParOf" srcId="{6F0937F8-C4CD-4DA7-AA30-F746897C9376}" destId="{4AB67B36-1388-40D4-8B01-6A5B286AAA75}" srcOrd="8" destOrd="0" presId="urn:microsoft.com/office/officeart/2005/8/layout/vProcess5"/>
    <dgm:cxn modelId="{48C4111D-CD3F-48AD-801D-49F72EB28723}" type="presParOf" srcId="{6F0937F8-C4CD-4DA7-AA30-F746897C9376}" destId="{CBCF7106-3030-4660-963D-BBAC96E1A52D}" srcOrd="9" destOrd="0" presId="urn:microsoft.com/office/officeart/2005/8/layout/vProcess5"/>
    <dgm:cxn modelId="{042A1EF7-DBA3-41C2-BBFB-FC6F720C4BC4}" type="presParOf" srcId="{6F0937F8-C4CD-4DA7-AA30-F746897C9376}" destId="{13F5DE98-48F6-4619-87E1-1D38F324ACC7}" srcOrd="10" destOrd="0" presId="urn:microsoft.com/office/officeart/2005/8/layout/vProcess5"/>
    <dgm:cxn modelId="{29CE3BA1-7BA2-4195-844D-A9270292E5D1}" type="presParOf" srcId="{6F0937F8-C4CD-4DA7-AA30-F746897C9376}" destId="{37957CD5-9A5E-45E5-91A6-CD6500AFCA52}" srcOrd="11" destOrd="0" presId="urn:microsoft.com/office/officeart/2005/8/layout/vProcess5"/>
    <dgm:cxn modelId="{FC10D24B-4E4E-43F8-8274-0FCFE54226C7}" type="presParOf" srcId="{6F0937F8-C4CD-4DA7-AA30-F746897C9376}" destId="{2C1FCD7F-D39B-4725-86A7-13688A9F0525}" srcOrd="12" destOrd="0" presId="urn:microsoft.com/office/officeart/2005/8/layout/vProcess5"/>
    <dgm:cxn modelId="{D10AC815-8141-4ED0-A6ED-1B329E022BFC}" type="presParOf" srcId="{6F0937F8-C4CD-4DA7-AA30-F746897C9376}" destId="{F66EB2A4-CEA3-4718-91F1-C866A61C03BA}" srcOrd="13" destOrd="0" presId="urn:microsoft.com/office/officeart/2005/8/layout/vProcess5"/>
    <dgm:cxn modelId="{9410DB7E-4C2A-4619-9F9F-61CCF2A63232}" type="presParOf" srcId="{6F0937F8-C4CD-4DA7-AA30-F746897C9376}" destId="{374E0E86-4550-40E6-AFDC-8B67B8F0E70B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E395863-B80A-44F8-9227-C9A68A64D9DF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75DC8C6-91E7-4322-8BDA-67D162983071}">
      <dgm:prSet/>
      <dgm:spPr>
        <a:solidFill>
          <a:srgbClr val="00B0F0"/>
        </a:solidFill>
      </dgm:spPr>
      <dgm:t>
        <a:bodyPr/>
        <a:lstStyle/>
        <a:p>
          <a:r>
            <a:rPr lang="en-IN"/>
            <a:t>User</a:t>
          </a:r>
          <a:endParaRPr lang="en-US"/>
        </a:p>
      </dgm:t>
    </dgm:pt>
    <dgm:pt modelId="{39E4F7C2-D012-482F-B522-98C62061934A}" type="parTrans" cxnId="{75DA42BE-5812-467B-936D-C352A49F4F5A}">
      <dgm:prSet/>
      <dgm:spPr/>
      <dgm:t>
        <a:bodyPr/>
        <a:lstStyle/>
        <a:p>
          <a:endParaRPr lang="en-US"/>
        </a:p>
      </dgm:t>
    </dgm:pt>
    <dgm:pt modelId="{6B983EFB-788E-46A2-8CD4-B0222C0FEE74}" type="sibTrans" cxnId="{75DA42BE-5812-467B-936D-C352A49F4F5A}">
      <dgm:prSet/>
      <dgm:spPr/>
      <dgm:t>
        <a:bodyPr/>
        <a:lstStyle/>
        <a:p>
          <a:endParaRPr lang="en-US"/>
        </a:p>
      </dgm:t>
    </dgm:pt>
    <dgm:pt modelId="{CDDC220E-C691-4AA1-9FE2-9937BC26E4E1}">
      <dgm:prSet/>
      <dgm:spPr/>
      <dgm:t>
        <a:bodyPr/>
        <a:lstStyle/>
        <a:p>
          <a:r>
            <a:rPr lang="en-IN"/>
            <a:t>Address</a:t>
          </a:r>
          <a:endParaRPr lang="en-US"/>
        </a:p>
      </dgm:t>
    </dgm:pt>
    <dgm:pt modelId="{FAC252A3-EC73-40E2-9413-333A501D7F08}" type="parTrans" cxnId="{33B5FB4F-BD05-4E2C-A19F-1A13B1216AAF}">
      <dgm:prSet/>
      <dgm:spPr/>
      <dgm:t>
        <a:bodyPr/>
        <a:lstStyle/>
        <a:p>
          <a:endParaRPr lang="en-US"/>
        </a:p>
      </dgm:t>
    </dgm:pt>
    <dgm:pt modelId="{0395D1D7-1FD0-426D-8752-9790CD763C40}" type="sibTrans" cxnId="{33B5FB4F-BD05-4E2C-A19F-1A13B1216AAF}">
      <dgm:prSet/>
      <dgm:spPr/>
      <dgm:t>
        <a:bodyPr/>
        <a:lstStyle/>
        <a:p>
          <a:endParaRPr lang="en-US"/>
        </a:p>
      </dgm:t>
    </dgm:pt>
    <dgm:pt modelId="{253D4820-3BE0-4054-92EB-F70F6F92E06D}">
      <dgm:prSet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en-IN"/>
            <a:t>Product</a:t>
          </a:r>
          <a:endParaRPr lang="en-US"/>
        </a:p>
      </dgm:t>
    </dgm:pt>
    <dgm:pt modelId="{37D1AB5C-6D41-4BDA-92F1-21103406A0C5}" type="parTrans" cxnId="{706BBE1E-B62E-4ECA-9C4F-B1FA79AB1088}">
      <dgm:prSet/>
      <dgm:spPr/>
      <dgm:t>
        <a:bodyPr/>
        <a:lstStyle/>
        <a:p>
          <a:endParaRPr lang="en-US"/>
        </a:p>
      </dgm:t>
    </dgm:pt>
    <dgm:pt modelId="{4E4F6BEF-A73C-4BCF-9FDE-3D4A8DC6CED6}" type="sibTrans" cxnId="{706BBE1E-B62E-4ECA-9C4F-B1FA79AB1088}">
      <dgm:prSet/>
      <dgm:spPr/>
      <dgm:t>
        <a:bodyPr/>
        <a:lstStyle/>
        <a:p>
          <a:endParaRPr lang="en-US"/>
        </a:p>
      </dgm:t>
    </dgm:pt>
    <dgm:pt modelId="{8FD04DC8-5167-46CD-B017-03234110455D}">
      <dgm:prSet/>
      <dgm:spPr>
        <a:solidFill>
          <a:schemeClr val="accent1"/>
        </a:solidFill>
      </dgm:spPr>
      <dgm:t>
        <a:bodyPr/>
        <a:lstStyle/>
        <a:p>
          <a:r>
            <a:rPr lang="en-IN"/>
            <a:t>Category</a:t>
          </a:r>
          <a:endParaRPr lang="en-US"/>
        </a:p>
      </dgm:t>
    </dgm:pt>
    <dgm:pt modelId="{CD299D67-60C9-4DA1-A557-DFB4B766BA19}" type="parTrans" cxnId="{1AF24AA4-D47E-4ADA-BEC7-601D0769C23D}">
      <dgm:prSet/>
      <dgm:spPr/>
      <dgm:t>
        <a:bodyPr/>
        <a:lstStyle/>
        <a:p>
          <a:endParaRPr lang="en-US"/>
        </a:p>
      </dgm:t>
    </dgm:pt>
    <dgm:pt modelId="{CD4ACA4E-A32A-42F7-B569-E1F3D5BFBA99}" type="sibTrans" cxnId="{1AF24AA4-D47E-4ADA-BEC7-601D0769C23D}">
      <dgm:prSet/>
      <dgm:spPr/>
      <dgm:t>
        <a:bodyPr/>
        <a:lstStyle/>
        <a:p>
          <a:endParaRPr lang="en-US"/>
        </a:p>
      </dgm:t>
    </dgm:pt>
    <dgm:pt modelId="{6D994BB9-B85E-4681-B1A2-F3ADF41C147F}">
      <dgm:prSet/>
      <dgm:spPr/>
      <dgm:t>
        <a:bodyPr/>
        <a:lstStyle/>
        <a:p>
          <a:r>
            <a:rPr lang="en-IN"/>
            <a:t>Cart</a:t>
          </a:r>
          <a:endParaRPr lang="en-US"/>
        </a:p>
      </dgm:t>
    </dgm:pt>
    <dgm:pt modelId="{B52F61D8-05D5-4ECC-B3F0-F6F47E8A3633}" type="parTrans" cxnId="{69055A08-CBF7-4941-8300-0248A72EEAAD}">
      <dgm:prSet/>
      <dgm:spPr/>
      <dgm:t>
        <a:bodyPr/>
        <a:lstStyle/>
        <a:p>
          <a:endParaRPr lang="en-US"/>
        </a:p>
      </dgm:t>
    </dgm:pt>
    <dgm:pt modelId="{E8742378-5151-472E-961D-9EE63C82808D}" type="sibTrans" cxnId="{69055A08-CBF7-4941-8300-0248A72EEAAD}">
      <dgm:prSet/>
      <dgm:spPr/>
      <dgm:t>
        <a:bodyPr/>
        <a:lstStyle/>
        <a:p>
          <a:endParaRPr lang="en-US"/>
        </a:p>
      </dgm:t>
    </dgm:pt>
    <dgm:pt modelId="{45492DDB-7218-403D-8E2B-DAE5A0E31827}">
      <dgm:prSet/>
      <dgm:spPr/>
      <dgm:t>
        <a:bodyPr/>
        <a:lstStyle/>
        <a:p>
          <a:r>
            <a:rPr lang="en-IN"/>
            <a:t>Cart Items</a:t>
          </a:r>
          <a:endParaRPr lang="en-US"/>
        </a:p>
      </dgm:t>
    </dgm:pt>
    <dgm:pt modelId="{4773D397-53FC-4128-9DF4-5FB93DF7C3FF}" type="parTrans" cxnId="{F64245E8-7056-4C1E-B85A-AC7BC9A51A79}">
      <dgm:prSet/>
      <dgm:spPr/>
      <dgm:t>
        <a:bodyPr/>
        <a:lstStyle/>
        <a:p>
          <a:endParaRPr lang="en-US"/>
        </a:p>
      </dgm:t>
    </dgm:pt>
    <dgm:pt modelId="{22812D11-B587-46A2-A8CB-66F932DFF3C0}" type="sibTrans" cxnId="{F64245E8-7056-4C1E-B85A-AC7BC9A51A79}">
      <dgm:prSet/>
      <dgm:spPr/>
      <dgm:t>
        <a:bodyPr/>
        <a:lstStyle/>
        <a:p>
          <a:endParaRPr lang="en-US"/>
        </a:p>
      </dgm:t>
    </dgm:pt>
    <dgm:pt modelId="{5B7E17E1-4818-460F-84A3-9426FAB47DFA}">
      <dgm:prSet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en-IN"/>
            <a:t>Order</a:t>
          </a:r>
          <a:endParaRPr lang="en-US"/>
        </a:p>
      </dgm:t>
    </dgm:pt>
    <dgm:pt modelId="{ADDB1E20-CF3F-4355-8E05-9A75D8551DBC}" type="parTrans" cxnId="{B9388471-0964-477E-9B64-95BF546C018B}">
      <dgm:prSet/>
      <dgm:spPr/>
      <dgm:t>
        <a:bodyPr/>
        <a:lstStyle/>
        <a:p>
          <a:endParaRPr lang="en-US"/>
        </a:p>
      </dgm:t>
    </dgm:pt>
    <dgm:pt modelId="{033722F8-42EC-43B8-8483-7CDB7319845C}" type="sibTrans" cxnId="{B9388471-0964-477E-9B64-95BF546C018B}">
      <dgm:prSet/>
      <dgm:spPr/>
      <dgm:t>
        <a:bodyPr/>
        <a:lstStyle/>
        <a:p>
          <a:endParaRPr lang="en-US"/>
        </a:p>
      </dgm:t>
    </dgm:pt>
    <dgm:pt modelId="{66569EA5-910C-46A4-9D46-942845006216}">
      <dgm:prSet/>
      <dgm:spPr/>
      <dgm:t>
        <a:bodyPr/>
        <a:lstStyle/>
        <a:p>
          <a:r>
            <a:rPr lang="en-IN"/>
            <a:t>Order Details</a:t>
          </a:r>
          <a:endParaRPr lang="en-US"/>
        </a:p>
      </dgm:t>
    </dgm:pt>
    <dgm:pt modelId="{4781B854-9BFE-4BD0-8A48-50F7A167701C}" type="parTrans" cxnId="{F676691D-C5AD-4EC0-AA1B-6390DED03E09}">
      <dgm:prSet/>
      <dgm:spPr/>
      <dgm:t>
        <a:bodyPr/>
        <a:lstStyle/>
        <a:p>
          <a:endParaRPr lang="en-US"/>
        </a:p>
      </dgm:t>
    </dgm:pt>
    <dgm:pt modelId="{C61E38B3-7AF4-4DDB-88B5-F6B822BE4523}" type="sibTrans" cxnId="{F676691D-C5AD-4EC0-AA1B-6390DED03E09}">
      <dgm:prSet/>
      <dgm:spPr/>
      <dgm:t>
        <a:bodyPr/>
        <a:lstStyle/>
        <a:p>
          <a:endParaRPr lang="en-US"/>
        </a:p>
      </dgm:t>
    </dgm:pt>
    <dgm:pt modelId="{C0D5AF76-5481-49C7-8E38-28F526ABAC6E}" type="pres">
      <dgm:prSet presAssocID="{CE395863-B80A-44F8-9227-C9A68A64D9DF}" presName="diagram" presStyleCnt="0">
        <dgm:presLayoutVars>
          <dgm:dir/>
          <dgm:resizeHandles val="exact"/>
        </dgm:presLayoutVars>
      </dgm:prSet>
      <dgm:spPr/>
    </dgm:pt>
    <dgm:pt modelId="{1E7F7023-C580-41E6-AE0C-E3A3BE5BDDF5}" type="pres">
      <dgm:prSet presAssocID="{475DC8C6-91E7-4322-8BDA-67D162983071}" presName="node" presStyleLbl="node1" presStyleIdx="0" presStyleCnt="8">
        <dgm:presLayoutVars>
          <dgm:bulletEnabled val="1"/>
        </dgm:presLayoutVars>
      </dgm:prSet>
      <dgm:spPr/>
    </dgm:pt>
    <dgm:pt modelId="{C8C72F6D-9571-469F-96A7-44252FB0C5A6}" type="pres">
      <dgm:prSet presAssocID="{6B983EFB-788E-46A2-8CD4-B0222C0FEE74}" presName="sibTrans" presStyleCnt="0"/>
      <dgm:spPr/>
    </dgm:pt>
    <dgm:pt modelId="{945EACD2-F25B-43DE-BAC9-5CF386124E30}" type="pres">
      <dgm:prSet presAssocID="{CDDC220E-C691-4AA1-9FE2-9937BC26E4E1}" presName="node" presStyleLbl="node1" presStyleIdx="1" presStyleCnt="8">
        <dgm:presLayoutVars>
          <dgm:bulletEnabled val="1"/>
        </dgm:presLayoutVars>
      </dgm:prSet>
      <dgm:spPr/>
    </dgm:pt>
    <dgm:pt modelId="{0912CBF9-6D07-4BF0-8B99-6467F2A1DEDB}" type="pres">
      <dgm:prSet presAssocID="{0395D1D7-1FD0-426D-8752-9790CD763C40}" presName="sibTrans" presStyleCnt="0"/>
      <dgm:spPr/>
    </dgm:pt>
    <dgm:pt modelId="{B5F06F5A-FB42-4801-B07B-86C5DA7F7D37}" type="pres">
      <dgm:prSet presAssocID="{253D4820-3BE0-4054-92EB-F70F6F92E06D}" presName="node" presStyleLbl="node1" presStyleIdx="2" presStyleCnt="8">
        <dgm:presLayoutVars>
          <dgm:bulletEnabled val="1"/>
        </dgm:presLayoutVars>
      </dgm:prSet>
      <dgm:spPr/>
    </dgm:pt>
    <dgm:pt modelId="{FE4E73EE-10BE-4DE4-BEE9-3E271012659B}" type="pres">
      <dgm:prSet presAssocID="{4E4F6BEF-A73C-4BCF-9FDE-3D4A8DC6CED6}" presName="sibTrans" presStyleCnt="0"/>
      <dgm:spPr/>
    </dgm:pt>
    <dgm:pt modelId="{5A2CEEC3-8A1E-43E0-BAEE-B11C09D0F863}" type="pres">
      <dgm:prSet presAssocID="{8FD04DC8-5167-46CD-B017-03234110455D}" presName="node" presStyleLbl="node1" presStyleIdx="3" presStyleCnt="8">
        <dgm:presLayoutVars>
          <dgm:bulletEnabled val="1"/>
        </dgm:presLayoutVars>
      </dgm:prSet>
      <dgm:spPr/>
    </dgm:pt>
    <dgm:pt modelId="{D24ACFC4-604C-4CAF-8760-A5A463B6489F}" type="pres">
      <dgm:prSet presAssocID="{CD4ACA4E-A32A-42F7-B569-E1F3D5BFBA99}" presName="sibTrans" presStyleCnt="0"/>
      <dgm:spPr/>
    </dgm:pt>
    <dgm:pt modelId="{6665B64A-975C-4A88-8B81-D7623969CEE5}" type="pres">
      <dgm:prSet presAssocID="{6D994BB9-B85E-4681-B1A2-F3ADF41C147F}" presName="node" presStyleLbl="node1" presStyleIdx="4" presStyleCnt="8">
        <dgm:presLayoutVars>
          <dgm:bulletEnabled val="1"/>
        </dgm:presLayoutVars>
      </dgm:prSet>
      <dgm:spPr/>
    </dgm:pt>
    <dgm:pt modelId="{2A580FF7-E2DA-46CC-88A9-02088700460A}" type="pres">
      <dgm:prSet presAssocID="{E8742378-5151-472E-961D-9EE63C82808D}" presName="sibTrans" presStyleCnt="0"/>
      <dgm:spPr/>
    </dgm:pt>
    <dgm:pt modelId="{B093D4DF-E29B-4AAB-9E95-20E084506605}" type="pres">
      <dgm:prSet presAssocID="{45492DDB-7218-403D-8E2B-DAE5A0E31827}" presName="node" presStyleLbl="node1" presStyleIdx="5" presStyleCnt="8">
        <dgm:presLayoutVars>
          <dgm:bulletEnabled val="1"/>
        </dgm:presLayoutVars>
      </dgm:prSet>
      <dgm:spPr/>
    </dgm:pt>
    <dgm:pt modelId="{475D58AE-7E3C-4E96-AD22-4F697EE3CEE3}" type="pres">
      <dgm:prSet presAssocID="{22812D11-B587-46A2-A8CB-66F932DFF3C0}" presName="sibTrans" presStyleCnt="0"/>
      <dgm:spPr/>
    </dgm:pt>
    <dgm:pt modelId="{0BF5CABD-F8DA-44CB-A45F-88CF034F6AF3}" type="pres">
      <dgm:prSet presAssocID="{5B7E17E1-4818-460F-84A3-9426FAB47DFA}" presName="node" presStyleLbl="node1" presStyleIdx="6" presStyleCnt="8">
        <dgm:presLayoutVars>
          <dgm:bulletEnabled val="1"/>
        </dgm:presLayoutVars>
      </dgm:prSet>
      <dgm:spPr/>
    </dgm:pt>
    <dgm:pt modelId="{4526B4B0-17C4-4C11-98EB-D4099AF188F1}" type="pres">
      <dgm:prSet presAssocID="{033722F8-42EC-43B8-8483-7CDB7319845C}" presName="sibTrans" presStyleCnt="0"/>
      <dgm:spPr/>
    </dgm:pt>
    <dgm:pt modelId="{D2F9C5DE-4C3E-4C05-B0FA-0A47C452F6BC}" type="pres">
      <dgm:prSet presAssocID="{66569EA5-910C-46A4-9D46-942845006216}" presName="node" presStyleLbl="node1" presStyleIdx="7" presStyleCnt="8">
        <dgm:presLayoutVars>
          <dgm:bulletEnabled val="1"/>
        </dgm:presLayoutVars>
      </dgm:prSet>
      <dgm:spPr/>
    </dgm:pt>
  </dgm:ptLst>
  <dgm:cxnLst>
    <dgm:cxn modelId="{EC26D701-DFAD-488B-B872-100025C9A5F5}" type="presOf" srcId="{45492DDB-7218-403D-8E2B-DAE5A0E31827}" destId="{B093D4DF-E29B-4AAB-9E95-20E084506605}" srcOrd="0" destOrd="0" presId="urn:microsoft.com/office/officeart/2005/8/layout/default"/>
    <dgm:cxn modelId="{CC9FFD01-5258-4870-9327-BFE0849FB04B}" type="presOf" srcId="{475DC8C6-91E7-4322-8BDA-67D162983071}" destId="{1E7F7023-C580-41E6-AE0C-E3A3BE5BDDF5}" srcOrd="0" destOrd="0" presId="urn:microsoft.com/office/officeart/2005/8/layout/default"/>
    <dgm:cxn modelId="{69055A08-CBF7-4941-8300-0248A72EEAAD}" srcId="{CE395863-B80A-44F8-9227-C9A68A64D9DF}" destId="{6D994BB9-B85E-4681-B1A2-F3ADF41C147F}" srcOrd="4" destOrd="0" parTransId="{B52F61D8-05D5-4ECC-B3F0-F6F47E8A3633}" sibTransId="{E8742378-5151-472E-961D-9EE63C82808D}"/>
    <dgm:cxn modelId="{F676691D-C5AD-4EC0-AA1B-6390DED03E09}" srcId="{CE395863-B80A-44F8-9227-C9A68A64D9DF}" destId="{66569EA5-910C-46A4-9D46-942845006216}" srcOrd="7" destOrd="0" parTransId="{4781B854-9BFE-4BD0-8A48-50F7A167701C}" sibTransId="{C61E38B3-7AF4-4DDB-88B5-F6B822BE4523}"/>
    <dgm:cxn modelId="{706BBE1E-B62E-4ECA-9C4F-B1FA79AB1088}" srcId="{CE395863-B80A-44F8-9227-C9A68A64D9DF}" destId="{253D4820-3BE0-4054-92EB-F70F6F92E06D}" srcOrd="2" destOrd="0" parTransId="{37D1AB5C-6D41-4BDA-92F1-21103406A0C5}" sibTransId="{4E4F6BEF-A73C-4BCF-9FDE-3D4A8DC6CED6}"/>
    <dgm:cxn modelId="{B449235B-0E8D-40A5-90B2-F6F193797E10}" type="presOf" srcId="{6D994BB9-B85E-4681-B1A2-F3ADF41C147F}" destId="{6665B64A-975C-4A88-8B81-D7623969CEE5}" srcOrd="0" destOrd="0" presId="urn:microsoft.com/office/officeart/2005/8/layout/default"/>
    <dgm:cxn modelId="{33B5FB4F-BD05-4E2C-A19F-1A13B1216AAF}" srcId="{CE395863-B80A-44F8-9227-C9A68A64D9DF}" destId="{CDDC220E-C691-4AA1-9FE2-9937BC26E4E1}" srcOrd="1" destOrd="0" parTransId="{FAC252A3-EC73-40E2-9413-333A501D7F08}" sibTransId="{0395D1D7-1FD0-426D-8752-9790CD763C40}"/>
    <dgm:cxn modelId="{B9388471-0964-477E-9B64-95BF546C018B}" srcId="{CE395863-B80A-44F8-9227-C9A68A64D9DF}" destId="{5B7E17E1-4818-460F-84A3-9426FAB47DFA}" srcOrd="6" destOrd="0" parTransId="{ADDB1E20-CF3F-4355-8E05-9A75D8551DBC}" sibTransId="{033722F8-42EC-43B8-8483-7CDB7319845C}"/>
    <dgm:cxn modelId="{580D6659-165C-4A7C-9A11-1355C966B1E9}" type="presOf" srcId="{66569EA5-910C-46A4-9D46-942845006216}" destId="{D2F9C5DE-4C3E-4C05-B0FA-0A47C452F6BC}" srcOrd="0" destOrd="0" presId="urn:microsoft.com/office/officeart/2005/8/layout/default"/>
    <dgm:cxn modelId="{3A21F880-E858-4553-BF12-5D1781773C9B}" type="presOf" srcId="{8FD04DC8-5167-46CD-B017-03234110455D}" destId="{5A2CEEC3-8A1E-43E0-BAEE-B11C09D0F863}" srcOrd="0" destOrd="0" presId="urn:microsoft.com/office/officeart/2005/8/layout/default"/>
    <dgm:cxn modelId="{5C2B208B-AB60-42D7-A5E0-E75EE04492DC}" type="presOf" srcId="{5B7E17E1-4818-460F-84A3-9426FAB47DFA}" destId="{0BF5CABD-F8DA-44CB-A45F-88CF034F6AF3}" srcOrd="0" destOrd="0" presId="urn:microsoft.com/office/officeart/2005/8/layout/default"/>
    <dgm:cxn modelId="{1AF24AA4-D47E-4ADA-BEC7-601D0769C23D}" srcId="{CE395863-B80A-44F8-9227-C9A68A64D9DF}" destId="{8FD04DC8-5167-46CD-B017-03234110455D}" srcOrd="3" destOrd="0" parTransId="{CD299D67-60C9-4DA1-A557-DFB4B766BA19}" sibTransId="{CD4ACA4E-A32A-42F7-B569-E1F3D5BFBA99}"/>
    <dgm:cxn modelId="{BF6052A8-821D-4E2C-9DCF-621E9C4C78D0}" type="presOf" srcId="{CDDC220E-C691-4AA1-9FE2-9937BC26E4E1}" destId="{945EACD2-F25B-43DE-BAC9-5CF386124E30}" srcOrd="0" destOrd="0" presId="urn:microsoft.com/office/officeart/2005/8/layout/default"/>
    <dgm:cxn modelId="{B897C4B8-7709-4202-88C4-CDA2017BB2E2}" type="presOf" srcId="{CE395863-B80A-44F8-9227-C9A68A64D9DF}" destId="{C0D5AF76-5481-49C7-8E38-28F526ABAC6E}" srcOrd="0" destOrd="0" presId="urn:microsoft.com/office/officeart/2005/8/layout/default"/>
    <dgm:cxn modelId="{75DA42BE-5812-467B-936D-C352A49F4F5A}" srcId="{CE395863-B80A-44F8-9227-C9A68A64D9DF}" destId="{475DC8C6-91E7-4322-8BDA-67D162983071}" srcOrd="0" destOrd="0" parTransId="{39E4F7C2-D012-482F-B522-98C62061934A}" sibTransId="{6B983EFB-788E-46A2-8CD4-B0222C0FEE74}"/>
    <dgm:cxn modelId="{93647FC2-7B6B-4EE5-B54C-AD1B01D88047}" type="presOf" srcId="{253D4820-3BE0-4054-92EB-F70F6F92E06D}" destId="{B5F06F5A-FB42-4801-B07B-86C5DA7F7D37}" srcOrd="0" destOrd="0" presId="urn:microsoft.com/office/officeart/2005/8/layout/default"/>
    <dgm:cxn modelId="{F64245E8-7056-4C1E-B85A-AC7BC9A51A79}" srcId="{CE395863-B80A-44F8-9227-C9A68A64D9DF}" destId="{45492DDB-7218-403D-8E2B-DAE5A0E31827}" srcOrd="5" destOrd="0" parTransId="{4773D397-53FC-4128-9DF4-5FB93DF7C3FF}" sibTransId="{22812D11-B587-46A2-A8CB-66F932DFF3C0}"/>
    <dgm:cxn modelId="{63B98157-AD87-4DE4-8A43-9901AB7321C9}" type="presParOf" srcId="{C0D5AF76-5481-49C7-8E38-28F526ABAC6E}" destId="{1E7F7023-C580-41E6-AE0C-E3A3BE5BDDF5}" srcOrd="0" destOrd="0" presId="urn:microsoft.com/office/officeart/2005/8/layout/default"/>
    <dgm:cxn modelId="{E9BB1066-C088-4629-9E27-DBF987E4E7C0}" type="presParOf" srcId="{C0D5AF76-5481-49C7-8E38-28F526ABAC6E}" destId="{C8C72F6D-9571-469F-96A7-44252FB0C5A6}" srcOrd="1" destOrd="0" presId="urn:microsoft.com/office/officeart/2005/8/layout/default"/>
    <dgm:cxn modelId="{B7B25C56-252E-4312-B366-45B1795992A0}" type="presParOf" srcId="{C0D5AF76-5481-49C7-8E38-28F526ABAC6E}" destId="{945EACD2-F25B-43DE-BAC9-5CF386124E30}" srcOrd="2" destOrd="0" presId="urn:microsoft.com/office/officeart/2005/8/layout/default"/>
    <dgm:cxn modelId="{8CF6F76B-6B35-46FE-99CA-BC90B366C2EC}" type="presParOf" srcId="{C0D5AF76-5481-49C7-8E38-28F526ABAC6E}" destId="{0912CBF9-6D07-4BF0-8B99-6467F2A1DEDB}" srcOrd="3" destOrd="0" presId="urn:microsoft.com/office/officeart/2005/8/layout/default"/>
    <dgm:cxn modelId="{4593FB15-C47E-4A48-A794-EDF0E08BC922}" type="presParOf" srcId="{C0D5AF76-5481-49C7-8E38-28F526ABAC6E}" destId="{B5F06F5A-FB42-4801-B07B-86C5DA7F7D37}" srcOrd="4" destOrd="0" presId="urn:microsoft.com/office/officeart/2005/8/layout/default"/>
    <dgm:cxn modelId="{1AE57A70-2024-4ACD-B6CE-DF21D8A910A4}" type="presParOf" srcId="{C0D5AF76-5481-49C7-8E38-28F526ABAC6E}" destId="{FE4E73EE-10BE-4DE4-BEE9-3E271012659B}" srcOrd="5" destOrd="0" presId="urn:microsoft.com/office/officeart/2005/8/layout/default"/>
    <dgm:cxn modelId="{D63CCE9A-D153-49C2-8A6D-074CADF00F33}" type="presParOf" srcId="{C0D5AF76-5481-49C7-8E38-28F526ABAC6E}" destId="{5A2CEEC3-8A1E-43E0-BAEE-B11C09D0F863}" srcOrd="6" destOrd="0" presId="urn:microsoft.com/office/officeart/2005/8/layout/default"/>
    <dgm:cxn modelId="{FA40EC24-725A-441D-88A5-786F6D46A3CE}" type="presParOf" srcId="{C0D5AF76-5481-49C7-8E38-28F526ABAC6E}" destId="{D24ACFC4-604C-4CAF-8760-A5A463B6489F}" srcOrd="7" destOrd="0" presId="urn:microsoft.com/office/officeart/2005/8/layout/default"/>
    <dgm:cxn modelId="{8A810151-4FB6-458A-A6F9-4404E33C0F07}" type="presParOf" srcId="{C0D5AF76-5481-49C7-8E38-28F526ABAC6E}" destId="{6665B64A-975C-4A88-8B81-D7623969CEE5}" srcOrd="8" destOrd="0" presId="urn:microsoft.com/office/officeart/2005/8/layout/default"/>
    <dgm:cxn modelId="{C06E528E-958A-4C4E-A51F-6C9BFE3F0E42}" type="presParOf" srcId="{C0D5AF76-5481-49C7-8E38-28F526ABAC6E}" destId="{2A580FF7-E2DA-46CC-88A9-02088700460A}" srcOrd="9" destOrd="0" presId="urn:microsoft.com/office/officeart/2005/8/layout/default"/>
    <dgm:cxn modelId="{D4FBA60F-D231-4222-A312-C28E10ED9185}" type="presParOf" srcId="{C0D5AF76-5481-49C7-8E38-28F526ABAC6E}" destId="{B093D4DF-E29B-4AAB-9E95-20E084506605}" srcOrd="10" destOrd="0" presId="urn:microsoft.com/office/officeart/2005/8/layout/default"/>
    <dgm:cxn modelId="{E95052BB-7088-43E2-BC98-9C7AA0E568BF}" type="presParOf" srcId="{C0D5AF76-5481-49C7-8E38-28F526ABAC6E}" destId="{475D58AE-7E3C-4E96-AD22-4F697EE3CEE3}" srcOrd="11" destOrd="0" presId="urn:microsoft.com/office/officeart/2005/8/layout/default"/>
    <dgm:cxn modelId="{74B02498-6423-4D40-8F70-64B6AA4FFB33}" type="presParOf" srcId="{C0D5AF76-5481-49C7-8E38-28F526ABAC6E}" destId="{0BF5CABD-F8DA-44CB-A45F-88CF034F6AF3}" srcOrd="12" destOrd="0" presId="urn:microsoft.com/office/officeart/2005/8/layout/default"/>
    <dgm:cxn modelId="{F72E4BF0-136A-472C-B070-11CB4AA60539}" type="presParOf" srcId="{C0D5AF76-5481-49C7-8E38-28F526ABAC6E}" destId="{4526B4B0-17C4-4C11-98EB-D4099AF188F1}" srcOrd="13" destOrd="0" presId="urn:microsoft.com/office/officeart/2005/8/layout/default"/>
    <dgm:cxn modelId="{F79E6534-4739-44B5-8244-BED66A9CFE82}" type="presParOf" srcId="{C0D5AF76-5481-49C7-8E38-28F526ABAC6E}" destId="{D2F9C5DE-4C3E-4C05-B0FA-0A47C452F6BC}" srcOrd="1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C1BC8C9-0C12-49E5-A9AB-52B8C3E159A0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7661ADD2-0F47-4909-BB3A-4F789A06368C}">
      <dgm:prSet/>
      <dgm:spPr/>
      <dgm:t>
        <a:bodyPr/>
        <a:lstStyle/>
        <a:p>
          <a:pPr>
            <a:defRPr cap="all"/>
          </a:pPr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Daily we had discussed about the project and tasks assigned to our team members from day1 to day7.</a:t>
          </a:r>
          <a:r>
            <a:rPr lang="en-IN">
              <a:latin typeface="Times New Roman" panose="02020603050405020304" pitchFamily="18" charset="0"/>
              <a:cs typeface="Times New Roman" panose="02020603050405020304" pitchFamily="18" charset="0"/>
            </a:rPr>
            <a:t>​</a:t>
          </a:r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D6F2FE9-D6F0-4832-A447-493F5AB46F45}" type="parTrans" cxnId="{1A79B637-55AD-4978-AB04-C5FD24F35146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6A6C448-074D-495F-AD4E-768FA8EE4D9C}" type="sibTrans" cxnId="{1A79B637-55AD-4978-AB04-C5FD24F35146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7A3FBA7-B3AC-474E-AB7D-0186704A7CAB}">
      <dgm:prSet/>
      <dgm:spPr/>
      <dgm:t>
        <a:bodyPr/>
        <a:lstStyle/>
        <a:p>
          <a:pPr>
            <a:defRPr cap="all"/>
          </a:pP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End of every day, we the whole team discussed in the class about the assigned task that had completed.</a:t>
          </a:r>
          <a:r>
            <a:rPr lang="en-IN" dirty="0">
              <a:latin typeface="Times New Roman" panose="02020603050405020304" pitchFamily="18" charset="0"/>
              <a:cs typeface="Times New Roman" panose="02020603050405020304" pitchFamily="18" charset="0"/>
            </a:rPr>
            <a:t>​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082FCEC-4143-44CC-B1E9-9A79050E713F}" type="parTrans" cxnId="{536FFA3C-4A23-4536-BEDF-C3F867E0F26F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D4D0626-BCE8-46FE-8DD5-FD3172069F73}" type="sibTrans" cxnId="{536FFA3C-4A23-4536-BEDF-C3F867E0F26F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F8DF29A-0CCB-40F6-9264-712F0DFF869B}">
      <dgm:prSet/>
      <dgm:spPr/>
      <dgm:t>
        <a:bodyPr/>
        <a:lstStyle/>
        <a:p>
          <a:pPr>
            <a:defRPr cap="all"/>
          </a:pPr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We  faced many challenges, and we approached in different ways to resolve the challenges  that we faced.​</a:t>
          </a:r>
        </a:p>
      </dgm:t>
    </dgm:pt>
    <dgm:pt modelId="{10C9E4B3-B1D7-4CC7-8228-35A642F675B9}" type="parTrans" cxnId="{3177CE4A-0A79-4918-B269-AFAFEC243394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E73565A-ED73-44F0-B1F4-D2F31D325225}" type="sibTrans" cxnId="{3177CE4A-0A79-4918-B269-AFAFEC243394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6D88ABA-2943-407E-BEB6-2772A04B9BF0}" type="pres">
      <dgm:prSet presAssocID="{EC1BC8C9-0C12-49E5-A9AB-52B8C3E159A0}" presName="root" presStyleCnt="0">
        <dgm:presLayoutVars>
          <dgm:dir/>
          <dgm:resizeHandles val="exact"/>
        </dgm:presLayoutVars>
      </dgm:prSet>
      <dgm:spPr/>
    </dgm:pt>
    <dgm:pt modelId="{0B672692-5327-4EFE-9255-A061DB980DC2}" type="pres">
      <dgm:prSet presAssocID="{7661ADD2-0F47-4909-BB3A-4F789A06368C}" presName="compNode" presStyleCnt="0"/>
      <dgm:spPr/>
    </dgm:pt>
    <dgm:pt modelId="{5E1F5C45-FACA-40BB-8CBF-4544E15C237E}" type="pres">
      <dgm:prSet presAssocID="{7661ADD2-0F47-4909-BB3A-4F789A06368C}" presName="iconBgRect" presStyleLbl="bgShp" presStyleIdx="0" presStyleCnt="3"/>
      <dgm:spPr/>
    </dgm:pt>
    <dgm:pt modelId="{6FCEDC96-F898-466F-B049-63ED4AFDF399}" type="pres">
      <dgm:prSet presAssocID="{7661ADD2-0F47-4909-BB3A-4F789A06368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 of People"/>
        </a:ext>
      </dgm:extLst>
    </dgm:pt>
    <dgm:pt modelId="{BB4BE3AA-D45F-401A-A97D-2139506F2CCD}" type="pres">
      <dgm:prSet presAssocID="{7661ADD2-0F47-4909-BB3A-4F789A06368C}" presName="spaceRect" presStyleCnt="0"/>
      <dgm:spPr/>
    </dgm:pt>
    <dgm:pt modelId="{D4A427BF-757C-409F-AABE-18816CA0D2C8}" type="pres">
      <dgm:prSet presAssocID="{7661ADD2-0F47-4909-BB3A-4F789A06368C}" presName="textRect" presStyleLbl="revTx" presStyleIdx="0" presStyleCnt="3">
        <dgm:presLayoutVars>
          <dgm:chMax val="1"/>
          <dgm:chPref val="1"/>
        </dgm:presLayoutVars>
      </dgm:prSet>
      <dgm:spPr/>
    </dgm:pt>
    <dgm:pt modelId="{77AC068E-8C5C-45B6-B78D-D50EEBB49608}" type="pres">
      <dgm:prSet presAssocID="{96A6C448-074D-495F-AD4E-768FA8EE4D9C}" presName="sibTrans" presStyleCnt="0"/>
      <dgm:spPr/>
    </dgm:pt>
    <dgm:pt modelId="{9D01F490-2B77-488E-A608-2D3DB04E64E8}" type="pres">
      <dgm:prSet presAssocID="{87A3FBA7-B3AC-474E-AB7D-0186704A7CAB}" presName="compNode" presStyleCnt="0"/>
      <dgm:spPr/>
    </dgm:pt>
    <dgm:pt modelId="{FC48DEEE-08AB-4CEB-A97F-640E7F679751}" type="pres">
      <dgm:prSet presAssocID="{87A3FBA7-B3AC-474E-AB7D-0186704A7CAB}" presName="iconBgRect" presStyleLbl="bgShp" presStyleIdx="1" presStyleCnt="3"/>
      <dgm:spPr/>
    </dgm:pt>
    <dgm:pt modelId="{E1B5A50C-BE85-4030-8663-9158AFD90051}" type="pres">
      <dgm:prSet presAssocID="{87A3FBA7-B3AC-474E-AB7D-0186704A7CA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eting"/>
        </a:ext>
      </dgm:extLst>
    </dgm:pt>
    <dgm:pt modelId="{B2255F35-E818-4276-8AFE-816151E6216F}" type="pres">
      <dgm:prSet presAssocID="{87A3FBA7-B3AC-474E-AB7D-0186704A7CAB}" presName="spaceRect" presStyleCnt="0"/>
      <dgm:spPr/>
    </dgm:pt>
    <dgm:pt modelId="{A831DE1B-8EA2-44E3-BF33-60BA8BF23A16}" type="pres">
      <dgm:prSet presAssocID="{87A3FBA7-B3AC-474E-AB7D-0186704A7CAB}" presName="textRect" presStyleLbl="revTx" presStyleIdx="1" presStyleCnt="3">
        <dgm:presLayoutVars>
          <dgm:chMax val="1"/>
          <dgm:chPref val="1"/>
        </dgm:presLayoutVars>
      </dgm:prSet>
      <dgm:spPr/>
    </dgm:pt>
    <dgm:pt modelId="{B013FF01-C4DC-439F-AAD8-45F6D2D4D441}" type="pres">
      <dgm:prSet presAssocID="{0D4D0626-BCE8-46FE-8DD5-FD3172069F73}" presName="sibTrans" presStyleCnt="0"/>
      <dgm:spPr/>
    </dgm:pt>
    <dgm:pt modelId="{56DF6E94-1C87-4ECC-A2EC-33B209D99D4C}" type="pres">
      <dgm:prSet presAssocID="{2F8DF29A-0CCB-40F6-9264-712F0DFF869B}" presName="compNode" presStyleCnt="0"/>
      <dgm:spPr/>
    </dgm:pt>
    <dgm:pt modelId="{8171844E-DAB5-40B4-9F9F-50F5C3DB32EE}" type="pres">
      <dgm:prSet presAssocID="{2F8DF29A-0CCB-40F6-9264-712F0DFF869B}" presName="iconBgRect" presStyleLbl="bgShp" presStyleIdx="2" presStyleCnt="3"/>
      <dgm:spPr/>
    </dgm:pt>
    <dgm:pt modelId="{9EC64C7B-AC63-4D5E-ABAC-3DF4C1A21C6F}" type="pres">
      <dgm:prSet presAssocID="{2F8DF29A-0CCB-40F6-9264-712F0DFF869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 Bulb and Gear"/>
        </a:ext>
      </dgm:extLst>
    </dgm:pt>
    <dgm:pt modelId="{E5055777-99C4-4BC0-AB4D-D43EFDEF57C3}" type="pres">
      <dgm:prSet presAssocID="{2F8DF29A-0CCB-40F6-9264-712F0DFF869B}" presName="spaceRect" presStyleCnt="0"/>
      <dgm:spPr/>
    </dgm:pt>
    <dgm:pt modelId="{03DDAFC8-C4CF-4032-9632-4EF133069F03}" type="pres">
      <dgm:prSet presAssocID="{2F8DF29A-0CCB-40F6-9264-712F0DFF869B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304CC101-F36A-4FB3-9875-D30AB047F85E}" type="presOf" srcId="{EC1BC8C9-0C12-49E5-A9AB-52B8C3E159A0}" destId="{66D88ABA-2943-407E-BEB6-2772A04B9BF0}" srcOrd="0" destOrd="0" presId="urn:microsoft.com/office/officeart/2018/5/layout/IconCircleLabelList"/>
    <dgm:cxn modelId="{1A79B637-55AD-4978-AB04-C5FD24F35146}" srcId="{EC1BC8C9-0C12-49E5-A9AB-52B8C3E159A0}" destId="{7661ADD2-0F47-4909-BB3A-4F789A06368C}" srcOrd="0" destOrd="0" parTransId="{4D6F2FE9-D6F0-4832-A447-493F5AB46F45}" sibTransId="{96A6C448-074D-495F-AD4E-768FA8EE4D9C}"/>
    <dgm:cxn modelId="{EF42193B-38C4-46F6-A490-C29739D738A4}" type="presOf" srcId="{87A3FBA7-B3AC-474E-AB7D-0186704A7CAB}" destId="{A831DE1B-8EA2-44E3-BF33-60BA8BF23A16}" srcOrd="0" destOrd="0" presId="urn:microsoft.com/office/officeart/2018/5/layout/IconCircleLabelList"/>
    <dgm:cxn modelId="{536FFA3C-4A23-4536-BEDF-C3F867E0F26F}" srcId="{EC1BC8C9-0C12-49E5-A9AB-52B8C3E159A0}" destId="{87A3FBA7-B3AC-474E-AB7D-0186704A7CAB}" srcOrd="1" destOrd="0" parTransId="{A082FCEC-4143-44CC-B1E9-9A79050E713F}" sibTransId="{0D4D0626-BCE8-46FE-8DD5-FD3172069F73}"/>
    <dgm:cxn modelId="{3177CE4A-0A79-4918-B269-AFAFEC243394}" srcId="{EC1BC8C9-0C12-49E5-A9AB-52B8C3E159A0}" destId="{2F8DF29A-0CCB-40F6-9264-712F0DFF869B}" srcOrd="2" destOrd="0" parTransId="{10C9E4B3-B1D7-4CC7-8228-35A642F675B9}" sibTransId="{3E73565A-ED73-44F0-B1F4-D2F31D325225}"/>
    <dgm:cxn modelId="{01592EEC-85BD-4E8A-99DF-80F4F23C36B0}" type="presOf" srcId="{7661ADD2-0F47-4909-BB3A-4F789A06368C}" destId="{D4A427BF-757C-409F-AABE-18816CA0D2C8}" srcOrd="0" destOrd="0" presId="urn:microsoft.com/office/officeart/2018/5/layout/IconCircleLabelList"/>
    <dgm:cxn modelId="{16EA5BFE-8086-468B-BD77-3EBE99D26C0B}" type="presOf" srcId="{2F8DF29A-0CCB-40F6-9264-712F0DFF869B}" destId="{03DDAFC8-C4CF-4032-9632-4EF133069F03}" srcOrd="0" destOrd="0" presId="urn:microsoft.com/office/officeart/2018/5/layout/IconCircleLabelList"/>
    <dgm:cxn modelId="{105A1EB5-A988-43AA-A6AD-B1B69D0DDEC7}" type="presParOf" srcId="{66D88ABA-2943-407E-BEB6-2772A04B9BF0}" destId="{0B672692-5327-4EFE-9255-A061DB980DC2}" srcOrd="0" destOrd="0" presId="urn:microsoft.com/office/officeart/2018/5/layout/IconCircleLabelList"/>
    <dgm:cxn modelId="{92DF809A-314C-4349-97A7-3CC6E3587FF1}" type="presParOf" srcId="{0B672692-5327-4EFE-9255-A061DB980DC2}" destId="{5E1F5C45-FACA-40BB-8CBF-4544E15C237E}" srcOrd="0" destOrd="0" presId="urn:microsoft.com/office/officeart/2018/5/layout/IconCircleLabelList"/>
    <dgm:cxn modelId="{AAF68D3B-9865-429B-9D61-F1C7861D115D}" type="presParOf" srcId="{0B672692-5327-4EFE-9255-A061DB980DC2}" destId="{6FCEDC96-F898-466F-B049-63ED4AFDF399}" srcOrd="1" destOrd="0" presId="urn:microsoft.com/office/officeart/2018/5/layout/IconCircleLabelList"/>
    <dgm:cxn modelId="{FB59A605-BE91-4E94-833E-BD2B39075477}" type="presParOf" srcId="{0B672692-5327-4EFE-9255-A061DB980DC2}" destId="{BB4BE3AA-D45F-401A-A97D-2139506F2CCD}" srcOrd="2" destOrd="0" presId="urn:microsoft.com/office/officeart/2018/5/layout/IconCircleLabelList"/>
    <dgm:cxn modelId="{9B8C6320-5287-4904-B5D1-B47B284172CC}" type="presParOf" srcId="{0B672692-5327-4EFE-9255-A061DB980DC2}" destId="{D4A427BF-757C-409F-AABE-18816CA0D2C8}" srcOrd="3" destOrd="0" presId="urn:microsoft.com/office/officeart/2018/5/layout/IconCircleLabelList"/>
    <dgm:cxn modelId="{4C6BAA01-46D3-4E91-8078-BEDDAB3309A2}" type="presParOf" srcId="{66D88ABA-2943-407E-BEB6-2772A04B9BF0}" destId="{77AC068E-8C5C-45B6-B78D-D50EEBB49608}" srcOrd="1" destOrd="0" presId="urn:microsoft.com/office/officeart/2018/5/layout/IconCircleLabelList"/>
    <dgm:cxn modelId="{7CBB3FEF-FE5D-4416-974A-A2131F25E15E}" type="presParOf" srcId="{66D88ABA-2943-407E-BEB6-2772A04B9BF0}" destId="{9D01F490-2B77-488E-A608-2D3DB04E64E8}" srcOrd="2" destOrd="0" presId="urn:microsoft.com/office/officeart/2018/5/layout/IconCircleLabelList"/>
    <dgm:cxn modelId="{5CC7FE74-FB80-4A42-9221-09ECCE5039CE}" type="presParOf" srcId="{9D01F490-2B77-488E-A608-2D3DB04E64E8}" destId="{FC48DEEE-08AB-4CEB-A97F-640E7F679751}" srcOrd="0" destOrd="0" presId="urn:microsoft.com/office/officeart/2018/5/layout/IconCircleLabelList"/>
    <dgm:cxn modelId="{6386F20A-1D88-4B39-9BE4-DC10F13F9CDA}" type="presParOf" srcId="{9D01F490-2B77-488E-A608-2D3DB04E64E8}" destId="{E1B5A50C-BE85-4030-8663-9158AFD90051}" srcOrd="1" destOrd="0" presId="urn:microsoft.com/office/officeart/2018/5/layout/IconCircleLabelList"/>
    <dgm:cxn modelId="{E6351A88-4180-4FEB-887F-147813DC47CE}" type="presParOf" srcId="{9D01F490-2B77-488E-A608-2D3DB04E64E8}" destId="{B2255F35-E818-4276-8AFE-816151E6216F}" srcOrd="2" destOrd="0" presId="urn:microsoft.com/office/officeart/2018/5/layout/IconCircleLabelList"/>
    <dgm:cxn modelId="{90692800-9769-4582-992C-630016FB313E}" type="presParOf" srcId="{9D01F490-2B77-488E-A608-2D3DB04E64E8}" destId="{A831DE1B-8EA2-44E3-BF33-60BA8BF23A16}" srcOrd="3" destOrd="0" presId="urn:microsoft.com/office/officeart/2018/5/layout/IconCircleLabelList"/>
    <dgm:cxn modelId="{88694A5B-F761-40F8-A817-195D8401991C}" type="presParOf" srcId="{66D88ABA-2943-407E-BEB6-2772A04B9BF0}" destId="{B013FF01-C4DC-439F-AAD8-45F6D2D4D441}" srcOrd="3" destOrd="0" presId="urn:microsoft.com/office/officeart/2018/5/layout/IconCircleLabelList"/>
    <dgm:cxn modelId="{67C0723F-77A1-47A4-82BF-D05670587621}" type="presParOf" srcId="{66D88ABA-2943-407E-BEB6-2772A04B9BF0}" destId="{56DF6E94-1C87-4ECC-A2EC-33B209D99D4C}" srcOrd="4" destOrd="0" presId="urn:microsoft.com/office/officeart/2018/5/layout/IconCircleLabelList"/>
    <dgm:cxn modelId="{F6A843ED-3FAA-492F-B095-AD677F8229F6}" type="presParOf" srcId="{56DF6E94-1C87-4ECC-A2EC-33B209D99D4C}" destId="{8171844E-DAB5-40B4-9F9F-50F5C3DB32EE}" srcOrd="0" destOrd="0" presId="urn:microsoft.com/office/officeart/2018/5/layout/IconCircleLabelList"/>
    <dgm:cxn modelId="{DFAB9676-A987-4249-8299-EB7102DBD0C7}" type="presParOf" srcId="{56DF6E94-1C87-4ECC-A2EC-33B209D99D4C}" destId="{9EC64C7B-AC63-4D5E-ABAC-3DF4C1A21C6F}" srcOrd="1" destOrd="0" presId="urn:microsoft.com/office/officeart/2018/5/layout/IconCircleLabelList"/>
    <dgm:cxn modelId="{4688F5AB-1B09-4668-90FE-D263981289C0}" type="presParOf" srcId="{56DF6E94-1C87-4ECC-A2EC-33B209D99D4C}" destId="{E5055777-99C4-4BC0-AB4D-D43EFDEF57C3}" srcOrd="2" destOrd="0" presId="urn:microsoft.com/office/officeart/2018/5/layout/IconCircleLabelList"/>
    <dgm:cxn modelId="{A95D4FDD-EB35-4F3A-9A4A-8FAB9E812BA0}" type="presParOf" srcId="{56DF6E94-1C87-4ECC-A2EC-33B209D99D4C}" destId="{03DDAFC8-C4CF-4032-9632-4EF133069F0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FF78B6-C67A-4AAE-BB57-B5CAE0888C60}">
      <dsp:nvSpPr>
        <dsp:cNvPr id="0" name=""/>
        <dsp:cNvSpPr/>
      </dsp:nvSpPr>
      <dsp:spPr>
        <a:xfrm>
          <a:off x="0" y="0"/>
          <a:ext cx="7405962" cy="73682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Application is user-friendly.</a:t>
          </a:r>
          <a:endParaRPr lang="en-US" sz="2000" kern="1200" dirty="0"/>
        </a:p>
      </dsp:txBody>
      <dsp:txXfrm>
        <a:off x="21581" y="21581"/>
        <a:ext cx="6524659" cy="693664"/>
      </dsp:txXfrm>
    </dsp:sp>
    <dsp:sp modelId="{152C44EC-89FF-44C8-B616-472558842E9B}">
      <dsp:nvSpPr>
        <dsp:cNvPr id="0" name=""/>
        <dsp:cNvSpPr/>
      </dsp:nvSpPr>
      <dsp:spPr>
        <a:xfrm>
          <a:off x="553042" y="839163"/>
          <a:ext cx="7405962" cy="73682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/>
            <a:t>All major actions performed must be traceable</a:t>
          </a:r>
          <a:endParaRPr lang="en-US" sz="2000" kern="1200"/>
        </a:p>
      </dsp:txBody>
      <dsp:txXfrm>
        <a:off x="574623" y="860744"/>
        <a:ext cx="6330820" cy="693664"/>
      </dsp:txXfrm>
    </dsp:sp>
    <dsp:sp modelId="{D7BE9517-1C89-4C9C-A32A-3B681BAB6DB2}">
      <dsp:nvSpPr>
        <dsp:cNvPr id="0" name=""/>
        <dsp:cNvSpPr/>
      </dsp:nvSpPr>
      <dsp:spPr>
        <a:xfrm>
          <a:off x="1106085" y="1678327"/>
          <a:ext cx="7405962" cy="736826"/>
        </a:xfrm>
        <a:prstGeom prst="roundRect">
          <a:avLst>
            <a:gd name="adj" fmla="val 10000"/>
          </a:avLst>
        </a:prstGeom>
        <a:solidFill>
          <a:schemeClr val="accent5">
            <a:lumMod val="60000"/>
            <a:lumOff val="4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Logs related to all major events including errors must be recorded in date based log files </a:t>
          </a:r>
          <a:endParaRPr lang="en-US" sz="2000" kern="1200" dirty="0"/>
        </a:p>
      </dsp:txBody>
      <dsp:txXfrm>
        <a:off x="1127666" y="1699908"/>
        <a:ext cx="6330820" cy="693664"/>
      </dsp:txXfrm>
    </dsp:sp>
    <dsp:sp modelId="{3304FCEA-24DF-409D-B5DB-5963F3EDAAD2}">
      <dsp:nvSpPr>
        <dsp:cNvPr id="0" name=""/>
        <dsp:cNvSpPr/>
      </dsp:nvSpPr>
      <dsp:spPr>
        <a:xfrm>
          <a:off x="1659127" y="2517491"/>
          <a:ext cx="7405962" cy="736826"/>
        </a:xfrm>
        <a:prstGeom prst="roundRect">
          <a:avLst>
            <a:gd name="adj" fmla="val 10000"/>
          </a:avLst>
        </a:prstGeom>
        <a:solidFill>
          <a:schemeClr val="tx2">
            <a:lumMod val="75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/>
            <a:t>Application should load faster and easily scalable. </a:t>
          </a:r>
          <a:endParaRPr lang="en-US" sz="2000" kern="1200"/>
        </a:p>
      </dsp:txBody>
      <dsp:txXfrm>
        <a:off x="1680708" y="2539072"/>
        <a:ext cx="6330820" cy="693664"/>
      </dsp:txXfrm>
    </dsp:sp>
    <dsp:sp modelId="{64C5D188-1F08-4909-A875-00E3B056C07A}">
      <dsp:nvSpPr>
        <dsp:cNvPr id="0" name=""/>
        <dsp:cNvSpPr/>
      </dsp:nvSpPr>
      <dsp:spPr>
        <a:xfrm>
          <a:off x="2212170" y="3356655"/>
          <a:ext cx="7405962" cy="736826"/>
        </a:xfrm>
        <a:prstGeom prst="roundRect">
          <a:avLst>
            <a:gd name="adj" fmla="val 10000"/>
          </a:avLst>
        </a:prstGeom>
        <a:solidFill>
          <a:srgbClr val="7030A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/>
            <a:t>Design should be flexible enough to move application components to different tiers </a:t>
          </a:r>
          <a:endParaRPr lang="en-US" sz="2000" kern="1200"/>
        </a:p>
      </dsp:txBody>
      <dsp:txXfrm>
        <a:off x="2233751" y="3378236"/>
        <a:ext cx="6330820" cy="693664"/>
      </dsp:txXfrm>
    </dsp:sp>
    <dsp:sp modelId="{C93D4F04-1D45-4C39-896F-C7C63A96E805}">
      <dsp:nvSpPr>
        <dsp:cNvPr id="0" name=""/>
        <dsp:cNvSpPr/>
      </dsp:nvSpPr>
      <dsp:spPr>
        <a:xfrm>
          <a:off x="6927025" y="538292"/>
          <a:ext cx="478937" cy="478937"/>
        </a:xfrm>
        <a:prstGeom prst="downArrow">
          <a:avLst>
            <a:gd name="adj1" fmla="val 55000"/>
            <a:gd name="adj2" fmla="val 45000"/>
          </a:avLst>
        </a:prstGeom>
        <a:solidFill>
          <a:srgbClr val="00B0F0">
            <a:alpha val="90000"/>
          </a:srgbClr>
        </a:solidFill>
        <a:ln w="19050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7034786" y="538292"/>
        <a:ext cx="263415" cy="360400"/>
      </dsp:txXfrm>
    </dsp:sp>
    <dsp:sp modelId="{1B46A5EB-BBAB-4ACE-B782-4C6A6FA5D539}">
      <dsp:nvSpPr>
        <dsp:cNvPr id="0" name=""/>
        <dsp:cNvSpPr/>
      </dsp:nvSpPr>
      <dsp:spPr>
        <a:xfrm>
          <a:off x="7480067" y="1377456"/>
          <a:ext cx="478937" cy="478937"/>
        </a:xfrm>
        <a:prstGeom prst="downArrow">
          <a:avLst>
            <a:gd name="adj1" fmla="val 55000"/>
            <a:gd name="adj2" fmla="val 45000"/>
          </a:avLst>
        </a:prstGeom>
        <a:solidFill>
          <a:srgbClr val="00B0F0">
            <a:alpha val="90000"/>
          </a:srgbClr>
        </a:solidFill>
        <a:ln w="19050" cap="rnd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7587828" y="1377456"/>
        <a:ext cx="263415" cy="360400"/>
      </dsp:txXfrm>
    </dsp:sp>
    <dsp:sp modelId="{4AB67B36-1388-40D4-8B01-6A5B286AAA75}">
      <dsp:nvSpPr>
        <dsp:cNvPr id="0" name=""/>
        <dsp:cNvSpPr/>
      </dsp:nvSpPr>
      <dsp:spPr>
        <a:xfrm>
          <a:off x="8033110" y="2204340"/>
          <a:ext cx="478937" cy="478937"/>
        </a:xfrm>
        <a:prstGeom prst="downArrow">
          <a:avLst>
            <a:gd name="adj1" fmla="val 55000"/>
            <a:gd name="adj2" fmla="val 45000"/>
          </a:avLst>
        </a:prstGeom>
        <a:solidFill>
          <a:srgbClr val="00B0F0">
            <a:alpha val="90000"/>
          </a:srgbClr>
        </a:solidFill>
        <a:ln w="19050" cap="rnd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8140871" y="2204340"/>
        <a:ext cx="263415" cy="360400"/>
      </dsp:txXfrm>
    </dsp:sp>
    <dsp:sp modelId="{CBCF7106-3030-4660-963D-BBAC96E1A52D}">
      <dsp:nvSpPr>
        <dsp:cNvPr id="0" name=""/>
        <dsp:cNvSpPr/>
      </dsp:nvSpPr>
      <dsp:spPr>
        <a:xfrm>
          <a:off x="8586152" y="3051690"/>
          <a:ext cx="478937" cy="478937"/>
        </a:xfrm>
        <a:prstGeom prst="downArrow">
          <a:avLst>
            <a:gd name="adj1" fmla="val 55000"/>
            <a:gd name="adj2" fmla="val 45000"/>
          </a:avLst>
        </a:prstGeom>
        <a:solidFill>
          <a:srgbClr val="00B0F0">
            <a:alpha val="90000"/>
          </a:srgbClr>
        </a:solidFill>
        <a:ln w="19050" cap="rnd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8693913" y="3051690"/>
        <a:ext cx="263415" cy="3604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7F7023-C580-41E6-AE0C-E3A3BE5BDDF5}">
      <dsp:nvSpPr>
        <dsp:cNvPr id="0" name=""/>
        <dsp:cNvSpPr/>
      </dsp:nvSpPr>
      <dsp:spPr>
        <a:xfrm>
          <a:off x="2817" y="593689"/>
          <a:ext cx="2235464" cy="1341278"/>
        </a:xfrm>
        <a:prstGeom prst="rect">
          <a:avLst/>
        </a:prstGeom>
        <a:solidFill>
          <a:srgbClr val="00B0F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800" kern="1200"/>
            <a:t>User</a:t>
          </a:r>
          <a:endParaRPr lang="en-US" sz="3800" kern="1200"/>
        </a:p>
      </dsp:txBody>
      <dsp:txXfrm>
        <a:off x="2817" y="593689"/>
        <a:ext cx="2235464" cy="1341278"/>
      </dsp:txXfrm>
    </dsp:sp>
    <dsp:sp modelId="{945EACD2-F25B-43DE-BAC9-5CF386124E30}">
      <dsp:nvSpPr>
        <dsp:cNvPr id="0" name=""/>
        <dsp:cNvSpPr/>
      </dsp:nvSpPr>
      <dsp:spPr>
        <a:xfrm>
          <a:off x="2461828" y="593689"/>
          <a:ext cx="2235464" cy="134127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800" kern="1200"/>
            <a:t>Address</a:t>
          </a:r>
          <a:endParaRPr lang="en-US" sz="3800" kern="1200"/>
        </a:p>
      </dsp:txBody>
      <dsp:txXfrm>
        <a:off x="2461828" y="593689"/>
        <a:ext cx="2235464" cy="1341278"/>
      </dsp:txXfrm>
    </dsp:sp>
    <dsp:sp modelId="{B5F06F5A-FB42-4801-B07B-86C5DA7F7D37}">
      <dsp:nvSpPr>
        <dsp:cNvPr id="0" name=""/>
        <dsp:cNvSpPr/>
      </dsp:nvSpPr>
      <dsp:spPr>
        <a:xfrm>
          <a:off x="4920839" y="593689"/>
          <a:ext cx="2235464" cy="1341278"/>
        </a:xfrm>
        <a:prstGeom prst="rect">
          <a:avLst/>
        </a:prstGeom>
        <a:solidFill>
          <a:schemeClr val="tx2">
            <a:lumMod val="60000"/>
            <a:lumOff val="4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800" kern="1200"/>
            <a:t>Product</a:t>
          </a:r>
          <a:endParaRPr lang="en-US" sz="3800" kern="1200"/>
        </a:p>
      </dsp:txBody>
      <dsp:txXfrm>
        <a:off x="4920839" y="593689"/>
        <a:ext cx="2235464" cy="1341278"/>
      </dsp:txXfrm>
    </dsp:sp>
    <dsp:sp modelId="{5A2CEEC3-8A1E-43E0-BAEE-B11C09D0F863}">
      <dsp:nvSpPr>
        <dsp:cNvPr id="0" name=""/>
        <dsp:cNvSpPr/>
      </dsp:nvSpPr>
      <dsp:spPr>
        <a:xfrm>
          <a:off x="7379850" y="593689"/>
          <a:ext cx="2235464" cy="1341278"/>
        </a:xfrm>
        <a:prstGeom prst="rect">
          <a:avLst/>
        </a:prstGeom>
        <a:solidFill>
          <a:schemeClr val="accent1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800" kern="1200"/>
            <a:t>Category</a:t>
          </a:r>
          <a:endParaRPr lang="en-US" sz="3800" kern="1200"/>
        </a:p>
      </dsp:txBody>
      <dsp:txXfrm>
        <a:off x="7379850" y="593689"/>
        <a:ext cx="2235464" cy="1341278"/>
      </dsp:txXfrm>
    </dsp:sp>
    <dsp:sp modelId="{6665B64A-975C-4A88-8B81-D7623969CEE5}">
      <dsp:nvSpPr>
        <dsp:cNvPr id="0" name=""/>
        <dsp:cNvSpPr/>
      </dsp:nvSpPr>
      <dsp:spPr>
        <a:xfrm>
          <a:off x="2817" y="2158514"/>
          <a:ext cx="2235464" cy="1341278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800" kern="1200"/>
            <a:t>Cart</a:t>
          </a:r>
          <a:endParaRPr lang="en-US" sz="3800" kern="1200"/>
        </a:p>
      </dsp:txBody>
      <dsp:txXfrm>
        <a:off x="2817" y="2158514"/>
        <a:ext cx="2235464" cy="1341278"/>
      </dsp:txXfrm>
    </dsp:sp>
    <dsp:sp modelId="{B093D4DF-E29B-4AAB-9E95-20E084506605}">
      <dsp:nvSpPr>
        <dsp:cNvPr id="0" name=""/>
        <dsp:cNvSpPr/>
      </dsp:nvSpPr>
      <dsp:spPr>
        <a:xfrm>
          <a:off x="2461828" y="2158514"/>
          <a:ext cx="2235464" cy="134127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800" kern="1200"/>
            <a:t>Cart Items</a:t>
          </a:r>
          <a:endParaRPr lang="en-US" sz="3800" kern="1200"/>
        </a:p>
      </dsp:txBody>
      <dsp:txXfrm>
        <a:off x="2461828" y="2158514"/>
        <a:ext cx="2235464" cy="1341278"/>
      </dsp:txXfrm>
    </dsp:sp>
    <dsp:sp modelId="{0BF5CABD-F8DA-44CB-A45F-88CF034F6AF3}">
      <dsp:nvSpPr>
        <dsp:cNvPr id="0" name=""/>
        <dsp:cNvSpPr/>
      </dsp:nvSpPr>
      <dsp:spPr>
        <a:xfrm>
          <a:off x="4920839" y="2158514"/>
          <a:ext cx="2235464" cy="1341278"/>
        </a:xfrm>
        <a:prstGeom prst="rect">
          <a:avLst/>
        </a:prstGeom>
        <a:solidFill>
          <a:schemeClr val="accent4">
            <a:lumMod val="60000"/>
            <a:lumOff val="4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800" kern="1200"/>
            <a:t>Order</a:t>
          </a:r>
          <a:endParaRPr lang="en-US" sz="3800" kern="1200"/>
        </a:p>
      </dsp:txBody>
      <dsp:txXfrm>
        <a:off x="4920839" y="2158514"/>
        <a:ext cx="2235464" cy="1341278"/>
      </dsp:txXfrm>
    </dsp:sp>
    <dsp:sp modelId="{D2F9C5DE-4C3E-4C05-B0FA-0A47C452F6BC}">
      <dsp:nvSpPr>
        <dsp:cNvPr id="0" name=""/>
        <dsp:cNvSpPr/>
      </dsp:nvSpPr>
      <dsp:spPr>
        <a:xfrm>
          <a:off x="7379850" y="2158514"/>
          <a:ext cx="2235464" cy="1341278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800" kern="1200"/>
            <a:t>Order Details</a:t>
          </a:r>
          <a:endParaRPr lang="en-US" sz="3800" kern="1200"/>
        </a:p>
      </dsp:txBody>
      <dsp:txXfrm>
        <a:off x="7379850" y="2158514"/>
        <a:ext cx="2235464" cy="134127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1F5C45-FACA-40BB-8CBF-4544E15C237E}">
      <dsp:nvSpPr>
        <dsp:cNvPr id="0" name=""/>
        <dsp:cNvSpPr/>
      </dsp:nvSpPr>
      <dsp:spPr>
        <a:xfrm>
          <a:off x="563316" y="539241"/>
          <a:ext cx="1749937" cy="1749937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CEDC96-F898-466F-B049-63ED4AFDF399}">
      <dsp:nvSpPr>
        <dsp:cNvPr id="0" name=""/>
        <dsp:cNvSpPr/>
      </dsp:nvSpPr>
      <dsp:spPr>
        <a:xfrm>
          <a:off x="936253" y="912178"/>
          <a:ext cx="1004062" cy="10040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A427BF-757C-409F-AABE-18816CA0D2C8}">
      <dsp:nvSpPr>
        <dsp:cNvPr id="0" name=""/>
        <dsp:cNvSpPr/>
      </dsp:nvSpPr>
      <dsp:spPr>
        <a:xfrm>
          <a:off x="3910" y="2834241"/>
          <a:ext cx="28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>
              <a:latin typeface="Times New Roman" panose="02020603050405020304" pitchFamily="18" charset="0"/>
              <a:cs typeface="Times New Roman" panose="02020603050405020304" pitchFamily="18" charset="0"/>
            </a:rPr>
            <a:t>Daily we had discussed about the project and tasks assigned to our team members from day1 to day7.</a:t>
          </a:r>
          <a:r>
            <a:rPr lang="en-IN" sz="1300" kern="1200">
              <a:latin typeface="Times New Roman" panose="02020603050405020304" pitchFamily="18" charset="0"/>
              <a:cs typeface="Times New Roman" panose="02020603050405020304" pitchFamily="18" charset="0"/>
            </a:rPr>
            <a:t>​</a:t>
          </a:r>
          <a:endParaRPr lang="en-US" sz="13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910" y="2834241"/>
        <a:ext cx="2868750" cy="720000"/>
      </dsp:txXfrm>
    </dsp:sp>
    <dsp:sp modelId="{FC48DEEE-08AB-4CEB-A97F-640E7F679751}">
      <dsp:nvSpPr>
        <dsp:cNvPr id="0" name=""/>
        <dsp:cNvSpPr/>
      </dsp:nvSpPr>
      <dsp:spPr>
        <a:xfrm>
          <a:off x="3934097" y="539241"/>
          <a:ext cx="1749937" cy="1749937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B5A50C-BE85-4030-8663-9158AFD90051}">
      <dsp:nvSpPr>
        <dsp:cNvPr id="0" name=""/>
        <dsp:cNvSpPr/>
      </dsp:nvSpPr>
      <dsp:spPr>
        <a:xfrm>
          <a:off x="4307035" y="912178"/>
          <a:ext cx="1004062" cy="10040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31DE1B-8EA2-44E3-BF33-60BA8BF23A16}">
      <dsp:nvSpPr>
        <dsp:cNvPr id="0" name=""/>
        <dsp:cNvSpPr/>
      </dsp:nvSpPr>
      <dsp:spPr>
        <a:xfrm>
          <a:off x="3374691" y="2834241"/>
          <a:ext cx="28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End of every day, we the whole team discussed in the class about the assigned task that had completed.</a:t>
          </a:r>
          <a:r>
            <a:rPr lang="en-IN" sz="1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​</a:t>
          </a:r>
          <a:endParaRPr lang="en-US" sz="13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374691" y="2834241"/>
        <a:ext cx="2868750" cy="720000"/>
      </dsp:txXfrm>
    </dsp:sp>
    <dsp:sp modelId="{8171844E-DAB5-40B4-9F9F-50F5C3DB32EE}">
      <dsp:nvSpPr>
        <dsp:cNvPr id="0" name=""/>
        <dsp:cNvSpPr/>
      </dsp:nvSpPr>
      <dsp:spPr>
        <a:xfrm>
          <a:off x="7304879" y="539241"/>
          <a:ext cx="1749937" cy="1749937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C64C7B-AC63-4D5E-ABAC-3DF4C1A21C6F}">
      <dsp:nvSpPr>
        <dsp:cNvPr id="0" name=""/>
        <dsp:cNvSpPr/>
      </dsp:nvSpPr>
      <dsp:spPr>
        <a:xfrm>
          <a:off x="7677816" y="912178"/>
          <a:ext cx="1004062" cy="10040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DDAFC8-C4CF-4032-9632-4EF133069F03}">
      <dsp:nvSpPr>
        <dsp:cNvPr id="0" name=""/>
        <dsp:cNvSpPr/>
      </dsp:nvSpPr>
      <dsp:spPr>
        <a:xfrm>
          <a:off x="6745472" y="2834241"/>
          <a:ext cx="28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>
              <a:latin typeface="Times New Roman" panose="02020603050405020304" pitchFamily="18" charset="0"/>
              <a:cs typeface="Times New Roman" panose="02020603050405020304" pitchFamily="18" charset="0"/>
            </a:rPr>
            <a:t>We  faced many challenges, and we approached in different ways to resolve the challenges  that we faced.​</a:t>
          </a:r>
        </a:p>
      </dsp:txBody>
      <dsp:txXfrm>
        <a:off x="6745472" y="2834241"/>
        <a:ext cx="28687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881E7-DDDC-41A0-AFDD-D7CF61BBF2DB}" type="datetimeFigureOut">
              <a:rPr lang="en-IN" smtClean="0"/>
              <a:t>19-12-2023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0C772-CE00-4AE0-87A6-E206E094A8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6555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881E7-DDDC-41A0-AFDD-D7CF61BBF2DB}" type="datetimeFigureOut">
              <a:rPr lang="en-IN" smtClean="0"/>
              <a:t>19-12-2023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0C772-CE00-4AE0-87A6-E206E094A8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881E7-DDDC-41A0-AFDD-D7CF61BBF2DB}" type="datetimeFigureOut">
              <a:rPr lang="en-IN" smtClean="0"/>
              <a:t>19-12-2023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0C772-CE00-4AE0-87A6-E206E094A88A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110214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881E7-DDDC-41A0-AFDD-D7CF61BBF2DB}" type="datetimeFigureOut">
              <a:rPr lang="en-IN" smtClean="0"/>
              <a:t>19-12-2023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0C772-CE00-4AE0-87A6-E206E094A8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66794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881E7-DDDC-41A0-AFDD-D7CF61BBF2DB}" type="datetimeFigureOut">
              <a:rPr lang="en-IN" smtClean="0"/>
              <a:t>19-12-2023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0C772-CE00-4AE0-87A6-E206E094A88A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610228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881E7-DDDC-41A0-AFDD-D7CF61BBF2DB}" type="datetimeFigureOut">
              <a:rPr lang="en-IN" smtClean="0"/>
              <a:t>19-12-2023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0C772-CE00-4AE0-87A6-E206E094A8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14768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881E7-DDDC-41A0-AFDD-D7CF61BBF2DB}" type="datetimeFigureOut">
              <a:rPr lang="en-IN" smtClean="0"/>
              <a:t>19-12-2023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0C772-CE00-4AE0-87A6-E206E094A8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70848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881E7-DDDC-41A0-AFDD-D7CF61BBF2DB}" type="datetimeFigureOut">
              <a:rPr lang="en-IN" smtClean="0"/>
              <a:t>19-12-2023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0C772-CE00-4AE0-87A6-E206E094A8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9575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881E7-DDDC-41A0-AFDD-D7CF61BBF2DB}" type="datetimeFigureOut">
              <a:rPr lang="en-IN" smtClean="0"/>
              <a:t>19-12-2023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0C772-CE00-4AE0-87A6-E206E094A8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6677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881E7-DDDC-41A0-AFDD-D7CF61BBF2DB}" type="datetimeFigureOut">
              <a:rPr lang="en-IN" smtClean="0"/>
              <a:t>19-12-2023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0C772-CE00-4AE0-87A6-E206E094A8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1501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881E7-DDDC-41A0-AFDD-D7CF61BBF2DB}" type="datetimeFigureOut">
              <a:rPr lang="en-IN" smtClean="0"/>
              <a:t>19-12-2023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0C772-CE00-4AE0-87A6-E206E094A8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8195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881E7-DDDC-41A0-AFDD-D7CF61BBF2DB}" type="datetimeFigureOut">
              <a:rPr lang="en-IN" smtClean="0"/>
              <a:t>19-12-2023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0C772-CE00-4AE0-87A6-E206E094A8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2278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881E7-DDDC-41A0-AFDD-D7CF61BBF2DB}" type="datetimeFigureOut">
              <a:rPr lang="en-IN" smtClean="0"/>
              <a:t>19-12-2023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0C772-CE00-4AE0-87A6-E206E094A8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0057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881E7-DDDC-41A0-AFDD-D7CF61BBF2DB}" type="datetimeFigureOut">
              <a:rPr lang="en-IN" smtClean="0"/>
              <a:t>19-12-2023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0C772-CE00-4AE0-87A6-E206E094A8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395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881E7-DDDC-41A0-AFDD-D7CF61BBF2DB}" type="datetimeFigureOut">
              <a:rPr lang="en-IN" smtClean="0"/>
              <a:t>19-12-2023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0C772-CE00-4AE0-87A6-E206E094A8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1578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881E7-DDDC-41A0-AFDD-D7CF61BBF2DB}" type="datetimeFigureOut">
              <a:rPr lang="en-IN" smtClean="0"/>
              <a:t>19-12-2023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0C772-CE00-4AE0-87A6-E206E094A8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8377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5881E7-DDDC-41A0-AFDD-D7CF61BBF2DB}" type="datetimeFigureOut">
              <a:rPr lang="en-IN" smtClean="0"/>
              <a:t>19-12-2023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A50C772-CE00-4AE0-87A6-E206E094A8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2401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902" r:id="rId1"/>
    <p:sldLayoutId id="2147484903" r:id="rId2"/>
    <p:sldLayoutId id="2147484904" r:id="rId3"/>
    <p:sldLayoutId id="2147484905" r:id="rId4"/>
    <p:sldLayoutId id="2147484906" r:id="rId5"/>
    <p:sldLayoutId id="2147484907" r:id="rId6"/>
    <p:sldLayoutId id="2147484908" r:id="rId7"/>
    <p:sldLayoutId id="2147484909" r:id="rId8"/>
    <p:sldLayoutId id="2147484910" r:id="rId9"/>
    <p:sldLayoutId id="2147484911" r:id="rId10"/>
    <p:sldLayoutId id="2147484912" r:id="rId11"/>
    <p:sldLayoutId id="2147484913" r:id="rId12"/>
    <p:sldLayoutId id="2147484914" r:id="rId13"/>
    <p:sldLayoutId id="2147484915" r:id="rId14"/>
    <p:sldLayoutId id="2147484916" r:id="rId15"/>
    <p:sldLayoutId id="214748491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pngimg.com/png/82603-play-shopping-human-cart-behavior-mother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>
            <a:extLst>
              <a:ext uri="{FF2B5EF4-FFF2-40B4-BE49-F238E27FC236}">
                <a16:creationId xmlns:a16="http://schemas.microsoft.com/office/drawing/2014/main" id="{9FFFF317-4325-5C3F-2480-5B7D23D75EA3}"/>
              </a:ext>
            </a:extLst>
          </p:cNvPr>
          <p:cNvSpPr txBox="1"/>
          <p:nvPr/>
        </p:nvSpPr>
        <p:spPr>
          <a:xfrm>
            <a:off x="3125101" y="98247"/>
            <a:ext cx="6508868" cy="22277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5400" i="1" u="sng" cap="all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ONLINE SHOPPING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855906E-BD01-9DF7-057B-DF246BEB4F39}"/>
              </a:ext>
            </a:extLst>
          </p:cNvPr>
          <p:cNvSpPr txBox="1"/>
          <p:nvPr/>
        </p:nvSpPr>
        <p:spPr>
          <a:xfrm>
            <a:off x="477151" y="3904047"/>
            <a:ext cx="5295900" cy="23852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Amasis MT Pro" panose="020F0502020204030204" pitchFamily="18" charset="0"/>
              </a:rPr>
              <a:t>Team Members :</a:t>
            </a:r>
          </a:p>
          <a:p>
            <a:pPr>
              <a:spcAft>
                <a:spcPts val="600"/>
              </a:spcAft>
            </a:pPr>
            <a:r>
              <a:rPr lang="en-US" sz="2000" dirty="0">
                <a:latin typeface="Amasis MT Pro" panose="020F0502020204030204" pitchFamily="18" charset="0"/>
              </a:rPr>
              <a:t>Revanth Pasupula - </a:t>
            </a:r>
            <a:r>
              <a:rPr lang="en-IN" sz="2000" dirty="0"/>
              <a:t>46336094</a:t>
            </a:r>
            <a:endParaRPr lang="en-US" sz="2000" dirty="0">
              <a:latin typeface="Amasis MT Pro" panose="020F0502020204030204" pitchFamily="18" charset="0"/>
            </a:endParaRPr>
          </a:p>
          <a:p>
            <a:pPr>
              <a:spcAft>
                <a:spcPts val="600"/>
              </a:spcAft>
            </a:pPr>
            <a:r>
              <a:rPr lang="en-US" sz="2000" dirty="0">
                <a:latin typeface="Amasis MT Pro" panose="020F0502020204030204" pitchFamily="18" charset="0"/>
              </a:rPr>
              <a:t>Nishat Anjum - 46334030</a:t>
            </a:r>
          </a:p>
          <a:p>
            <a:pPr>
              <a:spcAft>
                <a:spcPts val="600"/>
              </a:spcAft>
            </a:pPr>
            <a:r>
              <a:rPr lang="en-US" sz="2000" dirty="0">
                <a:latin typeface="Amasis MT Pro" panose="020F0502020204030204" pitchFamily="18" charset="0"/>
              </a:rPr>
              <a:t>Kavya A M - </a:t>
            </a:r>
            <a:r>
              <a:rPr lang="en-IN" sz="2000" dirty="0"/>
              <a:t>46336023</a:t>
            </a:r>
            <a:endParaRPr lang="en-US" sz="2000" dirty="0">
              <a:latin typeface="Amasis MT Pro" panose="020F0502020204030204" pitchFamily="18" charset="0"/>
            </a:endParaRPr>
          </a:p>
          <a:p>
            <a:pPr>
              <a:spcAft>
                <a:spcPts val="600"/>
              </a:spcAft>
            </a:pPr>
            <a:r>
              <a:rPr lang="en-US" sz="2000" dirty="0">
                <a:latin typeface="Amasis MT Pro" panose="020F0502020204030204" pitchFamily="18" charset="0"/>
              </a:rPr>
              <a:t>Narmadha M - 46335970</a:t>
            </a:r>
          </a:p>
          <a:p>
            <a:pPr>
              <a:spcAft>
                <a:spcPts val="600"/>
              </a:spcAft>
            </a:pPr>
            <a:r>
              <a:rPr lang="en-US" sz="2000" dirty="0">
                <a:latin typeface="Amasis MT Pro" panose="020F0502020204030204" pitchFamily="18" charset="0"/>
              </a:rPr>
              <a:t>Pavani Sankranthi - 46336025</a:t>
            </a:r>
            <a:endParaRPr lang="en-IN" sz="2000" dirty="0">
              <a:latin typeface="Amasis MT Pro" panose="020F05020202040302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FF802B2-C4AA-30FE-8413-45380EF6B1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378919" y="2560931"/>
            <a:ext cx="4813081" cy="432223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0091102-53C2-5AE3-80E5-1167278A6C9E}"/>
              </a:ext>
            </a:extLst>
          </p:cNvPr>
          <p:cNvSpPr txBox="1"/>
          <p:nvPr/>
        </p:nvSpPr>
        <p:spPr>
          <a:xfrm>
            <a:off x="4812632" y="1566292"/>
            <a:ext cx="21812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2060"/>
                </a:solidFill>
              </a:rPr>
              <a:t>EASY BUY</a:t>
            </a:r>
            <a:endParaRPr lang="en-IN" sz="32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60595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A0328F54-2D5D-6EE4-479B-FF32EC0EEF0D}"/>
              </a:ext>
            </a:extLst>
          </p:cNvPr>
          <p:cNvSpPr/>
          <p:nvPr/>
        </p:nvSpPr>
        <p:spPr>
          <a:xfrm>
            <a:off x="419100" y="2755901"/>
            <a:ext cx="507337" cy="550378"/>
          </a:xfrm>
          <a:prstGeom prst="ellipse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C4FB76D-BE0B-1AAF-E734-92C51C5031F3}"/>
              </a:ext>
            </a:extLst>
          </p:cNvPr>
          <p:cNvSpPr/>
          <p:nvPr/>
        </p:nvSpPr>
        <p:spPr>
          <a:xfrm>
            <a:off x="8549176" y="2288589"/>
            <a:ext cx="2565211" cy="735075"/>
          </a:xfrm>
          <a:prstGeom prst="ellipse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ADD_PRODUCT</a:t>
            </a:r>
            <a:endParaRPr lang="en-IN" sz="1100" dirty="0">
              <a:solidFill>
                <a:schemeClr val="tx1"/>
              </a:solidFill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8057AC17-DAC8-F2CD-467B-CEDBD044EE19}"/>
              </a:ext>
            </a:extLst>
          </p:cNvPr>
          <p:cNvSpPr/>
          <p:nvPr/>
        </p:nvSpPr>
        <p:spPr>
          <a:xfrm>
            <a:off x="8449896" y="3697572"/>
            <a:ext cx="2242684" cy="771356"/>
          </a:xfrm>
          <a:prstGeom prst="ellipse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UPDATE_PRODUCT</a:t>
            </a:r>
            <a:endParaRPr lang="en-IN" sz="1200" dirty="0">
              <a:solidFill>
                <a:schemeClr val="tx1"/>
              </a:solidFill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6B824DA-1980-88BB-F9B7-3D30B2352584}"/>
              </a:ext>
            </a:extLst>
          </p:cNvPr>
          <p:cNvSpPr/>
          <p:nvPr/>
        </p:nvSpPr>
        <p:spPr>
          <a:xfrm>
            <a:off x="2623332" y="4939407"/>
            <a:ext cx="2137802" cy="773289"/>
          </a:xfrm>
          <a:prstGeom prst="ellipse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REMOVE_FROM_CART</a:t>
            </a:r>
            <a:endParaRPr lang="en-IN" sz="1200" dirty="0">
              <a:solidFill>
                <a:schemeClr val="tx1"/>
              </a:solidFill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9930A26C-E01D-2CF6-8FD3-DF91BA12F645}"/>
              </a:ext>
            </a:extLst>
          </p:cNvPr>
          <p:cNvSpPr/>
          <p:nvPr/>
        </p:nvSpPr>
        <p:spPr>
          <a:xfrm>
            <a:off x="9225002" y="4624989"/>
            <a:ext cx="1889385" cy="677397"/>
          </a:xfrm>
          <a:prstGeom prst="ellipse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DELETE_PRODUCT</a:t>
            </a:r>
            <a:endParaRPr lang="en-IN" sz="1200" dirty="0">
              <a:solidFill>
                <a:schemeClr val="tx1"/>
              </a:solid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0115701A-F868-A7AA-BA8D-4CF463EC0364}"/>
              </a:ext>
            </a:extLst>
          </p:cNvPr>
          <p:cNvSpPr/>
          <p:nvPr/>
        </p:nvSpPr>
        <p:spPr>
          <a:xfrm>
            <a:off x="6257135" y="4430913"/>
            <a:ext cx="2042814" cy="496669"/>
          </a:xfrm>
          <a:prstGeom prst="ellipse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SEARCH PRODUCT_BY CATEGORY</a:t>
            </a:r>
            <a:endParaRPr lang="en-IN" sz="1200" dirty="0">
              <a:solidFill>
                <a:schemeClr val="tx1"/>
              </a:solidFill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278B665-9211-971C-E7F9-A4A15816197A}"/>
              </a:ext>
            </a:extLst>
          </p:cNvPr>
          <p:cNvSpPr/>
          <p:nvPr/>
        </p:nvSpPr>
        <p:spPr>
          <a:xfrm>
            <a:off x="4181413" y="4416763"/>
            <a:ext cx="1945695" cy="529043"/>
          </a:xfrm>
          <a:prstGeom prst="ellipse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SEARCH PRPODUCT_BY NAME</a:t>
            </a:r>
            <a:endParaRPr lang="en-IN" sz="1200" dirty="0">
              <a:solidFill>
                <a:schemeClr val="tx1"/>
              </a:solidFill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3D6DE32B-E3C7-D4B9-8491-ED1FC1F4D6EF}"/>
              </a:ext>
            </a:extLst>
          </p:cNvPr>
          <p:cNvSpPr/>
          <p:nvPr/>
        </p:nvSpPr>
        <p:spPr>
          <a:xfrm>
            <a:off x="2147194" y="4142061"/>
            <a:ext cx="1385278" cy="677397"/>
          </a:xfrm>
          <a:prstGeom prst="ellipse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ADD_TO_CART</a:t>
            </a:r>
            <a:endParaRPr lang="en-IN" sz="1200" dirty="0">
              <a:solidFill>
                <a:schemeClr val="tx1"/>
              </a:solidFill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A30D9DF-7E66-827F-162D-00AE6C7EBAAD}"/>
              </a:ext>
            </a:extLst>
          </p:cNvPr>
          <p:cNvSpPr/>
          <p:nvPr/>
        </p:nvSpPr>
        <p:spPr>
          <a:xfrm>
            <a:off x="3964505" y="3299938"/>
            <a:ext cx="1519173" cy="526712"/>
          </a:xfrm>
          <a:prstGeom prst="ellipse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VIEW_ALL_PRODUCT</a:t>
            </a:r>
            <a:endParaRPr lang="en-IN" sz="1200" dirty="0">
              <a:solidFill>
                <a:schemeClr val="tx1"/>
              </a:solidFill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C2792955-47B9-4FF3-750A-4235827D7AD8}"/>
              </a:ext>
            </a:extLst>
          </p:cNvPr>
          <p:cNvSpPr/>
          <p:nvPr/>
        </p:nvSpPr>
        <p:spPr>
          <a:xfrm>
            <a:off x="6905682" y="3114698"/>
            <a:ext cx="1773523" cy="708811"/>
          </a:xfrm>
          <a:prstGeom prst="ellipse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DELETE_PROFILE</a:t>
            </a:r>
            <a:endParaRPr lang="en-IN" sz="1200" dirty="0">
              <a:solidFill>
                <a:schemeClr val="tx1"/>
              </a:solidFill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26E282B7-A3C1-DE0C-76E1-8E61B209BE43}"/>
              </a:ext>
            </a:extLst>
          </p:cNvPr>
          <p:cNvSpPr/>
          <p:nvPr/>
        </p:nvSpPr>
        <p:spPr>
          <a:xfrm>
            <a:off x="5069926" y="2860761"/>
            <a:ext cx="1922427" cy="573278"/>
          </a:xfrm>
          <a:prstGeom prst="ellipse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UPDATE_PROFILE</a:t>
            </a:r>
            <a:endParaRPr lang="en-IN" sz="1200" dirty="0">
              <a:solidFill>
                <a:schemeClr val="tx1"/>
              </a:solidFill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E147669-A78A-4E01-4326-7B24C71A9D2A}"/>
              </a:ext>
            </a:extLst>
          </p:cNvPr>
          <p:cNvSpPr/>
          <p:nvPr/>
        </p:nvSpPr>
        <p:spPr>
          <a:xfrm>
            <a:off x="5245272" y="1588616"/>
            <a:ext cx="2242684" cy="662991"/>
          </a:xfrm>
          <a:prstGeom prst="ellipse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VIEW_PROFILE</a:t>
            </a:r>
            <a:endParaRPr lang="en-IN" sz="1200" dirty="0">
              <a:solidFill>
                <a:schemeClr val="tx1"/>
              </a:solidFill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E0D6E987-B8DA-B372-1447-6FA18DD606C0}"/>
              </a:ext>
            </a:extLst>
          </p:cNvPr>
          <p:cNvSpPr/>
          <p:nvPr/>
        </p:nvSpPr>
        <p:spPr>
          <a:xfrm>
            <a:off x="2623332" y="1536329"/>
            <a:ext cx="1618837" cy="693380"/>
          </a:xfrm>
          <a:prstGeom prst="ellipse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LOGIN</a:t>
            </a:r>
            <a:endParaRPr lang="en-IN" sz="1100" dirty="0">
              <a:solidFill>
                <a:schemeClr val="tx1"/>
              </a:solidFill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D93AB8AA-9752-7E6B-90B4-7472139FAA9D}"/>
              </a:ext>
            </a:extLst>
          </p:cNvPr>
          <p:cNvSpPr/>
          <p:nvPr/>
        </p:nvSpPr>
        <p:spPr>
          <a:xfrm>
            <a:off x="133348" y="1600997"/>
            <a:ext cx="2263734" cy="699027"/>
          </a:xfrm>
          <a:prstGeom prst="ellipse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REGISTRATION</a:t>
            </a:r>
            <a:endParaRPr lang="en-IN" sz="1200" dirty="0">
              <a:solidFill>
                <a:schemeClr val="tx1"/>
              </a:solidFill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B9B0975B-D374-65E2-6AAB-805E3F62AD13}"/>
              </a:ext>
            </a:extLst>
          </p:cNvPr>
          <p:cNvSpPr/>
          <p:nvPr/>
        </p:nvSpPr>
        <p:spPr>
          <a:xfrm>
            <a:off x="11401929" y="2755901"/>
            <a:ext cx="507337" cy="550378"/>
          </a:xfrm>
          <a:prstGeom prst="ellipse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6171EAB-CC64-4FF6-CC1C-A73537B892D6}"/>
              </a:ext>
            </a:extLst>
          </p:cNvPr>
          <p:cNvCxnSpPr>
            <a:cxnSpLocks/>
            <a:stCxn id="7" idx="4"/>
          </p:cNvCxnSpPr>
          <p:nvPr/>
        </p:nvCxnSpPr>
        <p:spPr>
          <a:xfrm flipH="1">
            <a:off x="672768" y="3306279"/>
            <a:ext cx="1" cy="106760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A365581-DE34-FBCE-3F7D-8405789583BD}"/>
              </a:ext>
            </a:extLst>
          </p:cNvPr>
          <p:cNvCxnSpPr/>
          <p:nvPr/>
        </p:nvCxnSpPr>
        <p:spPr>
          <a:xfrm>
            <a:off x="337617" y="3695655"/>
            <a:ext cx="696227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9EDB7C6-7D21-9903-6894-EDA1B6A5BFEE}"/>
              </a:ext>
            </a:extLst>
          </p:cNvPr>
          <p:cNvCxnSpPr/>
          <p:nvPr/>
        </p:nvCxnSpPr>
        <p:spPr>
          <a:xfrm flipH="1">
            <a:off x="399251" y="4373880"/>
            <a:ext cx="273518" cy="19009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15609753-6A4E-9ADF-DB42-E5EB97EE8AE2}"/>
              </a:ext>
            </a:extLst>
          </p:cNvPr>
          <p:cNvCxnSpPr>
            <a:cxnSpLocks/>
          </p:cNvCxnSpPr>
          <p:nvPr/>
        </p:nvCxnSpPr>
        <p:spPr>
          <a:xfrm>
            <a:off x="672769" y="4375351"/>
            <a:ext cx="253668" cy="21081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AB9A999-A4DC-2551-28A4-18B1976694A3}"/>
              </a:ext>
            </a:extLst>
          </p:cNvPr>
          <p:cNvCxnSpPr>
            <a:cxnSpLocks/>
          </p:cNvCxnSpPr>
          <p:nvPr/>
        </p:nvCxnSpPr>
        <p:spPr>
          <a:xfrm>
            <a:off x="11401929" y="3695655"/>
            <a:ext cx="47574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4AAEC901-614A-1333-B9DF-565D15CEAD20}"/>
              </a:ext>
            </a:extLst>
          </p:cNvPr>
          <p:cNvCxnSpPr>
            <a:cxnSpLocks/>
          </p:cNvCxnSpPr>
          <p:nvPr/>
        </p:nvCxnSpPr>
        <p:spPr>
          <a:xfrm flipH="1">
            <a:off x="11666313" y="3306279"/>
            <a:ext cx="1" cy="106760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39DB2FA-2351-0591-E9FB-D24279D617C6}"/>
              </a:ext>
            </a:extLst>
          </p:cNvPr>
          <p:cNvCxnSpPr/>
          <p:nvPr/>
        </p:nvCxnSpPr>
        <p:spPr>
          <a:xfrm flipH="1">
            <a:off x="11392795" y="4373879"/>
            <a:ext cx="273518" cy="19009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608FDD4D-5F7F-94F5-F574-BF6502B88DC1}"/>
              </a:ext>
            </a:extLst>
          </p:cNvPr>
          <p:cNvCxnSpPr>
            <a:cxnSpLocks/>
          </p:cNvCxnSpPr>
          <p:nvPr/>
        </p:nvCxnSpPr>
        <p:spPr>
          <a:xfrm>
            <a:off x="11665915" y="4376186"/>
            <a:ext cx="307010" cy="16565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E145712-47FB-6BA4-93C7-73595E5781A5}"/>
              </a:ext>
            </a:extLst>
          </p:cNvPr>
          <p:cNvCxnSpPr>
            <a:cxnSpLocks/>
          </p:cNvCxnSpPr>
          <p:nvPr/>
        </p:nvCxnSpPr>
        <p:spPr>
          <a:xfrm flipV="1">
            <a:off x="1033844" y="2257496"/>
            <a:ext cx="389093" cy="143815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1CF67A45-2C1F-EFD2-0E5A-2F9F1EA60293}"/>
              </a:ext>
            </a:extLst>
          </p:cNvPr>
          <p:cNvCxnSpPr>
            <a:cxnSpLocks/>
          </p:cNvCxnSpPr>
          <p:nvPr/>
        </p:nvCxnSpPr>
        <p:spPr>
          <a:xfrm flipV="1">
            <a:off x="1035230" y="2151109"/>
            <a:ext cx="1827801" cy="153598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61150EFD-2688-4BC7-C1C7-ECAED3963B98}"/>
              </a:ext>
            </a:extLst>
          </p:cNvPr>
          <p:cNvCxnSpPr>
            <a:cxnSpLocks/>
          </p:cNvCxnSpPr>
          <p:nvPr/>
        </p:nvCxnSpPr>
        <p:spPr>
          <a:xfrm flipV="1">
            <a:off x="1016202" y="1922131"/>
            <a:ext cx="4272594" cy="178078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438735D9-D030-5277-39BA-FC4B0E3E53E2}"/>
              </a:ext>
            </a:extLst>
          </p:cNvPr>
          <p:cNvCxnSpPr>
            <a:cxnSpLocks/>
          </p:cNvCxnSpPr>
          <p:nvPr/>
        </p:nvCxnSpPr>
        <p:spPr>
          <a:xfrm flipV="1">
            <a:off x="1029625" y="3438178"/>
            <a:ext cx="3035502" cy="25939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E0199441-201B-9785-60DC-AE5BF9544B48}"/>
              </a:ext>
            </a:extLst>
          </p:cNvPr>
          <p:cNvCxnSpPr>
            <a:cxnSpLocks/>
            <a:endCxn id="26" idx="2"/>
          </p:cNvCxnSpPr>
          <p:nvPr/>
        </p:nvCxnSpPr>
        <p:spPr>
          <a:xfrm>
            <a:off x="1018791" y="3663397"/>
            <a:ext cx="1604541" cy="166265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09693ACD-2CDD-BFC6-35BE-E21ABBE6F265}"/>
              </a:ext>
            </a:extLst>
          </p:cNvPr>
          <p:cNvCxnSpPr>
            <a:cxnSpLocks/>
          </p:cNvCxnSpPr>
          <p:nvPr/>
        </p:nvCxnSpPr>
        <p:spPr>
          <a:xfrm flipH="1" flipV="1">
            <a:off x="10837084" y="2896160"/>
            <a:ext cx="564845" cy="79649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292E331C-596D-D245-CA58-89AA127DE3C7}"/>
              </a:ext>
            </a:extLst>
          </p:cNvPr>
          <p:cNvCxnSpPr>
            <a:cxnSpLocks/>
          </p:cNvCxnSpPr>
          <p:nvPr/>
        </p:nvCxnSpPr>
        <p:spPr>
          <a:xfrm flipH="1">
            <a:off x="10849394" y="3694763"/>
            <a:ext cx="552535" cy="105739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CACB7BBF-2557-82B7-A75C-C1AEADE6E0A4}"/>
              </a:ext>
            </a:extLst>
          </p:cNvPr>
          <p:cNvCxnSpPr>
            <a:cxnSpLocks/>
          </p:cNvCxnSpPr>
          <p:nvPr/>
        </p:nvCxnSpPr>
        <p:spPr>
          <a:xfrm>
            <a:off x="1040232" y="3695535"/>
            <a:ext cx="844306" cy="190134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FF96E4A5-0286-F31C-8CC8-A82D291E417C}"/>
              </a:ext>
            </a:extLst>
          </p:cNvPr>
          <p:cNvCxnSpPr>
            <a:cxnSpLocks/>
          </p:cNvCxnSpPr>
          <p:nvPr/>
        </p:nvCxnSpPr>
        <p:spPr>
          <a:xfrm flipH="1">
            <a:off x="10555108" y="3692657"/>
            <a:ext cx="867855" cy="24184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2350A805-ED62-6A2A-1180-8D11C63950D3}"/>
              </a:ext>
            </a:extLst>
          </p:cNvPr>
          <p:cNvCxnSpPr>
            <a:cxnSpLocks/>
            <a:stCxn id="34" idx="5"/>
            <a:endCxn id="32" idx="0"/>
          </p:cNvCxnSpPr>
          <p:nvPr/>
        </p:nvCxnSpPr>
        <p:spPr>
          <a:xfrm>
            <a:off x="7159523" y="2154514"/>
            <a:ext cx="632921" cy="960184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217DBB1A-8EFC-3DF9-A2DA-B615EF11BBA6}"/>
              </a:ext>
            </a:extLst>
          </p:cNvPr>
          <p:cNvCxnSpPr>
            <a:cxnSpLocks/>
            <a:stCxn id="34" idx="3"/>
            <a:endCxn id="33" idx="0"/>
          </p:cNvCxnSpPr>
          <p:nvPr/>
        </p:nvCxnSpPr>
        <p:spPr>
          <a:xfrm>
            <a:off x="5573705" y="2154514"/>
            <a:ext cx="457435" cy="706247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6FE3D174-2AD0-8753-55EA-53D76CE87EF3}"/>
              </a:ext>
            </a:extLst>
          </p:cNvPr>
          <p:cNvCxnSpPr>
            <a:cxnSpLocks/>
            <a:stCxn id="31" idx="3"/>
            <a:endCxn id="29" idx="1"/>
          </p:cNvCxnSpPr>
          <p:nvPr/>
        </p:nvCxnSpPr>
        <p:spPr>
          <a:xfrm>
            <a:off x="4186983" y="3749515"/>
            <a:ext cx="279370" cy="744725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398E688C-D48F-5638-39ED-20649A6FA1A3}"/>
              </a:ext>
            </a:extLst>
          </p:cNvPr>
          <p:cNvCxnSpPr>
            <a:cxnSpLocks/>
            <a:stCxn id="31" idx="5"/>
            <a:endCxn id="28" idx="1"/>
          </p:cNvCxnSpPr>
          <p:nvPr/>
        </p:nvCxnSpPr>
        <p:spPr>
          <a:xfrm>
            <a:off x="5261200" y="3749515"/>
            <a:ext cx="1295098" cy="754133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8" name="TextBox 187">
            <a:extLst>
              <a:ext uri="{FF2B5EF4-FFF2-40B4-BE49-F238E27FC236}">
                <a16:creationId xmlns:a16="http://schemas.microsoft.com/office/drawing/2014/main" id="{179A1D14-99FE-6E8E-C449-E020C162CD23}"/>
              </a:ext>
            </a:extLst>
          </p:cNvPr>
          <p:cNvSpPr txBox="1"/>
          <p:nvPr/>
        </p:nvSpPr>
        <p:spPr>
          <a:xfrm rot="3306051">
            <a:off x="6992139" y="2637747"/>
            <a:ext cx="1682799" cy="276999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&lt;&lt;EXTEND&gt;&gt;&gt;</a:t>
            </a:r>
            <a:endParaRPr lang="en-IN" sz="1200" dirty="0"/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4846F2CD-44DB-29C6-0367-8D0DAA30B814}"/>
              </a:ext>
            </a:extLst>
          </p:cNvPr>
          <p:cNvSpPr txBox="1"/>
          <p:nvPr/>
        </p:nvSpPr>
        <p:spPr>
          <a:xfrm rot="14402281">
            <a:off x="4579422" y="2048681"/>
            <a:ext cx="1682799" cy="276999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&lt;&lt;EXTEND&gt;&gt;&gt;</a:t>
            </a:r>
            <a:endParaRPr lang="en-IN" sz="1200" dirty="0"/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6BC76155-C107-F4C2-EE24-3D37291158EE}"/>
              </a:ext>
            </a:extLst>
          </p:cNvPr>
          <p:cNvSpPr txBox="1"/>
          <p:nvPr/>
        </p:nvSpPr>
        <p:spPr>
          <a:xfrm>
            <a:off x="303986" y="4624989"/>
            <a:ext cx="7319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USER</a:t>
            </a:r>
            <a:endParaRPr lang="en-IN" sz="1200" dirty="0"/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E15EEC71-58DC-220E-88C7-10397D781074}"/>
              </a:ext>
            </a:extLst>
          </p:cNvPr>
          <p:cNvSpPr txBox="1"/>
          <p:nvPr/>
        </p:nvSpPr>
        <p:spPr>
          <a:xfrm rot="3797793">
            <a:off x="3454074" y="4221546"/>
            <a:ext cx="1682799" cy="276999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&lt;&lt;INCLUDE&gt;&gt;&gt;</a:t>
            </a:r>
            <a:endParaRPr lang="en-IN" sz="1200" dirty="0"/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DAF7F71B-16D1-8B18-C318-BB96DF217AA4}"/>
              </a:ext>
            </a:extLst>
          </p:cNvPr>
          <p:cNvSpPr txBox="1"/>
          <p:nvPr/>
        </p:nvSpPr>
        <p:spPr>
          <a:xfrm rot="1864861">
            <a:off x="5420918" y="3898794"/>
            <a:ext cx="1303096" cy="276999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&lt;&lt;INCLUDE&gt;&gt;&gt;</a:t>
            </a:r>
            <a:endParaRPr lang="en-IN" sz="1200" dirty="0"/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AC144C1C-2EC1-5523-45F8-BFE75D25AB4E}"/>
              </a:ext>
            </a:extLst>
          </p:cNvPr>
          <p:cNvSpPr txBox="1"/>
          <p:nvPr/>
        </p:nvSpPr>
        <p:spPr>
          <a:xfrm>
            <a:off x="11196321" y="4612640"/>
            <a:ext cx="8982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ADMIN</a:t>
            </a:r>
            <a:endParaRPr lang="en-IN" sz="1600" dirty="0"/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F0D54764-D6FA-F2FB-E271-A308A060E7B2}"/>
              </a:ext>
            </a:extLst>
          </p:cNvPr>
          <p:cNvSpPr txBox="1"/>
          <p:nvPr/>
        </p:nvSpPr>
        <p:spPr>
          <a:xfrm rot="13044311">
            <a:off x="5982412" y="4217992"/>
            <a:ext cx="731987" cy="276999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&lt;</a:t>
            </a:r>
            <a:endParaRPr lang="en-IN" sz="1200" dirty="0"/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58468B49-A7C8-F111-A53F-B8406873D0A1}"/>
              </a:ext>
            </a:extLst>
          </p:cNvPr>
          <p:cNvSpPr txBox="1"/>
          <p:nvPr/>
        </p:nvSpPr>
        <p:spPr>
          <a:xfrm rot="3008807">
            <a:off x="6962740" y="2223824"/>
            <a:ext cx="731987" cy="276999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&lt;</a:t>
            </a:r>
            <a:endParaRPr lang="en-IN" sz="1200" dirty="0"/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326470F7-8AB7-E93C-61A4-6F68FCB51C73}"/>
              </a:ext>
            </a:extLst>
          </p:cNvPr>
          <p:cNvSpPr txBox="1"/>
          <p:nvPr/>
        </p:nvSpPr>
        <p:spPr>
          <a:xfrm rot="3672335">
            <a:off x="5345188" y="2258605"/>
            <a:ext cx="731987" cy="276999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&lt;</a:t>
            </a:r>
            <a:endParaRPr lang="en-IN" sz="1200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D0439219-B5CD-64B5-A132-06F18DD3E957}"/>
              </a:ext>
            </a:extLst>
          </p:cNvPr>
          <p:cNvSpPr txBox="1"/>
          <p:nvPr/>
        </p:nvSpPr>
        <p:spPr>
          <a:xfrm>
            <a:off x="133348" y="171226"/>
            <a:ext cx="103133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USER &amp; ADMIN</a:t>
            </a:r>
            <a:r>
              <a:rPr lang="en-US" sz="4000" dirty="0">
                <a:solidFill>
                  <a:srgbClr val="7030A0"/>
                </a:solidFill>
              </a:rPr>
              <a:t> </a:t>
            </a:r>
            <a:r>
              <a:rPr lang="en-US" sz="36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DIAGRAM</a:t>
            </a:r>
            <a:r>
              <a:rPr lang="en-US" sz="4000" dirty="0">
                <a:solidFill>
                  <a:srgbClr val="7030A0"/>
                </a:solidFill>
              </a:rPr>
              <a:t> </a:t>
            </a:r>
            <a:endParaRPr lang="en-IN" sz="4000" dirty="0">
              <a:solidFill>
                <a:srgbClr val="7030A0"/>
              </a:solidFill>
            </a:endParaRP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91B0FD04-ABE1-07E5-882A-7C3C7E3B4990}"/>
              </a:ext>
            </a:extLst>
          </p:cNvPr>
          <p:cNvCxnSpPr>
            <a:cxnSpLocks/>
            <a:endCxn id="30" idx="1"/>
          </p:cNvCxnSpPr>
          <p:nvPr/>
        </p:nvCxnSpPr>
        <p:spPr>
          <a:xfrm>
            <a:off x="1029625" y="3687298"/>
            <a:ext cx="1320438" cy="55396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Oval 98">
            <a:extLst>
              <a:ext uri="{FF2B5EF4-FFF2-40B4-BE49-F238E27FC236}">
                <a16:creationId xmlns:a16="http://schemas.microsoft.com/office/drawing/2014/main" id="{CEA515FB-2840-024E-B54E-E3F29B3FAC6A}"/>
              </a:ext>
            </a:extLst>
          </p:cNvPr>
          <p:cNvSpPr/>
          <p:nvPr/>
        </p:nvSpPr>
        <p:spPr>
          <a:xfrm>
            <a:off x="1281777" y="5596883"/>
            <a:ext cx="1704510" cy="677397"/>
          </a:xfrm>
          <a:prstGeom prst="ellipse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PLACING_ORDER</a:t>
            </a:r>
            <a:endParaRPr lang="en-IN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23587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36851BE-31F5-310E-1356-3B2FB55EA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2597" y="328452"/>
            <a:ext cx="10197494" cy="1099457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3">
                    <a:lumMod val="75000"/>
                  </a:schemeClr>
                </a:solidFill>
              </a:rPr>
              <a:t>Entities</a:t>
            </a: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" name="Isosceles Triangle 36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29" name="Content Placeholder 2">
            <a:extLst>
              <a:ext uri="{FF2B5EF4-FFF2-40B4-BE49-F238E27FC236}">
                <a16:creationId xmlns:a16="http://schemas.microsoft.com/office/drawing/2014/main" id="{803E04F9-828A-D7E5-11DB-6B7F54CFB7C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7236649"/>
              </p:ext>
            </p:extLst>
          </p:nvPr>
        </p:nvGraphicFramePr>
        <p:xfrm>
          <a:off x="1421958" y="123627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588797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2ABF33-69DD-BCAF-BAD3-A83B56AF2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709" y="97177"/>
            <a:ext cx="4203045" cy="1375608"/>
          </a:xfrm>
        </p:spPr>
        <p:txBody>
          <a:bodyPr anchor="ctr">
            <a:normAutofit/>
          </a:bodyPr>
          <a:lstStyle/>
          <a:p>
            <a:r>
              <a:rPr lang="en-IN" sz="4800" dirty="0">
                <a:solidFill>
                  <a:schemeClr val="bg1"/>
                </a:solidFill>
              </a:rPr>
              <a:t>User Scope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E0C090-58AD-7FDB-2B2F-4FACDB37B3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9039" y="1978107"/>
            <a:ext cx="3973943" cy="423005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dirty="0">
              <a:solidFill>
                <a:schemeClr val="bg1"/>
              </a:solidFill>
            </a:endParaRPr>
          </a:p>
          <a:p>
            <a:pPr marL="914400" lvl="1" indent="-457200">
              <a:buAutoNum type="arabicPeriod"/>
            </a:pPr>
            <a:r>
              <a:rPr lang="en-IN" sz="2000" dirty="0">
                <a:solidFill>
                  <a:schemeClr val="bg1"/>
                </a:solidFill>
              </a:rPr>
              <a:t>Registration</a:t>
            </a:r>
          </a:p>
          <a:p>
            <a:pPr marL="914400" lvl="1" indent="-457200">
              <a:buAutoNum type="arabicPeriod"/>
            </a:pPr>
            <a:r>
              <a:rPr lang="en-IN" sz="2000" dirty="0">
                <a:solidFill>
                  <a:schemeClr val="bg1"/>
                </a:solidFill>
              </a:rPr>
              <a:t>Login</a:t>
            </a:r>
          </a:p>
          <a:p>
            <a:pPr marL="914400" lvl="1" indent="-457200">
              <a:buAutoNum type="arabicPeriod"/>
            </a:pPr>
            <a:r>
              <a:rPr lang="en-IN" sz="2000" dirty="0">
                <a:solidFill>
                  <a:schemeClr val="bg1"/>
                </a:solidFill>
              </a:rPr>
              <a:t>Products</a:t>
            </a:r>
          </a:p>
          <a:p>
            <a:pPr marL="914400" lvl="1" indent="-457200">
              <a:buAutoNum type="arabicPeriod"/>
            </a:pPr>
            <a:r>
              <a:rPr lang="en-IN" sz="2000" dirty="0">
                <a:solidFill>
                  <a:schemeClr val="bg1"/>
                </a:solidFill>
              </a:rPr>
              <a:t>Cart </a:t>
            </a:r>
          </a:p>
          <a:p>
            <a:pPr marL="914400" lvl="1" indent="-457200">
              <a:buAutoNum type="arabicPeriod"/>
            </a:pPr>
            <a:r>
              <a:rPr lang="en-IN" sz="2000" dirty="0">
                <a:solidFill>
                  <a:schemeClr val="bg1"/>
                </a:solidFill>
              </a:rPr>
              <a:t>Order details</a:t>
            </a:r>
          </a:p>
        </p:txBody>
      </p:sp>
      <p:pic>
        <p:nvPicPr>
          <p:cNvPr id="7" name="Graphic 6" descr="Magnifying glass">
            <a:extLst>
              <a:ext uri="{FF2B5EF4-FFF2-40B4-BE49-F238E27FC236}">
                <a16:creationId xmlns:a16="http://schemas.microsoft.com/office/drawing/2014/main" id="{8C1405A2-D488-C5EF-471F-276C8BA124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17616" y="972608"/>
            <a:ext cx="4900269" cy="4900269"/>
          </a:xfrm>
          <a:prstGeom prst="rect">
            <a:avLst/>
          </a:prstGeom>
        </p:spPr>
      </p:pic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235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12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14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1" name="Isosceles Triangle 16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D4CB63F-5B2F-C3E9-2DA0-3A42E9E26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r>
              <a:rPr lang="en-IN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: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A72BBD2-1721-B533-FC7E-1B06129374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76"/>
          <a:stretch/>
        </p:blipFill>
        <p:spPr>
          <a:xfrm>
            <a:off x="2343539" y="2080035"/>
            <a:ext cx="8649943" cy="3312160"/>
          </a:xfrm>
          <a:prstGeom prst="rect">
            <a:avLst/>
          </a:prstGeom>
        </p:spPr>
      </p:pic>
      <p:sp>
        <p:nvSpPr>
          <p:cNvPr id="16" name="Isosceles Triangle 18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9122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2ABF33-69DD-BCAF-BAD3-A83B56AF2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709" y="97177"/>
            <a:ext cx="4203045" cy="1375608"/>
          </a:xfrm>
        </p:spPr>
        <p:txBody>
          <a:bodyPr anchor="ctr">
            <a:normAutofit/>
          </a:bodyPr>
          <a:lstStyle/>
          <a:p>
            <a:r>
              <a:rPr lang="en-IN" sz="4800" dirty="0">
                <a:solidFill>
                  <a:schemeClr val="bg1"/>
                </a:solidFill>
              </a:rPr>
              <a:t>Admin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E0C090-58AD-7FDB-2B2F-4FACDB37B3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3994" y="1381759"/>
            <a:ext cx="3973943" cy="337619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sz="32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IN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en-IN" sz="2000" dirty="0">
              <a:solidFill>
                <a:schemeClr val="bg1"/>
              </a:solidFill>
            </a:endParaRPr>
          </a:p>
          <a:p>
            <a:pPr marL="914400" lvl="1" indent="-457200">
              <a:buAutoNum type="arabicPeriod"/>
            </a:pPr>
            <a:r>
              <a:rPr lang="en-IN" sz="2000" dirty="0">
                <a:solidFill>
                  <a:schemeClr val="bg1"/>
                </a:solidFill>
              </a:rPr>
              <a:t>Adding the products</a:t>
            </a:r>
          </a:p>
          <a:p>
            <a:pPr marL="914400" lvl="1" indent="-457200">
              <a:buAutoNum type="arabicPeriod"/>
            </a:pPr>
            <a:r>
              <a:rPr lang="en-IN" sz="2000" dirty="0">
                <a:solidFill>
                  <a:schemeClr val="bg1"/>
                </a:solidFill>
              </a:rPr>
              <a:t>Deletion of products</a:t>
            </a:r>
          </a:p>
          <a:p>
            <a:pPr marL="914400" lvl="1" indent="-457200">
              <a:buAutoNum type="arabicPeriod"/>
            </a:pPr>
            <a:r>
              <a:rPr lang="en-IN" sz="2000" dirty="0">
                <a:solidFill>
                  <a:schemeClr val="bg1"/>
                </a:solidFill>
              </a:rPr>
              <a:t>Updating products</a:t>
            </a:r>
          </a:p>
        </p:txBody>
      </p:sp>
      <p:pic>
        <p:nvPicPr>
          <p:cNvPr id="7" name="Graphic 6" descr="Magnifying glass">
            <a:extLst>
              <a:ext uri="{FF2B5EF4-FFF2-40B4-BE49-F238E27FC236}">
                <a16:creationId xmlns:a16="http://schemas.microsoft.com/office/drawing/2014/main" id="{8C1405A2-D488-C5EF-471F-276C8BA124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17616" y="972608"/>
            <a:ext cx="4900269" cy="4900269"/>
          </a:xfrm>
          <a:prstGeom prst="rect">
            <a:avLst/>
          </a:prstGeom>
        </p:spPr>
      </p:pic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9386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4" name="Title 25">
            <a:extLst>
              <a:ext uri="{FF2B5EF4-FFF2-40B4-BE49-F238E27FC236}">
                <a16:creationId xmlns:a16="http://schemas.microsoft.com/office/drawing/2014/main" id="{F33D183E-12E5-9EFC-4104-2B0112D7A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04" y="166667"/>
            <a:ext cx="4203045" cy="13756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Screen Flow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AF46B5-AA59-DDC2-49CB-055ED89E3E96}"/>
              </a:ext>
            </a:extLst>
          </p:cNvPr>
          <p:cNvSpPr txBox="1"/>
          <p:nvPr/>
        </p:nvSpPr>
        <p:spPr>
          <a:xfrm>
            <a:off x="2727258" y="1210155"/>
            <a:ext cx="3973943" cy="34401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sz="2800" dirty="0">
              <a:solidFill>
                <a:schemeClr val="bg1"/>
              </a:solidFill>
            </a:endParaRP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800" dirty="0">
                <a:solidFill>
                  <a:schemeClr val="bg1"/>
                </a:solidFill>
              </a:rPr>
              <a:t>ADMIN :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2EDFA53-F665-A51A-F07C-D38965A29C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383"/>
          <a:stretch/>
        </p:blipFill>
        <p:spPr>
          <a:xfrm>
            <a:off x="4836160" y="1544320"/>
            <a:ext cx="7274559" cy="4338320"/>
          </a:xfrm>
          <a:prstGeom prst="rect">
            <a:avLst/>
          </a:prstGeom>
        </p:spPr>
      </p:pic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3293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C76A1-FCA2-DBBB-BC59-4CE871BF5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934" y="241300"/>
            <a:ext cx="8596668" cy="1320800"/>
          </a:xfrm>
        </p:spPr>
        <p:txBody>
          <a:bodyPr/>
          <a:lstStyle/>
          <a:p>
            <a:r>
              <a:rPr lang="en-US" dirty="0"/>
              <a:t>Problem Statement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E2E63E-2C79-2FF0-AB56-22720FD97B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0434" y="1231901"/>
            <a:ext cx="9812866" cy="4686300"/>
          </a:xfrm>
        </p:spPr>
        <p:txBody>
          <a:bodyPr>
            <a:noAutofit/>
          </a:bodyPr>
          <a:lstStyle/>
          <a:p>
            <a:pPr rtl="0"/>
            <a:r>
              <a:rPr lang="en-US" dirty="0"/>
              <a:t>Problem statements The system should allow the creation of new users in the system. It should be accessible by two kinds of users </a:t>
            </a:r>
            <a:br>
              <a:rPr lang="en-US" dirty="0"/>
            </a:br>
            <a:r>
              <a:rPr lang="en-US" dirty="0"/>
              <a:t>    1. The admin</a:t>
            </a:r>
            <a:br>
              <a:rPr lang="en-US" dirty="0"/>
            </a:br>
            <a:r>
              <a:rPr lang="en-US" dirty="0"/>
              <a:t>    2. The users.</a:t>
            </a:r>
          </a:p>
          <a:p>
            <a:pPr marL="0" indent="0" rtl="0">
              <a:buNone/>
            </a:pPr>
            <a:endParaRPr lang="en-US" dirty="0"/>
          </a:p>
          <a:p>
            <a:pPr rtl="0"/>
            <a:r>
              <a:rPr lang="en-US" dirty="0"/>
              <a:t>The Online Shopping Application allows users to register and log in, browse a diverse product catalog, and add items to their shopping cart for a streamlined order process. Users can seamlessly purchase products, receive order confirmations, and manage their shopping experience. Additionally, the application offers educational tests with regularly updated categories and listings.</a:t>
            </a:r>
          </a:p>
          <a:p>
            <a:pPr marL="0" indent="0" rtl="0">
              <a:buNone/>
            </a:pPr>
            <a:endParaRPr lang="en-US" dirty="0"/>
          </a:p>
          <a:p>
            <a:pPr rtl="0"/>
            <a:r>
              <a:rPr lang="en-US" dirty="0"/>
              <a:t>The admin  should be able to upload the question bank. The admin should also be able to the tests and make changes accordingly. The admin should also manage the users.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767277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6E5AB-F057-A380-335F-20CC967B4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334" y="266700"/>
            <a:ext cx="8596668" cy="1320800"/>
          </a:xfrm>
        </p:spPr>
        <p:txBody>
          <a:bodyPr/>
          <a:lstStyle/>
          <a:p>
            <a:r>
              <a:rPr lang="en-US" dirty="0"/>
              <a:t>Future Enhancements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C03B9-922C-B0FA-9E91-0A688B6F45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3434" y="1587500"/>
            <a:ext cx="10016066" cy="3880773"/>
          </a:xfrm>
        </p:spPr>
        <p:txBody>
          <a:bodyPr>
            <a:normAutofit/>
          </a:bodyPr>
          <a:lstStyle/>
          <a:p>
            <a:pPr rtl="0"/>
            <a:r>
              <a:rPr lang="en-US" dirty="0"/>
              <a:t>User Reviews and Ratings : Allow users to leave reviews and ratings for products</a:t>
            </a:r>
          </a:p>
          <a:p>
            <a:pPr marL="0" indent="0" rtl="0">
              <a:buNone/>
            </a:pPr>
            <a:r>
              <a:rPr lang="en-US" dirty="0"/>
              <a:t> </a:t>
            </a:r>
          </a:p>
          <a:p>
            <a:pPr rtl="0"/>
            <a:r>
              <a:rPr lang="en-US" dirty="0"/>
              <a:t>Enhance the order tacking functionality for users and updates on the status of orders, from processing to shipping .</a:t>
            </a:r>
          </a:p>
          <a:p>
            <a:pPr marL="0" indent="0" rtl="0">
              <a:buNone/>
            </a:pPr>
            <a:r>
              <a:rPr lang="en-US" dirty="0"/>
              <a:t> </a:t>
            </a:r>
          </a:p>
          <a:p>
            <a:pPr rtl="0"/>
            <a:r>
              <a:rPr lang="en-US" dirty="0"/>
              <a:t>Implement a Wshlist Functionality feature where users can save products for future consideration and  share their wishlists with others.</a:t>
            </a:r>
          </a:p>
          <a:p>
            <a:pPr marL="0" indent="0" rtl="0">
              <a:buNone/>
            </a:pPr>
            <a:endParaRPr lang="en-US" dirty="0"/>
          </a:p>
          <a:p>
            <a:pPr rtl="0"/>
            <a:r>
              <a:rPr lang="en-US" dirty="0"/>
              <a:t>Introduce a system for discounts, promotions, and coupon codes.</a:t>
            </a:r>
            <a:br>
              <a:rPr lang="en-US" dirty="0"/>
            </a:br>
            <a:r>
              <a:rPr lang="en-US" dirty="0"/>
              <a:t>Allow admins to create and manage promotional campaigns.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481866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71EFB58-E5A4-8FA3-5F64-8AFB25823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2597" y="206968"/>
            <a:ext cx="10197494" cy="1099457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3">
                    <a:lumMod val="75000"/>
                  </a:schemeClr>
                </a:solidFill>
              </a:rPr>
              <a:t>Scrum</a:t>
            </a:r>
            <a:r>
              <a:rPr lang="en-IN" sz="4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IN" dirty="0">
                <a:solidFill>
                  <a:schemeClr val="accent3">
                    <a:lumMod val="75000"/>
                  </a:schemeClr>
                </a:solidFill>
              </a:rPr>
              <a:t>Meeting</a:t>
            </a:r>
            <a:r>
              <a:rPr lang="en-IN" sz="4000" dirty="0">
                <a:solidFill>
                  <a:schemeClr val="accent3">
                    <a:lumMod val="75000"/>
                  </a:schemeClr>
                </a:solidFill>
              </a:rPr>
              <a:t> </a:t>
            </a:r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850F41DB-74F2-8249-6DA3-61467906B5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40863984"/>
              </p:ext>
            </p:extLst>
          </p:nvPr>
        </p:nvGraphicFramePr>
        <p:xfrm>
          <a:off x="1421958" y="1306425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443962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E140D09-099B-F6AD-7C93-C4B543DA4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969" y="4553712"/>
            <a:ext cx="8288032" cy="10963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i="1" kern="1200" dirty="0">
                <a:solidFill>
                  <a:srgbClr val="7030A0"/>
                </a:solidFill>
                <a:latin typeface="+mj-lt"/>
                <a:ea typeface="+mj-ea"/>
                <a:cs typeface="+mj-cs"/>
              </a:rPr>
              <a:t>Thank</a:t>
            </a:r>
            <a:r>
              <a:rPr lang="en-US" sz="48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800" i="1" dirty="0">
                <a:solidFill>
                  <a:srgbClr val="7030A0"/>
                </a:solidFill>
              </a:rPr>
              <a:t>Y</a:t>
            </a:r>
            <a:r>
              <a:rPr lang="en-US" sz="4800" i="1" kern="1200" dirty="0">
                <a:solidFill>
                  <a:srgbClr val="7030A0"/>
                </a:solidFill>
                <a:latin typeface="+mj-lt"/>
                <a:ea typeface="+mj-ea"/>
                <a:cs typeface="+mj-cs"/>
              </a:rPr>
              <a:t>ou</a:t>
            </a:r>
          </a:p>
        </p:txBody>
      </p:sp>
      <p:pic>
        <p:nvPicPr>
          <p:cNvPr id="6" name="Graphic 5" descr="Smiling Face with No Fill">
            <a:extLst>
              <a:ext uri="{FF2B5EF4-FFF2-40B4-BE49-F238E27FC236}">
                <a16:creationId xmlns:a16="http://schemas.microsoft.com/office/drawing/2014/main" id="{C4F273A9-AA7A-775F-8B57-F76AF83957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78173" y="934222"/>
            <a:ext cx="3299450" cy="329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332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B5F7E3B-C5F1-40E0-A491-558BAFBC1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241804" y="1460500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C93F651-00F3-F4E9-E8C6-DCACF4855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3207" y="603987"/>
            <a:ext cx="3367359" cy="5224724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CONTENT :</a:t>
            </a:r>
            <a:endParaRPr lang="en-IN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749E3B01-DA8E-629D-40EE-71AB9C41DA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7337" y="1228958"/>
            <a:ext cx="4619706" cy="5224724"/>
          </a:xfrm>
        </p:spPr>
        <p:txBody>
          <a:bodyPr anchor="ctr"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 Stack Overview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 Requirements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Non-Functional Requirements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 Diagrams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Diagram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Sequence Diagram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layers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&amp; Admin Diagram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Enhancements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546717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D378942-2FD4-1E9B-E43D-29DDC97D0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591" y="207914"/>
            <a:ext cx="10074085" cy="132080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accent3">
                    <a:lumMod val="75000"/>
                  </a:schemeClr>
                </a:solidFill>
              </a:rPr>
              <a:t>Tech Stack Overview</a:t>
            </a:r>
            <a:endParaRPr lang="en-IN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B6F0BCB-0E57-ECE5-20FC-F406F3543947}"/>
              </a:ext>
            </a:extLst>
          </p:cNvPr>
          <p:cNvSpPr txBox="1">
            <a:spLocks/>
          </p:cNvSpPr>
          <p:nvPr/>
        </p:nvSpPr>
        <p:spPr>
          <a:xfrm>
            <a:off x="1990324" y="3226981"/>
            <a:ext cx="5810692" cy="390775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endParaRPr lang="en-US" sz="2000" u="sng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Wingdings 3" charset="2"/>
              <a:buNone/>
            </a:pPr>
            <a:endParaRPr lang="en-US" sz="2000" u="sng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Wingdings 3" charset="2"/>
              <a:buNone/>
            </a:pPr>
            <a:r>
              <a:rPr lang="en-US" sz="2400" u="sng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Dependencies used in Spring  Boot:</a:t>
            </a:r>
          </a:p>
          <a:p>
            <a:pPr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Spring Web</a:t>
            </a:r>
          </a:p>
          <a:p>
            <a:pPr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Spring Data Jpa</a:t>
            </a:r>
          </a:p>
          <a:p>
            <a:pPr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PostgreSQL Driver</a:t>
            </a:r>
            <a:endParaRPr lang="en-US" sz="1500" dirty="0">
              <a:solidFill>
                <a:schemeClr val="tx2"/>
              </a:solidFill>
            </a:endParaRPr>
          </a:p>
          <a:p>
            <a:pPr marL="0" indent="0">
              <a:buFont typeface="Wingdings 3" charset="2"/>
              <a:buNone/>
            </a:pPr>
            <a:r>
              <a:rPr lang="en-US" sz="2400" u="sng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</a:p>
          <a:p>
            <a:pPr marL="0" indent="0">
              <a:buFont typeface="Wingdings 3" charset="2"/>
              <a:buNone/>
            </a:pP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Maven</a:t>
            </a:r>
          </a:p>
          <a:p>
            <a:pPr marL="0" indent="0">
              <a:buFont typeface="Wingdings 3" charset="2"/>
              <a:buNone/>
            </a:pPr>
            <a:endParaRPr lang="en-US" sz="1500" dirty="0">
              <a:solidFill>
                <a:schemeClr val="tx2"/>
              </a:solidFill>
            </a:endParaRPr>
          </a:p>
          <a:p>
            <a:pPr marL="0" indent="0">
              <a:buFont typeface="Wingdings 3" charset="2"/>
              <a:buNone/>
            </a:pPr>
            <a:endParaRPr lang="en-US" sz="1500" dirty="0">
              <a:solidFill>
                <a:schemeClr val="tx2"/>
              </a:solidFill>
            </a:endParaRPr>
          </a:p>
          <a:p>
            <a:pPr marL="0" indent="0">
              <a:buFont typeface="Wingdings 3" charset="2"/>
              <a:buNone/>
            </a:pPr>
            <a:endParaRPr lang="en-US" sz="1500" dirty="0">
              <a:solidFill>
                <a:schemeClr val="tx2"/>
              </a:solidFill>
            </a:endParaRPr>
          </a:p>
          <a:p>
            <a:endParaRPr lang="en-IN" sz="1500" dirty="0">
              <a:solidFill>
                <a:schemeClr val="tx2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33A4502-33F3-52FC-ECA5-FFF8C2A1A7D2}"/>
              </a:ext>
            </a:extLst>
          </p:cNvPr>
          <p:cNvSpPr txBox="1"/>
          <p:nvPr/>
        </p:nvSpPr>
        <p:spPr>
          <a:xfrm>
            <a:off x="1990324" y="1083226"/>
            <a:ext cx="6198780" cy="3231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Font typeface="Wingdings 3" charset="2"/>
              <a:buNone/>
            </a:pPr>
            <a:r>
              <a:rPr lang="en-US" sz="2400" u="sng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Technologies Deployed in Our Project</a:t>
            </a:r>
          </a:p>
          <a:p>
            <a:pPr marL="0" indent="0">
              <a:buFont typeface="Wingdings 3" charset="2"/>
              <a:buNone/>
            </a:pPr>
            <a:endParaRPr lang="en-US" sz="2400" u="sng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JDK17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Spring and Spring Boot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Postman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PostgresSql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Junit Mockito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400" u="sng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u="sng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9829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42F31-51CA-8578-2BBF-595B66F18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7" y="240843"/>
            <a:ext cx="8596668" cy="1320800"/>
          </a:xfrm>
        </p:spPr>
        <p:txBody>
          <a:bodyPr>
            <a:normAutofit/>
          </a:bodyPr>
          <a:lstStyle/>
          <a:p>
            <a:r>
              <a:rPr lang="en-IN" dirty="0"/>
              <a:t>Functional</a:t>
            </a:r>
            <a:r>
              <a:rPr lang="en-IN" sz="4000" dirty="0">
                <a:solidFill>
                  <a:srgbClr val="002060"/>
                </a:solidFill>
              </a:rPr>
              <a:t> </a:t>
            </a:r>
            <a:r>
              <a:rPr lang="en-IN" dirty="0"/>
              <a:t>Requirements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227354-9992-39F3-A276-E059AD477A40}"/>
              </a:ext>
            </a:extLst>
          </p:cNvPr>
          <p:cNvSpPr txBox="1"/>
          <p:nvPr/>
        </p:nvSpPr>
        <p:spPr>
          <a:xfrm>
            <a:off x="1037479" y="1265274"/>
            <a:ext cx="1071149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rtl="0">
              <a:buFont typeface="Wingdings" panose="05000000000000000000" pitchFamily="2" charset="2"/>
              <a:buChar char="Ø"/>
            </a:pPr>
            <a:r>
              <a:rPr lang="en-US" dirty="0"/>
              <a:t>Allow Users to register and create accounts, log in with their credentials.</a:t>
            </a:r>
            <a:br>
              <a:rPr lang="en-US" dirty="0"/>
            </a:br>
            <a:r>
              <a:rPr lang="en-US" dirty="0"/>
              <a:t>Implement roles and permissions for different user types (e.g., user, admin).</a:t>
            </a:r>
          </a:p>
          <a:p>
            <a:pPr rtl="0"/>
            <a:r>
              <a:rPr lang="en-US" dirty="0"/>
              <a:t> </a:t>
            </a:r>
          </a:p>
          <a:p>
            <a:pPr marL="285750" indent="-285750" rtl="0">
              <a:buFont typeface="Wingdings" panose="05000000000000000000" pitchFamily="2" charset="2"/>
              <a:buChar char="Ø"/>
            </a:pPr>
            <a:r>
              <a:rPr lang="en-US" dirty="0"/>
              <a:t>Allow Admin to Add, edit, and delete products, Categorize products into different categories</a:t>
            </a:r>
          </a:p>
          <a:p>
            <a:pPr rtl="0"/>
            <a:r>
              <a:rPr lang="en-US" dirty="0"/>
              <a:t> </a:t>
            </a:r>
          </a:p>
          <a:p>
            <a:pPr marL="285750" indent="-285750" rtl="0">
              <a:buFont typeface="Wingdings" panose="05000000000000000000" pitchFamily="2" charset="2"/>
              <a:buChar char="Ø"/>
            </a:pPr>
            <a:r>
              <a:rPr lang="en-US" dirty="0"/>
              <a:t> Allow Users to add products to a shopping cart, Support multiple items and quantities in the cart and remove items from the cart.</a:t>
            </a:r>
          </a:p>
          <a:p>
            <a:pPr rtl="0"/>
            <a:r>
              <a:rPr lang="en-US" dirty="0"/>
              <a:t> </a:t>
            </a:r>
          </a:p>
          <a:p>
            <a:pPr marL="285750" indent="-285750" rtl="0">
              <a:buFont typeface="Wingdings" panose="05000000000000000000" pitchFamily="2" charset="2"/>
              <a:buChar char="Ø"/>
            </a:pPr>
            <a:r>
              <a:rPr lang="en-US" dirty="0"/>
              <a:t> Allow User view cart and total orders. </a:t>
            </a:r>
          </a:p>
          <a:p>
            <a:pPr rtl="0"/>
            <a:r>
              <a:rPr lang="en-US" dirty="0"/>
              <a:t> </a:t>
            </a:r>
          </a:p>
          <a:p>
            <a:pPr marL="285750" indent="-285750" rtl="0">
              <a:buFont typeface="Wingdings" panose="05000000000000000000" pitchFamily="2" charset="2"/>
              <a:buChar char="Ø"/>
            </a:pPr>
            <a:r>
              <a:rPr lang="en-US" dirty="0"/>
              <a:t> Allow User to Implement search functionality for products, Provide filtering options for users to find products easily.</a:t>
            </a:r>
          </a:p>
          <a:p>
            <a:pPr rtl="0"/>
            <a:r>
              <a:rPr lang="en-US" dirty="0"/>
              <a:t>  </a:t>
            </a:r>
          </a:p>
          <a:p>
            <a:pPr marL="285750" indent="-285750" rtl="0">
              <a:buFont typeface="Wingdings" panose="05000000000000000000" pitchFamily="2" charset="2"/>
              <a:buChar char="Ø"/>
            </a:pPr>
            <a:r>
              <a:rPr lang="en-US" dirty="0"/>
              <a:t>Enable users to update their profiles and account information like View their Profile , Delete their account 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65649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9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A2306E5-B632-2174-4F00-989584428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2597" y="274829"/>
            <a:ext cx="10197494" cy="1099457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3">
                    <a:lumMod val="75000"/>
                  </a:schemeClr>
                </a:solidFill>
              </a:rPr>
              <a:t>Non-Functional </a:t>
            </a:r>
            <a:r>
              <a:rPr lang="en-IN" sz="4000" dirty="0">
                <a:solidFill>
                  <a:schemeClr val="accent3">
                    <a:lumMod val="75000"/>
                  </a:schemeClr>
                </a:solidFill>
              </a:rPr>
              <a:t>Requirements</a:t>
            </a:r>
          </a:p>
        </p:txBody>
      </p:sp>
      <p:sp>
        <p:nvSpPr>
          <p:cNvPr id="34" name="Isosceles Triangle 11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Isosceles Triangle 13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36" name="Content Placeholder 2">
            <a:extLst>
              <a:ext uri="{FF2B5EF4-FFF2-40B4-BE49-F238E27FC236}">
                <a16:creationId xmlns:a16="http://schemas.microsoft.com/office/drawing/2014/main" id="{B354D2DE-646F-75EE-6879-C862AEF0CAD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96615219"/>
              </p:ext>
            </p:extLst>
          </p:nvPr>
        </p:nvGraphicFramePr>
        <p:xfrm>
          <a:off x="1999203" y="1794538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330475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A24DE-7CA2-775C-B5A3-C4D62AAEF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071" y="155575"/>
            <a:ext cx="8596668" cy="93208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ER</a:t>
            </a:r>
            <a:r>
              <a:rPr lang="en-US" sz="44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DIAGRAM</a:t>
            </a:r>
            <a:r>
              <a:rPr lang="en-US" sz="44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endParaRPr lang="en-IN" sz="4400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6" name="Content Placeholder 5" descr="A diagram of a flowchart&#10;&#10;Description automatically generated">
            <a:extLst>
              <a:ext uri="{FF2B5EF4-FFF2-40B4-BE49-F238E27FC236}">
                <a16:creationId xmlns:a16="http://schemas.microsoft.com/office/drawing/2014/main" id="{26439200-2706-24C3-732E-6E6E1DCD56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721" y="855677"/>
            <a:ext cx="10759440" cy="5846747"/>
          </a:xfrm>
        </p:spPr>
      </p:pic>
    </p:spTree>
    <p:extLst>
      <p:ext uri="{BB962C8B-B14F-4D97-AF65-F5344CB8AC3E}">
        <p14:creationId xmlns:p14="http://schemas.microsoft.com/office/powerpoint/2010/main" val="16426866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1A9D4-A843-7718-F34B-4CE366B31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309" y="185173"/>
            <a:ext cx="10515600" cy="70327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CLASS</a:t>
            </a:r>
            <a:r>
              <a:rPr lang="en-US" sz="4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DIAGRAM</a:t>
            </a:r>
            <a:r>
              <a:rPr lang="en-US" sz="4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endParaRPr lang="en-IN" sz="4000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27C52BD-343B-A995-F7F7-71378312BD10}"/>
              </a:ext>
            </a:extLst>
          </p:cNvPr>
          <p:cNvCxnSpPr/>
          <p:nvPr/>
        </p:nvCxnSpPr>
        <p:spPr>
          <a:xfrm flipV="1">
            <a:off x="6898105" y="1941095"/>
            <a:ext cx="0" cy="230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B6DB13DA-657A-8395-E0E8-D9B0A39897F4}"/>
              </a:ext>
            </a:extLst>
          </p:cNvPr>
          <p:cNvSpPr txBox="1"/>
          <p:nvPr/>
        </p:nvSpPr>
        <p:spPr>
          <a:xfrm rot="10800000">
            <a:off x="5817297" y="3999937"/>
            <a:ext cx="309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</a:t>
            </a:r>
            <a:endParaRPr lang="en-IN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C5EAC219-3F02-8145-F186-36A3E9B1CBD0}"/>
              </a:ext>
            </a:extLst>
          </p:cNvPr>
          <p:cNvSpPr/>
          <p:nvPr/>
        </p:nvSpPr>
        <p:spPr>
          <a:xfrm>
            <a:off x="6020240" y="4146596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4F1A5E1B-B30D-ADAC-ED51-E912A6A06126}"/>
              </a:ext>
            </a:extLst>
          </p:cNvPr>
          <p:cNvCxnSpPr>
            <a:cxnSpLocks/>
          </p:cNvCxnSpPr>
          <p:nvPr/>
        </p:nvCxnSpPr>
        <p:spPr>
          <a:xfrm>
            <a:off x="6029552" y="1897330"/>
            <a:ext cx="0" cy="26323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0" name="TextBox 189">
            <a:extLst>
              <a:ext uri="{FF2B5EF4-FFF2-40B4-BE49-F238E27FC236}">
                <a16:creationId xmlns:a16="http://schemas.microsoft.com/office/drawing/2014/main" id="{705D714D-4B52-96A3-068E-02748862BF3F}"/>
              </a:ext>
            </a:extLst>
          </p:cNvPr>
          <p:cNvSpPr txBox="1"/>
          <p:nvPr/>
        </p:nvSpPr>
        <p:spPr>
          <a:xfrm rot="10800000">
            <a:off x="6131928" y="1703266"/>
            <a:ext cx="1157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&lt;</a:t>
            </a:r>
            <a:endParaRPr lang="en-IN" sz="2000" dirty="0"/>
          </a:p>
        </p:txBody>
      </p:sp>
      <p:sp>
        <p:nvSpPr>
          <p:cNvPr id="191" name="Oval 190">
            <a:extLst>
              <a:ext uri="{FF2B5EF4-FFF2-40B4-BE49-F238E27FC236}">
                <a16:creationId xmlns:a16="http://schemas.microsoft.com/office/drawing/2014/main" id="{4C0BBAD8-AE3D-2998-8FBF-562E4531C562}"/>
              </a:ext>
            </a:extLst>
          </p:cNvPr>
          <p:cNvSpPr/>
          <p:nvPr/>
        </p:nvSpPr>
        <p:spPr>
          <a:xfrm>
            <a:off x="10316583" y="1154249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5328F90E-159C-4969-E0BC-B1C4679E89D2}"/>
              </a:ext>
            </a:extLst>
          </p:cNvPr>
          <p:cNvSpPr txBox="1"/>
          <p:nvPr/>
        </p:nvSpPr>
        <p:spPr>
          <a:xfrm>
            <a:off x="10935257" y="63929"/>
            <a:ext cx="172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</a:t>
            </a:r>
            <a:endParaRPr lang="en-IN" dirty="0"/>
          </a:p>
        </p:txBody>
      </p:sp>
      <p:sp>
        <p:nvSpPr>
          <p:cNvPr id="195" name="Oval 194">
            <a:extLst>
              <a:ext uri="{FF2B5EF4-FFF2-40B4-BE49-F238E27FC236}">
                <a16:creationId xmlns:a16="http://schemas.microsoft.com/office/drawing/2014/main" id="{0CA2F252-6BD0-B310-05FA-2DAF1F3E1930}"/>
              </a:ext>
            </a:extLst>
          </p:cNvPr>
          <p:cNvSpPr/>
          <p:nvPr/>
        </p:nvSpPr>
        <p:spPr>
          <a:xfrm>
            <a:off x="10880259" y="180017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988D377-0ADB-DFDE-0346-176FB32349DA}"/>
              </a:ext>
            </a:extLst>
          </p:cNvPr>
          <p:cNvSpPr/>
          <p:nvPr/>
        </p:nvSpPr>
        <p:spPr>
          <a:xfrm>
            <a:off x="3748125" y="4860317"/>
            <a:ext cx="1469146" cy="17480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sz="1400" dirty="0">
                <a:solidFill>
                  <a:schemeClr val="tx1"/>
                </a:solidFill>
              </a:rPr>
              <a:t>ADDERSS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tx1"/>
                </a:solidFill>
              </a:rPr>
              <a:t>- address_id : int</a:t>
            </a:r>
          </a:p>
          <a:p>
            <a:r>
              <a:rPr lang="en-US" sz="1200" dirty="0">
                <a:solidFill>
                  <a:schemeClr val="tx1"/>
                </a:solidFill>
              </a:rPr>
              <a:t>- city : char</a:t>
            </a:r>
          </a:p>
          <a:p>
            <a:r>
              <a:rPr lang="en-US" sz="1200" dirty="0">
                <a:solidFill>
                  <a:schemeClr val="tx1"/>
                </a:solidFill>
              </a:rPr>
              <a:t>- house no : char</a:t>
            </a:r>
          </a:p>
          <a:p>
            <a:r>
              <a:rPr lang="en-US" sz="1200" dirty="0">
                <a:solidFill>
                  <a:schemeClr val="tx1"/>
                </a:solidFill>
              </a:rPr>
              <a:t>- State : char</a:t>
            </a:r>
          </a:p>
          <a:p>
            <a:r>
              <a:rPr lang="en-US" sz="1200" dirty="0">
                <a:solidFill>
                  <a:schemeClr val="tx1"/>
                </a:solidFill>
              </a:rPr>
              <a:t>- street : char</a:t>
            </a:r>
          </a:p>
          <a:p>
            <a:r>
              <a:rPr lang="en-US" sz="1200" dirty="0">
                <a:solidFill>
                  <a:schemeClr val="tx1"/>
                </a:solidFill>
              </a:rPr>
              <a:t>- zipcode : int</a:t>
            </a:r>
          </a:p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F4953D4-21A2-80B6-7B69-2BB0F6472082}"/>
              </a:ext>
            </a:extLst>
          </p:cNvPr>
          <p:cNvSpPr/>
          <p:nvPr/>
        </p:nvSpPr>
        <p:spPr>
          <a:xfrm>
            <a:off x="97135" y="1036758"/>
            <a:ext cx="2196145" cy="28644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1400" dirty="0">
                <a:solidFill>
                  <a:schemeClr val="tx1"/>
                </a:solidFill>
                <a:cs typeface="Times New Roman" panose="02020603050405020304" pitchFamily="18" charset="0"/>
              </a:rPr>
              <a:t>USER</a:t>
            </a:r>
          </a:p>
          <a:p>
            <a:pPr>
              <a:lnSpc>
                <a:spcPct val="150000"/>
              </a:lnSpc>
            </a:pPr>
            <a:r>
              <a:rPr lang="en-US" sz="1100" dirty="0">
                <a:solidFill>
                  <a:schemeClr val="tx1"/>
                </a:solidFill>
                <a:cs typeface="Times New Roman" panose="02020603050405020304" pitchFamily="18" charset="0"/>
              </a:rPr>
              <a:t>- user_id : int</a:t>
            </a:r>
          </a:p>
          <a:p>
            <a:r>
              <a:rPr lang="en-US" sz="1100" dirty="0">
                <a:solidFill>
                  <a:schemeClr val="tx1"/>
                </a:solidFill>
                <a:cs typeface="Times New Roman" panose="02020603050405020304" pitchFamily="18" charset="0"/>
              </a:rPr>
              <a:t>- user_email : char</a:t>
            </a:r>
          </a:p>
          <a:p>
            <a:r>
              <a:rPr lang="en-US" sz="1100" dirty="0">
                <a:solidFill>
                  <a:schemeClr val="tx1"/>
                </a:solidFill>
                <a:cs typeface="Times New Roman" panose="02020603050405020304" pitchFamily="18" charset="0"/>
              </a:rPr>
              <a:t>- user_password : char</a:t>
            </a:r>
          </a:p>
          <a:p>
            <a:r>
              <a:rPr lang="en-US" sz="1100" dirty="0">
                <a:solidFill>
                  <a:schemeClr val="tx1"/>
                </a:solidFill>
                <a:cs typeface="Times New Roman" panose="02020603050405020304" pitchFamily="18" charset="0"/>
              </a:rPr>
              <a:t>- user_phoneNumber : bigint </a:t>
            </a:r>
          </a:p>
          <a:p>
            <a:r>
              <a:rPr lang="en-US" sz="1100" dirty="0">
                <a:solidFill>
                  <a:schemeClr val="tx1"/>
                </a:solidFill>
                <a:cs typeface="Times New Roman" panose="02020603050405020304" pitchFamily="18" charset="0"/>
              </a:rPr>
              <a:t>- user_name  : char</a:t>
            </a:r>
          </a:p>
          <a:p>
            <a:r>
              <a:rPr lang="en-US" sz="1100" dirty="0">
                <a:solidFill>
                  <a:schemeClr val="tx1"/>
                </a:solidFill>
                <a:cs typeface="Times New Roman" panose="02020603050405020304" pitchFamily="18" charset="0"/>
              </a:rPr>
              <a:t>- user_type : char</a:t>
            </a:r>
          </a:p>
          <a:p>
            <a:r>
              <a:rPr lang="en-US" sz="1100" dirty="0">
                <a:solidFill>
                  <a:schemeClr val="tx1"/>
                </a:solidFill>
                <a:cs typeface="Times New Roman" panose="02020603050405020304" pitchFamily="18" charset="0"/>
              </a:rPr>
              <a:t>- address_id : int</a:t>
            </a:r>
          </a:p>
          <a:p>
            <a:endParaRPr lang="en-US" sz="110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r>
              <a:rPr lang="en-US" sz="1100" dirty="0">
                <a:solidFill>
                  <a:schemeClr val="tx1"/>
                </a:solidFill>
                <a:cs typeface="Times New Roman" panose="02020603050405020304" pitchFamily="18" charset="0"/>
              </a:rPr>
              <a:t>+ register() : public</a:t>
            </a:r>
          </a:p>
          <a:p>
            <a:r>
              <a:rPr lang="en-US" sz="1100" dirty="0">
                <a:solidFill>
                  <a:schemeClr val="tx1"/>
                </a:solidFill>
                <a:cs typeface="Times New Roman" panose="02020603050405020304" pitchFamily="18" charset="0"/>
              </a:rPr>
              <a:t>+ login() : public</a:t>
            </a:r>
          </a:p>
          <a:p>
            <a:r>
              <a:rPr lang="en-US" sz="1100" dirty="0">
                <a:solidFill>
                  <a:schemeClr val="tx1"/>
                </a:solidFill>
                <a:cs typeface="Times New Roman" panose="02020603050405020304" pitchFamily="18" charset="0"/>
              </a:rPr>
              <a:t>+ updateProfile() : public</a:t>
            </a:r>
          </a:p>
          <a:p>
            <a:r>
              <a:rPr lang="en-US" sz="1100" dirty="0">
                <a:solidFill>
                  <a:schemeClr val="tx1"/>
                </a:solidFill>
                <a:cs typeface="Times New Roman" panose="02020603050405020304" pitchFamily="18" charset="0"/>
              </a:rPr>
              <a:t>+ deleteProfile() : public</a:t>
            </a:r>
          </a:p>
          <a:p>
            <a:r>
              <a:rPr lang="en-US" sz="1100" dirty="0">
                <a:solidFill>
                  <a:schemeClr val="tx1"/>
                </a:solidFill>
                <a:cs typeface="Times New Roman" panose="02020603050405020304" pitchFamily="18" charset="0"/>
              </a:rPr>
              <a:t>+ resetPassword() : public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355A8A-EEEF-7AEF-3E75-1E55AADF19E3}"/>
              </a:ext>
            </a:extLst>
          </p:cNvPr>
          <p:cNvSpPr/>
          <p:nvPr/>
        </p:nvSpPr>
        <p:spPr>
          <a:xfrm>
            <a:off x="6919738" y="1456613"/>
            <a:ext cx="1852635" cy="89341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1400" dirty="0">
                <a:solidFill>
                  <a:schemeClr val="tx1"/>
                </a:solidFill>
              </a:rPr>
              <a:t>CATEGORY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tx1"/>
                </a:solidFill>
              </a:rPr>
              <a:t>- category_id : int</a:t>
            </a:r>
          </a:p>
          <a:p>
            <a:r>
              <a:rPr lang="en-US" sz="1200" dirty="0">
                <a:solidFill>
                  <a:schemeClr val="tx1"/>
                </a:solidFill>
              </a:rPr>
              <a:t>- category_name : char</a:t>
            </a:r>
            <a:endParaRPr lang="en-IN" sz="1200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066484C-CB19-7BD3-61AB-2DB46EE0789A}"/>
              </a:ext>
            </a:extLst>
          </p:cNvPr>
          <p:cNvSpPr/>
          <p:nvPr/>
        </p:nvSpPr>
        <p:spPr>
          <a:xfrm>
            <a:off x="3401184" y="994385"/>
            <a:ext cx="2664775" cy="317505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1400" dirty="0">
                <a:solidFill>
                  <a:schemeClr val="tx1"/>
                </a:solidFill>
              </a:rPr>
              <a:t>PRODUCTS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tx1"/>
                </a:solidFill>
              </a:rPr>
              <a:t>- product_id : int</a:t>
            </a:r>
          </a:p>
          <a:p>
            <a:r>
              <a:rPr lang="en-US" sz="1200" dirty="0">
                <a:solidFill>
                  <a:schemeClr val="tx1"/>
                </a:solidFill>
              </a:rPr>
              <a:t>- product_desc : char</a:t>
            </a:r>
          </a:p>
          <a:p>
            <a:r>
              <a:rPr lang="en-US" sz="1200" dirty="0">
                <a:solidFill>
                  <a:schemeClr val="tx1"/>
                </a:solidFill>
              </a:rPr>
              <a:t>- Product_expiry_date : date</a:t>
            </a:r>
          </a:p>
          <a:p>
            <a:r>
              <a:rPr lang="en-US" sz="1200" dirty="0">
                <a:solidFill>
                  <a:schemeClr val="tx1"/>
                </a:solidFill>
              </a:rPr>
              <a:t>- Product_manufacture_date : date</a:t>
            </a:r>
          </a:p>
          <a:p>
            <a:r>
              <a:rPr lang="en-US" sz="1200" dirty="0">
                <a:solidFill>
                  <a:schemeClr val="tx1"/>
                </a:solidFill>
              </a:rPr>
              <a:t>- product_name : char</a:t>
            </a:r>
          </a:p>
          <a:p>
            <a:r>
              <a:rPr lang="en-US" sz="1200" dirty="0">
                <a:solidFill>
                  <a:schemeClr val="tx1"/>
                </a:solidFill>
              </a:rPr>
              <a:t>- product_price : double </a:t>
            </a:r>
          </a:p>
          <a:p>
            <a:r>
              <a:rPr lang="en-US" sz="1200" dirty="0">
                <a:solidFill>
                  <a:schemeClr val="tx1"/>
                </a:solidFill>
              </a:rPr>
              <a:t>- product_stock : int</a:t>
            </a:r>
          </a:p>
          <a:p>
            <a:r>
              <a:rPr lang="en-US" sz="1200" dirty="0">
                <a:solidFill>
                  <a:schemeClr val="tx1"/>
                </a:solidFill>
              </a:rPr>
              <a:t>- category_id : int</a:t>
            </a:r>
          </a:p>
          <a:p>
            <a:r>
              <a:rPr lang="en-US" sz="1200" dirty="0">
                <a:solidFill>
                  <a:schemeClr val="tx1"/>
                </a:solidFill>
              </a:rPr>
              <a:t>- user_id : int</a:t>
            </a:r>
          </a:p>
          <a:p>
            <a:endParaRPr lang="en-US" sz="1200" dirty="0">
              <a:solidFill>
                <a:schemeClr val="tx1"/>
              </a:solidFill>
            </a:endParaRPr>
          </a:p>
          <a:p>
            <a:r>
              <a:rPr lang="en-US" sz="1200" dirty="0">
                <a:solidFill>
                  <a:schemeClr val="tx1"/>
                </a:solidFill>
              </a:rPr>
              <a:t>+ viewProduct() : public</a:t>
            </a:r>
          </a:p>
          <a:p>
            <a:r>
              <a:rPr lang="en-US" sz="1200" dirty="0">
                <a:solidFill>
                  <a:schemeClr val="tx1"/>
                </a:solidFill>
              </a:rPr>
              <a:t>+ viewProductByCtegory() : public</a:t>
            </a:r>
          </a:p>
          <a:p>
            <a:r>
              <a:rPr lang="en-US" sz="1200" dirty="0">
                <a:solidFill>
                  <a:schemeClr val="tx1"/>
                </a:solidFill>
              </a:rPr>
              <a:t>+ viewProductByName() : public</a:t>
            </a:r>
            <a:endParaRPr lang="en-IN" sz="1200" dirty="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C00BA33-EA45-21A5-5C50-59BDDBF921F5}"/>
              </a:ext>
            </a:extLst>
          </p:cNvPr>
          <p:cNvSpPr/>
          <p:nvPr/>
        </p:nvSpPr>
        <p:spPr>
          <a:xfrm>
            <a:off x="9539705" y="3037018"/>
            <a:ext cx="1924163" cy="14249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1400" dirty="0">
                <a:solidFill>
                  <a:schemeClr val="tx1"/>
                </a:solidFill>
              </a:rPr>
              <a:t>PRODUCT IN CART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tx1"/>
                </a:solidFill>
              </a:rPr>
              <a:t>- id : int</a:t>
            </a:r>
          </a:p>
          <a:p>
            <a:r>
              <a:rPr lang="en-US" sz="1200" dirty="0">
                <a:solidFill>
                  <a:schemeClr val="tx1"/>
                </a:solidFill>
              </a:rPr>
              <a:t>- product_quantity : int</a:t>
            </a:r>
          </a:p>
          <a:p>
            <a:r>
              <a:rPr lang="en-US" sz="1200" dirty="0">
                <a:solidFill>
                  <a:schemeClr val="tx1"/>
                </a:solidFill>
              </a:rPr>
              <a:t>- product_total : double </a:t>
            </a:r>
          </a:p>
          <a:p>
            <a:r>
              <a:rPr lang="en-US" sz="1200" dirty="0">
                <a:solidFill>
                  <a:schemeClr val="tx1"/>
                </a:solidFill>
              </a:rPr>
              <a:t>- cart_id : int</a:t>
            </a:r>
          </a:p>
          <a:p>
            <a:r>
              <a:rPr lang="en-US" sz="1200" dirty="0">
                <a:solidFill>
                  <a:schemeClr val="tx1"/>
                </a:solidFill>
              </a:rPr>
              <a:t>- product_id : int</a:t>
            </a:r>
            <a:endParaRPr lang="en-IN" sz="1200" dirty="0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F09902D-78F7-7967-C598-0800A0174866}"/>
              </a:ext>
            </a:extLst>
          </p:cNvPr>
          <p:cNvSpPr/>
          <p:nvPr/>
        </p:nvSpPr>
        <p:spPr>
          <a:xfrm>
            <a:off x="7049916" y="3927335"/>
            <a:ext cx="1852634" cy="233199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1400" dirty="0">
                <a:solidFill>
                  <a:schemeClr val="tx1"/>
                </a:solidFill>
              </a:rPr>
              <a:t>CART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tx1"/>
                </a:solidFill>
              </a:rPr>
              <a:t>- cart_id : int</a:t>
            </a:r>
          </a:p>
          <a:p>
            <a:r>
              <a:rPr lang="en-US" sz="1200" dirty="0">
                <a:solidFill>
                  <a:schemeClr val="tx1"/>
                </a:solidFill>
              </a:rPr>
              <a:t>- cart_quantity : int</a:t>
            </a:r>
          </a:p>
          <a:p>
            <a:r>
              <a:rPr lang="en-US" sz="1200" dirty="0">
                <a:solidFill>
                  <a:schemeClr val="tx1"/>
                </a:solidFill>
              </a:rPr>
              <a:t>- cart_total : double </a:t>
            </a:r>
          </a:p>
          <a:p>
            <a:pPr marL="171450" indent="-171450">
              <a:buFontTx/>
              <a:buChar char="-"/>
            </a:pPr>
            <a:r>
              <a:rPr lang="en-US" sz="1200" dirty="0">
                <a:solidFill>
                  <a:schemeClr val="tx1"/>
                </a:solidFill>
              </a:rPr>
              <a:t>order_id : int</a:t>
            </a:r>
          </a:p>
          <a:p>
            <a:pPr marL="171450" indent="-171450">
              <a:buFontTx/>
              <a:buChar char="-"/>
            </a:pPr>
            <a:r>
              <a:rPr lang="en-US" sz="1200" dirty="0">
                <a:solidFill>
                  <a:schemeClr val="tx1"/>
                </a:solidFill>
              </a:rPr>
              <a:t>user_id : int</a:t>
            </a:r>
          </a:p>
          <a:p>
            <a:endParaRPr lang="en-US" sz="1200" dirty="0">
              <a:solidFill>
                <a:schemeClr val="tx1"/>
              </a:solidFill>
            </a:endParaRPr>
          </a:p>
          <a:p>
            <a:r>
              <a:rPr lang="en-US" sz="1200" dirty="0">
                <a:solidFill>
                  <a:schemeClr val="tx1"/>
                </a:solidFill>
              </a:rPr>
              <a:t>+ addToCart() :public</a:t>
            </a:r>
          </a:p>
          <a:p>
            <a:r>
              <a:rPr lang="en-US" sz="1200" dirty="0">
                <a:solidFill>
                  <a:schemeClr val="tx1"/>
                </a:solidFill>
              </a:rPr>
              <a:t>+ ViewCart() : public</a:t>
            </a:r>
          </a:p>
          <a:p>
            <a:r>
              <a:rPr lang="en-US" sz="1200" dirty="0">
                <a:solidFill>
                  <a:schemeClr val="tx1"/>
                </a:solidFill>
              </a:rPr>
              <a:t>+ updateCart() : public</a:t>
            </a:r>
          </a:p>
          <a:p>
            <a:r>
              <a:rPr lang="en-US" sz="1200" dirty="0">
                <a:solidFill>
                  <a:schemeClr val="tx1"/>
                </a:solidFill>
              </a:rPr>
              <a:t>+ removeCart() : public</a:t>
            </a:r>
            <a:endParaRPr lang="en-IN" sz="1200" dirty="0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B45E63E-3C0D-5B68-3D39-CE76503EB2D8}"/>
              </a:ext>
            </a:extLst>
          </p:cNvPr>
          <p:cNvSpPr/>
          <p:nvPr/>
        </p:nvSpPr>
        <p:spPr>
          <a:xfrm>
            <a:off x="10083948" y="5089110"/>
            <a:ext cx="1844166" cy="117021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1400" dirty="0">
                <a:solidFill>
                  <a:schemeClr val="tx1"/>
                </a:solidFill>
              </a:rPr>
              <a:t>ORDERS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sz="1200" dirty="0">
                <a:solidFill>
                  <a:schemeClr val="tx1"/>
                </a:solidFill>
              </a:rPr>
              <a:t>order_id : int</a:t>
            </a:r>
          </a:p>
          <a:p>
            <a:pPr marL="171450" indent="-171450">
              <a:buFontTx/>
              <a:buChar char="-"/>
            </a:pPr>
            <a:r>
              <a:rPr lang="en-US" sz="1200" dirty="0">
                <a:solidFill>
                  <a:schemeClr val="tx1"/>
                </a:solidFill>
              </a:rPr>
              <a:t>order_date : date</a:t>
            </a:r>
          </a:p>
          <a:p>
            <a:pPr marL="171450" indent="-171450">
              <a:buFontTx/>
              <a:buChar char="-"/>
            </a:pPr>
            <a:r>
              <a:rPr lang="en-US" sz="1200" dirty="0">
                <a:solidFill>
                  <a:schemeClr val="tx1"/>
                </a:solidFill>
              </a:rPr>
              <a:t>order_total : double </a:t>
            </a:r>
          </a:p>
          <a:p>
            <a:pPr marL="171450" indent="-171450">
              <a:buFontTx/>
              <a:buChar char="-"/>
            </a:pPr>
            <a:r>
              <a:rPr lang="en-US" sz="1200" dirty="0">
                <a:solidFill>
                  <a:schemeClr val="tx1"/>
                </a:solidFill>
              </a:rPr>
              <a:t>user_id : int</a:t>
            </a:r>
            <a:endParaRPr lang="en-IN" sz="1200" dirty="0">
              <a:solidFill>
                <a:schemeClr val="tx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98C5F1B-569F-560F-1CDF-44F755CE0A73}"/>
              </a:ext>
            </a:extLst>
          </p:cNvPr>
          <p:cNvSpPr/>
          <p:nvPr/>
        </p:nvSpPr>
        <p:spPr>
          <a:xfrm>
            <a:off x="10199287" y="927630"/>
            <a:ext cx="1613488" cy="1422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1400" dirty="0">
                <a:solidFill>
                  <a:schemeClr val="tx1"/>
                </a:solidFill>
              </a:rPr>
              <a:t>ORDER DETAILS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tx1"/>
                </a:solidFill>
              </a:rPr>
              <a:t>- id : int</a:t>
            </a:r>
          </a:p>
          <a:p>
            <a:r>
              <a:rPr lang="en-US" sz="1200" dirty="0">
                <a:solidFill>
                  <a:schemeClr val="tx1"/>
                </a:solidFill>
              </a:rPr>
              <a:t>- quantity : int</a:t>
            </a:r>
          </a:p>
          <a:p>
            <a:r>
              <a:rPr lang="en-US" sz="1200" dirty="0">
                <a:solidFill>
                  <a:schemeClr val="tx1"/>
                </a:solidFill>
              </a:rPr>
              <a:t>- total : double </a:t>
            </a:r>
          </a:p>
          <a:p>
            <a:r>
              <a:rPr lang="en-US" sz="1200" dirty="0">
                <a:solidFill>
                  <a:schemeClr val="tx1"/>
                </a:solidFill>
              </a:rPr>
              <a:t>- order_id : int</a:t>
            </a:r>
          </a:p>
          <a:p>
            <a:r>
              <a:rPr lang="en-US" sz="1200" dirty="0">
                <a:solidFill>
                  <a:schemeClr val="tx1"/>
                </a:solidFill>
              </a:rPr>
              <a:t>- product_id : int</a:t>
            </a:r>
            <a:endParaRPr lang="en-IN" sz="1200" dirty="0">
              <a:solidFill>
                <a:schemeClr val="tx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3BFE750-B085-AB10-8CE2-2DA802DEEEFA}"/>
              </a:ext>
            </a:extLst>
          </p:cNvPr>
          <p:cNvSpPr/>
          <p:nvPr/>
        </p:nvSpPr>
        <p:spPr>
          <a:xfrm>
            <a:off x="56970" y="4369269"/>
            <a:ext cx="2524123" cy="239157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1400" dirty="0">
                <a:solidFill>
                  <a:schemeClr val="tx1"/>
                </a:solidFill>
                <a:cs typeface="Times New Roman" panose="02020603050405020304" pitchFamily="18" charset="0"/>
              </a:rPr>
              <a:t>Admin</a:t>
            </a:r>
          </a:p>
          <a:p>
            <a:pPr>
              <a:lnSpc>
                <a:spcPct val="150000"/>
              </a:lnSpc>
            </a:pPr>
            <a:r>
              <a:rPr lang="en-US" sz="1100" dirty="0">
                <a:solidFill>
                  <a:schemeClr val="tx1"/>
                </a:solidFill>
                <a:cs typeface="Times New Roman" panose="02020603050405020304" pitchFamily="18" charset="0"/>
              </a:rPr>
              <a:t>- user_id : int</a:t>
            </a:r>
          </a:p>
          <a:p>
            <a:r>
              <a:rPr lang="en-US" sz="1100" dirty="0">
                <a:solidFill>
                  <a:schemeClr val="tx1"/>
                </a:solidFill>
                <a:cs typeface="Times New Roman" panose="02020603050405020304" pitchFamily="18" charset="0"/>
              </a:rPr>
              <a:t>- user_email : char</a:t>
            </a:r>
          </a:p>
          <a:p>
            <a:r>
              <a:rPr lang="en-US" sz="1100" dirty="0">
                <a:solidFill>
                  <a:schemeClr val="tx1"/>
                </a:solidFill>
                <a:cs typeface="Times New Roman" panose="02020603050405020304" pitchFamily="18" charset="0"/>
              </a:rPr>
              <a:t>- user_password : char</a:t>
            </a:r>
          </a:p>
          <a:p>
            <a:r>
              <a:rPr lang="en-US" sz="1100" dirty="0">
                <a:solidFill>
                  <a:schemeClr val="tx1"/>
                </a:solidFill>
                <a:cs typeface="Times New Roman" panose="02020603050405020304" pitchFamily="18" charset="0"/>
              </a:rPr>
              <a:t>- user_phoneNumber : bigint </a:t>
            </a:r>
          </a:p>
          <a:p>
            <a:r>
              <a:rPr lang="en-US" sz="1100" dirty="0">
                <a:solidFill>
                  <a:schemeClr val="tx1"/>
                </a:solidFill>
                <a:cs typeface="Times New Roman" panose="02020603050405020304" pitchFamily="18" charset="0"/>
              </a:rPr>
              <a:t>- user_name  : char</a:t>
            </a:r>
          </a:p>
          <a:p>
            <a:r>
              <a:rPr lang="en-US" sz="1100" dirty="0">
                <a:solidFill>
                  <a:schemeClr val="tx1"/>
                </a:solidFill>
                <a:cs typeface="Times New Roman" panose="02020603050405020304" pitchFamily="18" charset="0"/>
              </a:rPr>
              <a:t>- user_type : char</a:t>
            </a:r>
          </a:p>
          <a:p>
            <a:r>
              <a:rPr lang="en-US" sz="1100" dirty="0">
                <a:solidFill>
                  <a:schemeClr val="tx1"/>
                </a:solidFill>
                <a:cs typeface="Times New Roman" panose="02020603050405020304" pitchFamily="18" charset="0"/>
              </a:rPr>
              <a:t>- address_id : int</a:t>
            </a:r>
          </a:p>
          <a:p>
            <a:endParaRPr lang="en-US" sz="110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r>
              <a:rPr lang="en-US" sz="1100" dirty="0">
                <a:solidFill>
                  <a:schemeClr val="tx1"/>
                </a:solidFill>
                <a:cs typeface="Times New Roman" panose="02020603050405020304" pitchFamily="18" charset="0"/>
              </a:rPr>
              <a:t>+ addProduct() : public</a:t>
            </a:r>
          </a:p>
          <a:p>
            <a:r>
              <a:rPr lang="en-US" sz="1100" dirty="0">
                <a:solidFill>
                  <a:schemeClr val="tx1"/>
                </a:solidFill>
                <a:cs typeface="Times New Roman" panose="02020603050405020304" pitchFamily="18" charset="0"/>
              </a:rPr>
              <a:t>+ updateProfile() : public</a:t>
            </a:r>
          </a:p>
          <a:p>
            <a:r>
              <a:rPr lang="en-US" sz="1100" dirty="0">
                <a:solidFill>
                  <a:schemeClr val="tx1"/>
                </a:solidFill>
                <a:cs typeface="Times New Roman" panose="02020603050405020304" pitchFamily="18" charset="0"/>
              </a:rPr>
              <a:t>+ deleteProfile() : public</a:t>
            </a:r>
          </a:p>
          <a:p>
            <a:endParaRPr lang="en-US" sz="110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endParaRPr lang="en-IN" sz="1100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8A8D2CEA-C513-3FBC-BA20-8554152EC5CC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6065959" y="1897330"/>
            <a:ext cx="853779" cy="599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E990DE9C-F680-90C3-FBE3-F893D44718DD}"/>
              </a:ext>
            </a:extLst>
          </p:cNvPr>
          <p:cNvCxnSpPr>
            <a:cxnSpLocks/>
            <a:stCxn id="4" idx="3"/>
            <a:endCxn id="26" idx="2"/>
          </p:cNvCxnSpPr>
          <p:nvPr/>
        </p:nvCxnSpPr>
        <p:spPr>
          <a:xfrm>
            <a:off x="2293280" y="2468968"/>
            <a:ext cx="5682953" cy="3790357"/>
          </a:xfrm>
          <a:prstGeom prst="bentConnector4">
            <a:avLst>
              <a:gd name="adj1" fmla="val 12679"/>
              <a:gd name="adj2" fmla="val 113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Connector: Elbow 86">
            <a:extLst>
              <a:ext uri="{FF2B5EF4-FFF2-40B4-BE49-F238E27FC236}">
                <a16:creationId xmlns:a16="http://schemas.microsoft.com/office/drawing/2014/main" id="{3B4A1971-37F5-6DD4-84E9-FE134E30E8DE}"/>
              </a:ext>
            </a:extLst>
          </p:cNvPr>
          <p:cNvCxnSpPr>
            <a:cxnSpLocks/>
            <a:endCxn id="28" idx="1"/>
          </p:cNvCxnSpPr>
          <p:nvPr/>
        </p:nvCxnSpPr>
        <p:spPr>
          <a:xfrm>
            <a:off x="8898928" y="5419023"/>
            <a:ext cx="1185020" cy="255195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Connector: Elbow 91">
            <a:extLst>
              <a:ext uri="{FF2B5EF4-FFF2-40B4-BE49-F238E27FC236}">
                <a16:creationId xmlns:a16="http://schemas.microsoft.com/office/drawing/2014/main" id="{762AD17A-9419-65B2-15B5-96A97599E412}"/>
              </a:ext>
            </a:extLst>
          </p:cNvPr>
          <p:cNvCxnSpPr>
            <a:cxnSpLocks/>
            <a:stCxn id="26" idx="3"/>
            <a:endCxn id="24" idx="1"/>
          </p:cNvCxnSpPr>
          <p:nvPr/>
        </p:nvCxnSpPr>
        <p:spPr>
          <a:xfrm flipV="1">
            <a:off x="8902550" y="3749474"/>
            <a:ext cx="637155" cy="1343856"/>
          </a:xfrm>
          <a:prstGeom prst="bentConnector3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Connector: Elbow 96">
            <a:extLst>
              <a:ext uri="{FF2B5EF4-FFF2-40B4-BE49-F238E27FC236}">
                <a16:creationId xmlns:a16="http://schemas.microsoft.com/office/drawing/2014/main" id="{575FD01E-1D0A-00CE-29F1-7DB31AFB92C5}"/>
              </a:ext>
            </a:extLst>
          </p:cNvPr>
          <p:cNvCxnSpPr>
            <a:cxnSpLocks/>
            <a:stCxn id="16" idx="3"/>
            <a:endCxn id="24" idx="1"/>
          </p:cNvCxnSpPr>
          <p:nvPr/>
        </p:nvCxnSpPr>
        <p:spPr>
          <a:xfrm>
            <a:off x="6065959" y="2581913"/>
            <a:ext cx="3473746" cy="1167561"/>
          </a:xfrm>
          <a:prstGeom prst="bentConnector3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Connector: Elbow 98">
            <a:extLst>
              <a:ext uri="{FF2B5EF4-FFF2-40B4-BE49-F238E27FC236}">
                <a16:creationId xmlns:a16="http://schemas.microsoft.com/office/drawing/2014/main" id="{FD3AA5EC-C843-C9A5-131B-72CDAD2CE305}"/>
              </a:ext>
            </a:extLst>
          </p:cNvPr>
          <p:cNvCxnSpPr>
            <a:cxnSpLocks/>
            <a:stCxn id="16" idx="3"/>
            <a:endCxn id="30" idx="1"/>
          </p:cNvCxnSpPr>
          <p:nvPr/>
        </p:nvCxnSpPr>
        <p:spPr>
          <a:xfrm flipV="1">
            <a:off x="6065959" y="1638830"/>
            <a:ext cx="4133328" cy="943083"/>
          </a:xfrm>
          <a:prstGeom prst="bentConnector3">
            <a:avLst>
              <a:gd name="adj1" fmla="val 83533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42AAB803-3328-1F23-C0D1-5F4E5BCD1141}"/>
              </a:ext>
            </a:extLst>
          </p:cNvPr>
          <p:cNvCxnSpPr/>
          <p:nvPr/>
        </p:nvCxnSpPr>
        <p:spPr>
          <a:xfrm>
            <a:off x="11639520" y="2350030"/>
            <a:ext cx="0" cy="273908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96B2872D-6ADE-C1F1-8918-1F2BB6ACAB24}"/>
              </a:ext>
            </a:extLst>
          </p:cNvPr>
          <p:cNvCxnSpPr>
            <a:cxnSpLocks/>
          </p:cNvCxnSpPr>
          <p:nvPr/>
        </p:nvCxnSpPr>
        <p:spPr>
          <a:xfrm>
            <a:off x="6919738" y="1816695"/>
            <a:ext cx="185263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926AFAE2-19CF-626F-BBAE-3AC68AD04C8A}"/>
              </a:ext>
            </a:extLst>
          </p:cNvPr>
          <p:cNvCxnSpPr/>
          <p:nvPr/>
        </p:nvCxnSpPr>
        <p:spPr>
          <a:xfrm>
            <a:off x="97135" y="1456613"/>
            <a:ext cx="221459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6E45DD8E-EC51-33FF-1001-B227FE27BB7B}"/>
              </a:ext>
            </a:extLst>
          </p:cNvPr>
          <p:cNvCxnSpPr>
            <a:cxnSpLocks/>
          </p:cNvCxnSpPr>
          <p:nvPr/>
        </p:nvCxnSpPr>
        <p:spPr>
          <a:xfrm>
            <a:off x="106359" y="2802947"/>
            <a:ext cx="219614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EA8D8273-981B-BA17-B1D9-FDF8CC43927B}"/>
              </a:ext>
            </a:extLst>
          </p:cNvPr>
          <p:cNvCxnSpPr>
            <a:cxnSpLocks/>
          </p:cNvCxnSpPr>
          <p:nvPr/>
        </p:nvCxnSpPr>
        <p:spPr>
          <a:xfrm>
            <a:off x="3401184" y="1495104"/>
            <a:ext cx="266477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F9BA4895-9A38-EB12-86EE-7D8A443E68F4}"/>
              </a:ext>
            </a:extLst>
          </p:cNvPr>
          <p:cNvCxnSpPr>
            <a:cxnSpLocks/>
          </p:cNvCxnSpPr>
          <p:nvPr/>
        </p:nvCxnSpPr>
        <p:spPr>
          <a:xfrm>
            <a:off x="3401184" y="3320706"/>
            <a:ext cx="266477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4D060BA4-8BCB-B6A4-824E-AC3800A84943}"/>
              </a:ext>
            </a:extLst>
          </p:cNvPr>
          <p:cNvCxnSpPr>
            <a:cxnSpLocks/>
          </p:cNvCxnSpPr>
          <p:nvPr/>
        </p:nvCxnSpPr>
        <p:spPr>
          <a:xfrm>
            <a:off x="56970" y="5948403"/>
            <a:ext cx="2524123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58B2F9DF-CDCA-EEA0-B8D5-DC3A625E1AE9}"/>
              </a:ext>
            </a:extLst>
          </p:cNvPr>
          <p:cNvCxnSpPr>
            <a:cxnSpLocks/>
          </p:cNvCxnSpPr>
          <p:nvPr/>
        </p:nvCxnSpPr>
        <p:spPr>
          <a:xfrm>
            <a:off x="10199287" y="1289775"/>
            <a:ext cx="1613488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2CDB19B7-74FA-761B-DDE1-5ECB1D43A638}"/>
              </a:ext>
            </a:extLst>
          </p:cNvPr>
          <p:cNvCxnSpPr>
            <a:cxnSpLocks/>
          </p:cNvCxnSpPr>
          <p:nvPr/>
        </p:nvCxnSpPr>
        <p:spPr>
          <a:xfrm>
            <a:off x="9555558" y="3423375"/>
            <a:ext cx="190831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6533D9D1-335C-EA09-676C-4D6863AF0F49}"/>
              </a:ext>
            </a:extLst>
          </p:cNvPr>
          <p:cNvCxnSpPr>
            <a:cxnSpLocks/>
          </p:cNvCxnSpPr>
          <p:nvPr/>
        </p:nvCxnSpPr>
        <p:spPr>
          <a:xfrm>
            <a:off x="7049916" y="4298510"/>
            <a:ext cx="184901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FA2C2977-AD65-BB1B-FA58-FDCC9A072794}"/>
              </a:ext>
            </a:extLst>
          </p:cNvPr>
          <p:cNvCxnSpPr>
            <a:cxnSpLocks/>
          </p:cNvCxnSpPr>
          <p:nvPr/>
        </p:nvCxnSpPr>
        <p:spPr>
          <a:xfrm>
            <a:off x="7049916" y="5419023"/>
            <a:ext cx="184901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D1729C21-94FA-5184-02F6-D972530CF6B0}"/>
              </a:ext>
            </a:extLst>
          </p:cNvPr>
          <p:cNvCxnSpPr>
            <a:cxnSpLocks/>
          </p:cNvCxnSpPr>
          <p:nvPr/>
        </p:nvCxnSpPr>
        <p:spPr>
          <a:xfrm>
            <a:off x="10078836" y="5412233"/>
            <a:ext cx="184901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BCECF08E-7B88-8A09-6BD7-F82382D672FF}"/>
              </a:ext>
            </a:extLst>
          </p:cNvPr>
          <p:cNvCxnSpPr>
            <a:cxnSpLocks/>
          </p:cNvCxnSpPr>
          <p:nvPr/>
        </p:nvCxnSpPr>
        <p:spPr>
          <a:xfrm>
            <a:off x="3748125" y="5257360"/>
            <a:ext cx="146914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6CD239EE-7ECE-D667-4266-2C4EC8864011}"/>
              </a:ext>
            </a:extLst>
          </p:cNvPr>
          <p:cNvCxnSpPr>
            <a:cxnSpLocks/>
          </p:cNvCxnSpPr>
          <p:nvPr/>
        </p:nvCxnSpPr>
        <p:spPr>
          <a:xfrm>
            <a:off x="56969" y="4614903"/>
            <a:ext cx="2524123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84FB136-711E-59C8-01FA-09AAC8C2B6F9}"/>
              </a:ext>
            </a:extLst>
          </p:cNvPr>
          <p:cNvCxnSpPr/>
          <p:nvPr/>
        </p:nvCxnSpPr>
        <p:spPr>
          <a:xfrm>
            <a:off x="3639094" y="4757084"/>
            <a:ext cx="0" cy="20646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A86378F3-566C-F188-E170-3024C893BCC2}"/>
              </a:ext>
            </a:extLst>
          </p:cNvPr>
          <p:cNvCxnSpPr/>
          <p:nvPr/>
        </p:nvCxnSpPr>
        <p:spPr>
          <a:xfrm>
            <a:off x="2311727" y="3543300"/>
            <a:ext cx="1436398" cy="1317017"/>
          </a:xfrm>
          <a:prstGeom prst="bentConnector3">
            <a:avLst>
              <a:gd name="adj1" fmla="val 2878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98A4D2F-1909-B105-9942-519D894283DF}"/>
              </a:ext>
            </a:extLst>
          </p:cNvPr>
          <p:cNvCxnSpPr/>
          <p:nvPr/>
        </p:nvCxnSpPr>
        <p:spPr>
          <a:xfrm>
            <a:off x="2352160" y="2375448"/>
            <a:ext cx="0" cy="20646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BA13DB5-A1F8-26C0-2F38-15C6E6EE49EB}"/>
              </a:ext>
            </a:extLst>
          </p:cNvPr>
          <p:cNvCxnSpPr/>
          <p:nvPr/>
        </p:nvCxnSpPr>
        <p:spPr>
          <a:xfrm>
            <a:off x="6835261" y="1816695"/>
            <a:ext cx="0" cy="20646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8DF0370-DB8D-FB8A-C9B5-3364B298D145}"/>
              </a:ext>
            </a:extLst>
          </p:cNvPr>
          <p:cNvCxnSpPr/>
          <p:nvPr/>
        </p:nvCxnSpPr>
        <p:spPr>
          <a:xfrm>
            <a:off x="6134115" y="2478680"/>
            <a:ext cx="0" cy="20646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9F24B53-EEB6-7324-93A9-D8F523DD8994}"/>
              </a:ext>
            </a:extLst>
          </p:cNvPr>
          <p:cNvCxnSpPr/>
          <p:nvPr/>
        </p:nvCxnSpPr>
        <p:spPr>
          <a:xfrm>
            <a:off x="8962934" y="4985877"/>
            <a:ext cx="0" cy="20646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7EE9B2B-769E-E4C1-A3A0-C373DA6378B3}"/>
              </a:ext>
            </a:extLst>
          </p:cNvPr>
          <p:cNvCxnSpPr>
            <a:cxnSpLocks/>
          </p:cNvCxnSpPr>
          <p:nvPr/>
        </p:nvCxnSpPr>
        <p:spPr>
          <a:xfrm flipH="1">
            <a:off x="10022314" y="5569302"/>
            <a:ext cx="1249" cy="20149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63B1C48A-6A9C-39F3-8BA3-34B606675E3D}"/>
              </a:ext>
            </a:extLst>
          </p:cNvPr>
          <p:cNvSpPr txBox="1"/>
          <p:nvPr/>
        </p:nvSpPr>
        <p:spPr>
          <a:xfrm rot="10800000">
            <a:off x="8189367" y="5241162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</a:t>
            </a:r>
            <a:endParaRPr lang="en-IN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416E8A9-EE10-6ACF-0244-67F4395F9F4D}"/>
              </a:ext>
            </a:extLst>
          </p:cNvPr>
          <p:cNvSpPr txBox="1"/>
          <p:nvPr/>
        </p:nvSpPr>
        <p:spPr>
          <a:xfrm>
            <a:off x="9343790" y="3552300"/>
            <a:ext cx="257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</a:t>
            </a:r>
            <a:endParaRPr lang="en-IN" dirty="0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5750544-339B-46F1-B78B-72636A8FE336}"/>
              </a:ext>
            </a:extLst>
          </p:cNvPr>
          <p:cNvCxnSpPr>
            <a:cxnSpLocks/>
          </p:cNvCxnSpPr>
          <p:nvPr/>
        </p:nvCxnSpPr>
        <p:spPr>
          <a:xfrm flipH="1">
            <a:off x="11537625" y="4985877"/>
            <a:ext cx="203789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2DCE3A6F-1AD2-16F0-D21D-FCDC87FBB1BF}"/>
              </a:ext>
            </a:extLst>
          </p:cNvPr>
          <p:cNvSpPr txBox="1"/>
          <p:nvPr/>
        </p:nvSpPr>
        <p:spPr>
          <a:xfrm rot="16200000">
            <a:off x="11463232" y="2200154"/>
            <a:ext cx="325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</a:t>
            </a:r>
            <a:endParaRPr lang="en-IN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F67F3F8-93A3-6CC6-8814-00335E433C5B}"/>
              </a:ext>
            </a:extLst>
          </p:cNvPr>
          <p:cNvSpPr txBox="1"/>
          <p:nvPr/>
        </p:nvSpPr>
        <p:spPr>
          <a:xfrm>
            <a:off x="10000773" y="1427919"/>
            <a:ext cx="1803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&lt;</a:t>
            </a:r>
            <a:endParaRPr lang="en-IN" sz="20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E9CE499-875E-0989-A809-F5551531D736}"/>
              </a:ext>
            </a:extLst>
          </p:cNvPr>
          <p:cNvSpPr txBox="1"/>
          <p:nvPr/>
        </p:nvSpPr>
        <p:spPr>
          <a:xfrm>
            <a:off x="2192689" y="3341272"/>
            <a:ext cx="388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&gt;</a:t>
            </a:r>
            <a:endParaRPr lang="en-IN" dirty="0"/>
          </a:p>
        </p:txBody>
      </p: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4A4893FB-AA4A-5EB9-9AEE-8F3454E5CD95}"/>
              </a:ext>
            </a:extLst>
          </p:cNvPr>
          <p:cNvCxnSpPr>
            <a:endCxn id="28" idx="2"/>
          </p:cNvCxnSpPr>
          <p:nvPr/>
        </p:nvCxnSpPr>
        <p:spPr>
          <a:xfrm flipV="1">
            <a:off x="7976233" y="6259325"/>
            <a:ext cx="3029798" cy="501514"/>
          </a:xfrm>
          <a:prstGeom prst="bentConnector2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5D68D930-8552-4492-3B69-E49CCF18EF08}"/>
              </a:ext>
            </a:extLst>
          </p:cNvPr>
          <p:cNvSpPr txBox="1"/>
          <p:nvPr/>
        </p:nvSpPr>
        <p:spPr>
          <a:xfrm rot="16200000">
            <a:off x="10526908" y="5806786"/>
            <a:ext cx="939800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&lt;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212500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A11EAF6-22C1-0498-F5F7-0A8F18881A5D}"/>
              </a:ext>
            </a:extLst>
          </p:cNvPr>
          <p:cNvSpPr/>
          <p:nvPr/>
        </p:nvSpPr>
        <p:spPr>
          <a:xfrm>
            <a:off x="4988348" y="1080153"/>
            <a:ext cx="1858672" cy="531298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Admin</a:t>
            </a:r>
            <a:endParaRPr lang="en-IN" sz="20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54EB088-4BB1-88B2-6DE8-C07CB3DBAF61}"/>
              </a:ext>
            </a:extLst>
          </p:cNvPr>
          <p:cNvSpPr/>
          <p:nvPr/>
        </p:nvSpPr>
        <p:spPr>
          <a:xfrm>
            <a:off x="8200724" y="1080153"/>
            <a:ext cx="2885785" cy="531298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Online Shopping </a:t>
            </a:r>
            <a:endParaRPr lang="en-IN" sz="2000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0B563D1-0D08-057B-5F4E-8843F651729A}"/>
              </a:ext>
            </a:extLst>
          </p:cNvPr>
          <p:cNvSpPr/>
          <p:nvPr/>
        </p:nvSpPr>
        <p:spPr>
          <a:xfrm rot="16200000">
            <a:off x="9209533" y="2202865"/>
            <a:ext cx="701675" cy="105944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1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979EAA3-BF3A-8DC1-3413-5A47277654A2}"/>
              </a:ext>
            </a:extLst>
          </p:cNvPr>
          <p:cNvSpPr/>
          <p:nvPr/>
        </p:nvSpPr>
        <p:spPr>
          <a:xfrm rot="16200000">
            <a:off x="9373577" y="4068308"/>
            <a:ext cx="381412" cy="135665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1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05A2930-D35B-6FA7-C57C-0C58E1E4C531}"/>
              </a:ext>
            </a:extLst>
          </p:cNvPr>
          <p:cNvSpPr/>
          <p:nvPr/>
        </p:nvSpPr>
        <p:spPr>
          <a:xfrm rot="16200000">
            <a:off x="9410691" y="4515185"/>
            <a:ext cx="329666" cy="126737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1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B177DDD-1739-05F4-7F53-41B9AAFE2884}"/>
              </a:ext>
            </a:extLst>
          </p:cNvPr>
          <p:cNvSpPr/>
          <p:nvPr/>
        </p:nvSpPr>
        <p:spPr>
          <a:xfrm rot="16200000">
            <a:off x="9365450" y="5662775"/>
            <a:ext cx="430076" cy="116787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1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854F969-0AB0-9F8E-D7C6-58D2FB51E09A}"/>
              </a:ext>
            </a:extLst>
          </p:cNvPr>
          <p:cNvSpPr/>
          <p:nvPr/>
        </p:nvSpPr>
        <p:spPr>
          <a:xfrm rot="16200000">
            <a:off x="9348967" y="5003542"/>
            <a:ext cx="456708" cy="136593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1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661172D-840C-9A2B-5124-64809EF63269}"/>
              </a:ext>
            </a:extLst>
          </p:cNvPr>
          <p:cNvSpPr/>
          <p:nvPr/>
        </p:nvSpPr>
        <p:spPr>
          <a:xfrm rot="16200000" flipV="1">
            <a:off x="9446899" y="6377915"/>
            <a:ext cx="186658" cy="100958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1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7FFC917-5167-89CA-3F72-D616B66547CF}"/>
              </a:ext>
            </a:extLst>
          </p:cNvPr>
          <p:cNvSpPr/>
          <p:nvPr/>
        </p:nvSpPr>
        <p:spPr>
          <a:xfrm rot="16200000">
            <a:off x="9495704" y="3708593"/>
            <a:ext cx="129331" cy="126736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10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D67932B-C0E3-A157-135E-372D1DCE819E}"/>
              </a:ext>
            </a:extLst>
          </p:cNvPr>
          <p:cNvCxnSpPr>
            <a:cxnSpLocks/>
            <a:stCxn id="50" idx="2"/>
          </p:cNvCxnSpPr>
          <p:nvPr/>
        </p:nvCxnSpPr>
        <p:spPr>
          <a:xfrm flipH="1">
            <a:off x="2637194" y="1715644"/>
            <a:ext cx="111775" cy="4656859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C0BAD19-B5D8-E3E4-7F49-E63A3A03C6CC}"/>
              </a:ext>
            </a:extLst>
          </p:cNvPr>
          <p:cNvCxnSpPr>
            <a:cxnSpLocks/>
          </p:cNvCxnSpPr>
          <p:nvPr/>
        </p:nvCxnSpPr>
        <p:spPr>
          <a:xfrm>
            <a:off x="5673636" y="1633423"/>
            <a:ext cx="11808" cy="5017253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FE9F4E4-90F9-C5D9-AA6E-16873968EB63}"/>
              </a:ext>
            </a:extLst>
          </p:cNvPr>
          <p:cNvCxnSpPr>
            <a:cxnSpLocks/>
          </p:cNvCxnSpPr>
          <p:nvPr/>
        </p:nvCxnSpPr>
        <p:spPr>
          <a:xfrm>
            <a:off x="2637194" y="6519332"/>
            <a:ext cx="73128" cy="131344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A306AF5-B27C-5ECC-3AC8-28DB59C1A4B2}"/>
              </a:ext>
            </a:extLst>
          </p:cNvPr>
          <p:cNvCxnSpPr>
            <a:cxnSpLocks/>
            <a:endCxn id="6" idx="3"/>
          </p:cNvCxnSpPr>
          <p:nvPr/>
        </p:nvCxnSpPr>
        <p:spPr>
          <a:xfrm flipH="1">
            <a:off x="9560371" y="1615271"/>
            <a:ext cx="3021" cy="289729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5D2EC38-9405-71FA-EA61-C5507BA25FFD}"/>
              </a:ext>
            </a:extLst>
          </p:cNvPr>
          <p:cNvCxnSpPr>
            <a:cxnSpLocks/>
            <a:stCxn id="6" idx="1"/>
            <a:endCxn id="155" idx="3"/>
          </p:cNvCxnSpPr>
          <p:nvPr/>
        </p:nvCxnSpPr>
        <p:spPr>
          <a:xfrm>
            <a:off x="9560371" y="2606675"/>
            <a:ext cx="4635" cy="516409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5B180A9-C326-37C4-2D40-60734FF2323B}"/>
              </a:ext>
            </a:extLst>
          </p:cNvPr>
          <p:cNvCxnSpPr>
            <a:cxnSpLocks/>
          </p:cNvCxnSpPr>
          <p:nvPr/>
        </p:nvCxnSpPr>
        <p:spPr>
          <a:xfrm flipH="1">
            <a:off x="9559036" y="5895032"/>
            <a:ext cx="2666" cy="297977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ABF208C-2551-5C0B-29B0-C9DEC835E5EE}"/>
              </a:ext>
            </a:extLst>
          </p:cNvPr>
          <p:cNvCxnSpPr>
            <a:cxnSpLocks/>
          </p:cNvCxnSpPr>
          <p:nvPr/>
        </p:nvCxnSpPr>
        <p:spPr>
          <a:xfrm>
            <a:off x="9560370" y="3846015"/>
            <a:ext cx="0" cy="105619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25AFF71-6D6C-97CE-EA65-219C81E29616}"/>
              </a:ext>
            </a:extLst>
          </p:cNvPr>
          <p:cNvCxnSpPr>
            <a:cxnSpLocks/>
            <a:endCxn id="11" idx="3"/>
          </p:cNvCxnSpPr>
          <p:nvPr/>
        </p:nvCxnSpPr>
        <p:spPr>
          <a:xfrm>
            <a:off x="9574243" y="5307832"/>
            <a:ext cx="6246" cy="198299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732AAE50-0FC7-E9BA-42E1-60FFF5DD376D}"/>
              </a:ext>
            </a:extLst>
          </p:cNvPr>
          <p:cNvCxnSpPr>
            <a:cxnSpLocks/>
          </p:cNvCxnSpPr>
          <p:nvPr/>
        </p:nvCxnSpPr>
        <p:spPr>
          <a:xfrm>
            <a:off x="9568741" y="4331171"/>
            <a:ext cx="0" cy="8255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079F7B2-9D41-2061-F590-14142CBFDD5A}"/>
              </a:ext>
            </a:extLst>
          </p:cNvPr>
          <p:cNvCxnSpPr>
            <a:cxnSpLocks/>
          </p:cNvCxnSpPr>
          <p:nvPr/>
        </p:nvCxnSpPr>
        <p:spPr>
          <a:xfrm flipH="1">
            <a:off x="9568742" y="4743108"/>
            <a:ext cx="1081" cy="127852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2CD1250-58CC-F2D4-8601-CFFCF6517EEF}"/>
              </a:ext>
            </a:extLst>
          </p:cNvPr>
          <p:cNvCxnSpPr>
            <a:cxnSpLocks/>
          </p:cNvCxnSpPr>
          <p:nvPr/>
        </p:nvCxnSpPr>
        <p:spPr>
          <a:xfrm>
            <a:off x="9584292" y="6519333"/>
            <a:ext cx="0" cy="218017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5" name="Oval 64">
            <a:extLst>
              <a:ext uri="{FF2B5EF4-FFF2-40B4-BE49-F238E27FC236}">
                <a16:creationId xmlns:a16="http://schemas.microsoft.com/office/drawing/2014/main" id="{74FD51DB-F024-F116-DA8F-1D33DE97B490}"/>
              </a:ext>
            </a:extLst>
          </p:cNvPr>
          <p:cNvSpPr/>
          <p:nvPr/>
        </p:nvSpPr>
        <p:spPr>
          <a:xfrm>
            <a:off x="2607867" y="5759446"/>
            <a:ext cx="121803" cy="129846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A7268B86-1443-6CE0-D04E-6882DCB95CA4}"/>
              </a:ext>
            </a:extLst>
          </p:cNvPr>
          <p:cNvSpPr/>
          <p:nvPr/>
        </p:nvSpPr>
        <p:spPr>
          <a:xfrm>
            <a:off x="2645211" y="3668952"/>
            <a:ext cx="121803" cy="129846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A0B0B6CA-D135-8EE9-F0EE-8E93567079F1}"/>
              </a:ext>
            </a:extLst>
          </p:cNvPr>
          <p:cNvSpPr/>
          <p:nvPr/>
        </p:nvSpPr>
        <p:spPr>
          <a:xfrm>
            <a:off x="2636081" y="4535529"/>
            <a:ext cx="121803" cy="129846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74D336B8-17C0-01E9-6DB5-68A554CC0FAD}"/>
              </a:ext>
            </a:extLst>
          </p:cNvPr>
          <p:cNvSpPr/>
          <p:nvPr/>
        </p:nvSpPr>
        <p:spPr>
          <a:xfrm>
            <a:off x="2626342" y="3951530"/>
            <a:ext cx="109700" cy="102603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A0F45B8C-E4B9-672B-D774-5033D6758549}"/>
              </a:ext>
            </a:extLst>
          </p:cNvPr>
          <p:cNvSpPr/>
          <p:nvPr/>
        </p:nvSpPr>
        <p:spPr>
          <a:xfrm flipH="1">
            <a:off x="2605269" y="5136748"/>
            <a:ext cx="116843" cy="122252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21A96D69-1482-ACD0-27E3-A5FA17F0913E}"/>
              </a:ext>
            </a:extLst>
          </p:cNvPr>
          <p:cNvCxnSpPr>
            <a:cxnSpLocks/>
          </p:cNvCxnSpPr>
          <p:nvPr/>
        </p:nvCxnSpPr>
        <p:spPr>
          <a:xfrm flipV="1">
            <a:off x="5693052" y="1983900"/>
            <a:ext cx="3811610" cy="1863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6F5F2A60-28D1-9F3A-C57A-E6B795126CEB}"/>
              </a:ext>
            </a:extLst>
          </p:cNvPr>
          <p:cNvCxnSpPr>
            <a:cxnSpLocks/>
          </p:cNvCxnSpPr>
          <p:nvPr/>
        </p:nvCxnSpPr>
        <p:spPr>
          <a:xfrm flipV="1">
            <a:off x="5662334" y="2256921"/>
            <a:ext cx="3851343" cy="2747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D61EE315-DD1B-4CFC-7EA9-8FD28491CFC5}"/>
              </a:ext>
            </a:extLst>
          </p:cNvPr>
          <p:cNvCxnSpPr>
            <a:cxnSpLocks/>
          </p:cNvCxnSpPr>
          <p:nvPr/>
        </p:nvCxnSpPr>
        <p:spPr>
          <a:xfrm flipV="1">
            <a:off x="5673185" y="2515807"/>
            <a:ext cx="3851343" cy="2747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95CDA48D-013B-EAF3-169D-786073F79B9D}"/>
              </a:ext>
            </a:extLst>
          </p:cNvPr>
          <p:cNvCxnSpPr>
            <a:cxnSpLocks/>
          </p:cNvCxnSpPr>
          <p:nvPr/>
        </p:nvCxnSpPr>
        <p:spPr>
          <a:xfrm>
            <a:off x="2792497" y="3164358"/>
            <a:ext cx="6707523" cy="1305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BDF3F29C-5176-CAAF-F991-DF634ABDBAC2}"/>
              </a:ext>
            </a:extLst>
          </p:cNvPr>
          <p:cNvCxnSpPr>
            <a:cxnSpLocks/>
          </p:cNvCxnSpPr>
          <p:nvPr/>
        </p:nvCxnSpPr>
        <p:spPr>
          <a:xfrm>
            <a:off x="2715058" y="4004982"/>
            <a:ext cx="6829303" cy="1058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984A60F7-BB26-9585-B377-65347EC45C8C}"/>
              </a:ext>
            </a:extLst>
          </p:cNvPr>
          <p:cNvCxnSpPr>
            <a:cxnSpLocks/>
            <a:stCxn id="65" idx="5"/>
          </p:cNvCxnSpPr>
          <p:nvPr/>
        </p:nvCxnSpPr>
        <p:spPr>
          <a:xfrm>
            <a:off x="2711832" y="5870276"/>
            <a:ext cx="6772283" cy="1001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C0C91C3A-52AE-1102-4BB5-B7F8285B31B6}"/>
              </a:ext>
            </a:extLst>
          </p:cNvPr>
          <p:cNvCxnSpPr>
            <a:cxnSpLocks/>
          </p:cNvCxnSpPr>
          <p:nvPr/>
        </p:nvCxnSpPr>
        <p:spPr>
          <a:xfrm>
            <a:off x="2692908" y="6463496"/>
            <a:ext cx="6742982" cy="757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0E188A5C-B308-BCC8-3D6A-E48F9BBFB0B4}"/>
              </a:ext>
            </a:extLst>
          </p:cNvPr>
          <p:cNvSpPr txBox="1"/>
          <p:nvPr/>
        </p:nvSpPr>
        <p:spPr>
          <a:xfrm flipH="1">
            <a:off x="5114360" y="6247928"/>
            <a:ext cx="11754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/>
              <a:t>Placing Order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276B6479-565E-0FAA-34E7-ECD10B61488C}"/>
              </a:ext>
            </a:extLst>
          </p:cNvPr>
          <p:cNvSpPr txBox="1"/>
          <p:nvPr/>
        </p:nvSpPr>
        <p:spPr>
          <a:xfrm flipH="1">
            <a:off x="4979034" y="5653584"/>
            <a:ext cx="14891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/>
              <a:t>Remove from Cart 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6CF71231-BA63-5873-0A51-31F68A678F64}"/>
              </a:ext>
            </a:extLst>
          </p:cNvPr>
          <p:cNvSpPr txBox="1"/>
          <p:nvPr/>
        </p:nvSpPr>
        <p:spPr>
          <a:xfrm flipH="1">
            <a:off x="4747490" y="4087857"/>
            <a:ext cx="20782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1100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0CD9BA51-CC12-924C-01C4-19465F2685DD}"/>
              </a:ext>
            </a:extLst>
          </p:cNvPr>
          <p:cNvSpPr txBox="1"/>
          <p:nvPr/>
        </p:nvSpPr>
        <p:spPr>
          <a:xfrm flipH="1">
            <a:off x="5193078" y="3228341"/>
            <a:ext cx="9729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Login()</a:t>
            </a:r>
            <a:endParaRPr lang="en-IN" sz="1100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92139396-461A-46BE-D7B8-E9990EC2DA75}"/>
              </a:ext>
            </a:extLst>
          </p:cNvPr>
          <p:cNvSpPr txBox="1"/>
          <p:nvPr/>
        </p:nvSpPr>
        <p:spPr>
          <a:xfrm flipH="1">
            <a:off x="5304703" y="2895937"/>
            <a:ext cx="8415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Register()</a:t>
            </a:r>
            <a:endParaRPr lang="en-IN" sz="1100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AC63A121-157F-0765-4BB7-42AD3EC8C5A0}"/>
              </a:ext>
            </a:extLst>
          </p:cNvPr>
          <p:cNvSpPr txBox="1"/>
          <p:nvPr/>
        </p:nvSpPr>
        <p:spPr>
          <a:xfrm flipH="1">
            <a:off x="6564621" y="2249295"/>
            <a:ext cx="20782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DeleteProduct()</a:t>
            </a:r>
            <a:endParaRPr lang="en-IN" sz="1100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45161CBF-ED23-A89D-0D54-1E0F032065EB}"/>
              </a:ext>
            </a:extLst>
          </p:cNvPr>
          <p:cNvSpPr txBox="1"/>
          <p:nvPr/>
        </p:nvSpPr>
        <p:spPr>
          <a:xfrm flipH="1">
            <a:off x="6974256" y="2004497"/>
            <a:ext cx="13305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UpdateProduct()</a:t>
            </a:r>
            <a:endParaRPr lang="en-IN" sz="1100" dirty="0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DA159BFB-A993-F58C-5A4F-BBE77BC3903B}"/>
              </a:ext>
            </a:extLst>
          </p:cNvPr>
          <p:cNvSpPr txBox="1"/>
          <p:nvPr/>
        </p:nvSpPr>
        <p:spPr>
          <a:xfrm flipH="1">
            <a:off x="7077057" y="1760498"/>
            <a:ext cx="10736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AddProduct()</a:t>
            </a:r>
            <a:endParaRPr lang="en-IN" sz="1100" dirty="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A78B3344-952B-70D3-4603-16B1A1E92378}"/>
              </a:ext>
            </a:extLst>
          </p:cNvPr>
          <p:cNvSpPr txBox="1"/>
          <p:nvPr/>
        </p:nvSpPr>
        <p:spPr>
          <a:xfrm flipH="1">
            <a:off x="9582248" y="3042484"/>
            <a:ext cx="1105917" cy="26161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RetriveInfo()</a:t>
            </a:r>
            <a:endParaRPr lang="en-IN" sz="1100" dirty="0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C671A7A8-801A-15EF-726E-758D826AB3DA}"/>
              </a:ext>
            </a:extLst>
          </p:cNvPr>
          <p:cNvSpPr txBox="1"/>
          <p:nvPr/>
        </p:nvSpPr>
        <p:spPr>
          <a:xfrm flipH="1">
            <a:off x="9478824" y="3341054"/>
            <a:ext cx="12998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VerifyLogin()</a:t>
            </a:r>
            <a:endParaRPr lang="en-IN" sz="1100" dirty="0"/>
          </a:p>
        </p:txBody>
      </p:sp>
      <p:sp>
        <p:nvSpPr>
          <p:cNvPr id="50" name="Content Placeholder 3">
            <a:extLst>
              <a:ext uri="{FF2B5EF4-FFF2-40B4-BE49-F238E27FC236}">
                <a16:creationId xmlns:a16="http://schemas.microsoft.com/office/drawing/2014/main" id="{5945D6ED-1908-0355-7884-75DC132204AC}"/>
              </a:ext>
            </a:extLst>
          </p:cNvPr>
          <p:cNvSpPr txBox="1">
            <a:spLocks/>
          </p:cNvSpPr>
          <p:nvPr/>
        </p:nvSpPr>
        <p:spPr>
          <a:xfrm>
            <a:off x="1875938" y="1126539"/>
            <a:ext cx="1746061" cy="589105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accent1">
                <a:shade val="15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>
                <a:solidFill>
                  <a:schemeClr val="tx1"/>
                </a:solidFill>
              </a:rPr>
              <a:t>User</a:t>
            </a:r>
            <a:endParaRPr lang="en-IN" sz="2000" dirty="0">
              <a:solidFill>
                <a:schemeClr val="tx1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E6E1CC2-5023-5524-D55E-AAF021D3AF3F}"/>
              </a:ext>
            </a:extLst>
          </p:cNvPr>
          <p:cNvSpPr txBox="1"/>
          <p:nvPr/>
        </p:nvSpPr>
        <p:spPr>
          <a:xfrm>
            <a:off x="235623" y="154211"/>
            <a:ext cx="73440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SEQUENCE</a:t>
            </a:r>
            <a:r>
              <a:rPr lang="en-US" sz="4000" i="1" dirty="0">
                <a:solidFill>
                  <a:srgbClr val="7030A0"/>
                </a:solidFill>
              </a:rPr>
              <a:t> </a:t>
            </a:r>
            <a:r>
              <a:rPr lang="en-US" sz="36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DIAGRAM</a:t>
            </a:r>
            <a:r>
              <a:rPr lang="en-US" sz="4000" i="1" dirty="0">
                <a:solidFill>
                  <a:srgbClr val="7030A0"/>
                </a:solidFill>
                <a:latin typeface="+mj-lt"/>
                <a:ea typeface="+mj-ea"/>
                <a:cs typeface="+mj-cs"/>
              </a:rPr>
              <a:t> </a:t>
            </a:r>
            <a:endParaRPr lang="en-IN" sz="4000" i="1" dirty="0">
              <a:solidFill>
                <a:srgbClr val="7030A0"/>
              </a:solidFill>
            </a:endParaRP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B9CF0848-0917-68E5-448D-B5D0977B564C}"/>
              </a:ext>
            </a:extLst>
          </p:cNvPr>
          <p:cNvCxnSpPr>
            <a:cxnSpLocks/>
          </p:cNvCxnSpPr>
          <p:nvPr/>
        </p:nvCxnSpPr>
        <p:spPr>
          <a:xfrm>
            <a:off x="2742542" y="3479549"/>
            <a:ext cx="6774337" cy="1602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1A030C32-8139-A911-5081-540DA76D7C55}"/>
              </a:ext>
            </a:extLst>
          </p:cNvPr>
          <p:cNvCxnSpPr>
            <a:cxnSpLocks/>
          </p:cNvCxnSpPr>
          <p:nvPr/>
        </p:nvCxnSpPr>
        <p:spPr>
          <a:xfrm>
            <a:off x="2760414" y="3721449"/>
            <a:ext cx="6774337" cy="1602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5D8B1B85-4500-378D-8F06-7EE538ABD2DD}"/>
              </a:ext>
            </a:extLst>
          </p:cNvPr>
          <p:cNvCxnSpPr>
            <a:cxnSpLocks/>
          </p:cNvCxnSpPr>
          <p:nvPr/>
        </p:nvCxnSpPr>
        <p:spPr>
          <a:xfrm>
            <a:off x="2730325" y="4265936"/>
            <a:ext cx="6774337" cy="1602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FBB948A2-0046-28EC-AB69-549681F3F765}"/>
              </a:ext>
            </a:extLst>
          </p:cNvPr>
          <p:cNvCxnSpPr>
            <a:cxnSpLocks/>
          </p:cNvCxnSpPr>
          <p:nvPr/>
        </p:nvCxnSpPr>
        <p:spPr>
          <a:xfrm>
            <a:off x="2722112" y="4604246"/>
            <a:ext cx="6774337" cy="1602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8ED7C480-CBC9-35B7-8846-9BE219FB1606}"/>
              </a:ext>
            </a:extLst>
          </p:cNvPr>
          <p:cNvCxnSpPr>
            <a:cxnSpLocks/>
          </p:cNvCxnSpPr>
          <p:nvPr/>
        </p:nvCxnSpPr>
        <p:spPr>
          <a:xfrm>
            <a:off x="2710321" y="4911035"/>
            <a:ext cx="6774337" cy="1602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304830B2-80B1-61CF-38A7-1C5EBF9333A4}"/>
              </a:ext>
            </a:extLst>
          </p:cNvPr>
          <p:cNvSpPr txBox="1"/>
          <p:nvPr/>
        </p:nvSpPr>
        <p:spPr>
          <a:xfrm>
            <a:off x="5181326" y="5265061"/>
            <a:ext cx="105920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100" dirty="0"/>
              <a:t>Add To cart 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E7B18AA6-5F11-5D34-550F-AEB117AF4FF9}"/>
              </a:ext>
            </a:extLst>
          </p:cNvPr>
          <p:cNvSpPr txBox="1"/>
          <p:nvPr/>
        </p:nvSpPr>
        <p:spPr>
          <a:xfrm>
            <a:off x="4756499" y="4966826"/>
            <a:ext cx="207657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100" dirty="0"/>
              <a:t>Search Product By category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FFFB1628-D499-F112-B02C-B79D5D7FA95C}"/>
              </a:ext>
            </a:extLst>
          </p:cNvPr>
          <p:cNvSpPr txBox="1"/>
          <p:nvPr/>
        </p:nvSpPr>
        <p:spPr>
          <a:xfrm>
            <a:off x="4778407" y="4657469"/>
            <a:ext cx="189039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100" dirty="0"/>
              <a:t>Search product By name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A717166-7A0F-0137-BD1A-7FDFA68267E1}"/>
              </a:ext>
            </a:extLst>
          </p:cNvPr>
          <p:cNvSpPr txBox="1"/>
          <p:nvPr/>
        </p:nvSpPr>
        <p:spPr>
          <a:xfrm>
            <a:off x="5021518" y="4321743"/>
            <a:ext cx="142740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100" dirty="0"/>
              <a:t>View All Product 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9F6775B1-F978-AD4A-60FF-F761E3D29CAD}"/>
              </a:ext>
            </a:extLst>
          </p:cNvPr>
          <p:cNvSpPr txBox="1"/>
          <p:nvPr/>
        </p:nvSpPr>
        <p:spPr>
          <a:xfrm>
            <a:off x="5206142" y="3778184"/>
            <a:ext cx="112925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100" dirty="0"/>
              <a:t>Delete profile 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76117CC3-D2AA-EC09-FD26-01B34EA5CB1D}"/>
              </a:ext>
            </a:extLst>
          </p:cNvPr>
          <p:cNvSpPr txBox="1"/>
          <p:nvPr/>
        </p:nvSpPr>
        <p:spPr>
          <a:xfrm>
            <a:off x="5206142" y="4033015"/>
            <a:ext cx="124048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100" dirty="0"/>
              <a:t>Update Profile 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9A2CEB0C-902F-808D-1AB3-7CE12B22E723}"/>
              </a:ext>
            </a:extLst>
          </p:cNvPr>
          <p:cNvSpPr txBox="1"/>
          <p:nvPr/>
        </p:nvSpPr>
        <p:spPr>
          <a:xfrm>
            <a:off x="5209647" y="3510811"/>
            <a:ext cx="158522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100" dirty="0"/>
              <a:t>View profile </a:t>
            </a:r>
          </a:p>
        </p:txBody>
      </p:sp>
      <p:sp>
        <p:nvSpPr>
          <p:cNvPr id="148" name="Oval 147">
            <a:extLst>
              <a:ext uri="{FF2B5EF4-FFF2-40B4-BE49-F238E27FC236}">
                <a16:creationId xmlns:a16="http://schemas.microsoft.com/office/drawing/2014/main" id="{32283221-1D63-8DC3-5AF7-002C936C5C8C}"/>
              </a:ext>
            </a:extLst>
          </p:cNvPr>
          <p:cNvSpPr/>
          <p:nvPr/>
        </p:nvSpPr>
        <p:spPr>
          <a:xfrm>
            <a:off x="5637816" y="2477499"/>
            <a:ext cx="67538" cy="83522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100"/>
          </a:p>
        </p:txBody>
      </p:sp>
      <p:sp>
        <p:nvSpPr>
          <p:cNvPr id="149" name="Oval 148">
            <a:extLst>
              <a:ext uri="{FF2B5EF4-FFF2-40B4-BE49-F238E27FC236}">
                <a16:creationId xmlns:a16="http://schemas.microsoft.com/office/drawing/2014/main" id="{A7011B9A-4020-1E56-D2D4-1C5E756CB553}"/>
              </a:ext>
            </a:extLst>
          </p:cNvPr>
          <p:cNvSpPr/>
          <p:nvPr/>
        </p:nvSpPr>
        <p:spPr>
          <a:xfrm>
            <a:off x="5634529" y="1951455"/>
            <a:ext cx="67538" cy="83522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100"/>
          </a:p>
        </p:txBody>
      </p:sp>
      <p:sp>
        <p:nvSpPr>
          <p:cNvPr id="150" name="Oval 149">
            <a:extLst>
              <a:ext uri="{FF2B5EF4-FFF2-40B4-BE49-F238E27FC236}">
                <a16:creationId xmlns:a16="http://schemas.microsoft.com/office/drawing/2014/main" id="{D4BAC80B-1359-A45D-4C91-ED60F5D448C9}"/>
              </a:ext>
            </a:extLst>
          </p:cNvPr>
          <p:cNvSpPr/>
          <p:nvPr/>
        </p:nvSpPr>
        <p:spPr>
          <a:xfrm>
            <a:off x="5637816" y="2246395"/>
            <a:ext cx="67538" cy="83522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100"/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953F7052-5719-2567-A0A1-7077445EA37F}"/>
              </a:ext>
            </a:extLst>
          </p:cNvPr>
          <p:cNvSpPr/>
          <p:nvPr/>
        </p:nvSpPr>
        <p:spPr>
          <a:xfrm rot="16200000">
            <a:off x="9500340" y="3124381"/>
            <a:ext cx="129331" cy="126736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100"/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36F618F3-B2E5-3794-D8D9-D5ACD9620AD4}"/>
              </a:ext>
            </a:extLst>
          </p:cNvPr>
          <p:cNvSpPr/>
          <p:nvPr/>
        </p:nvSpPr>
        <p:spPr>
          <a:xfrm rot="16200000">
            <a:off x="9495705" y="3385668"/>
            <a:ext cx="129331" cy="126736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100"/>
          </a:p>
        </p:txBody>
      </p: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FC7F4742-9F3B-273D-49BC-49288FFE2572}"/>
              </a:ext>
            </a:extLst>
          </p:cNvPr>
          <p:cNvCxnSpPr>
            <a:cxnSpLocks/>
            <a:endCxn id="156" idx="3"/>
          </p:cNvCxnSpPr>
          <p:nvPr/>
        </p:nvCxnSpPr>
        <p:spPr>
          <a:xfrm flipH="1">
            <a:off x="9560371" y="3252415"/>
            <a:ext cx="1828" cy="131956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A7BCD588-7975-A1AF-F46C-F0617EE8CAFF}"/>
              </a:ext>
            </a:extLst>
          </p:cNvPr>
          <p:cNvCxnSpPr>
            <a:cxnSpLocks/>
            <a:stCxn id="156" idx="1"/>
            <a:endCxn id="14" idx="3"/>
          </p:cNvCxnSpPr>
          <p:nvPr/>
        </p:nvCxnSpPr>
        <p:spPr>
          <a:xfrm flipH="1">
            <a:off x="9560370" y="3513702"/>
            <a:ext cx="1" cy="193594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FAAE7329-A478-403B-F7A4-079E41EFAA19}"/>
              </a:ext>
            </a:extLst>
          </p:cNvPr>
          <p:cNvCxnSpPr>
            <a:cxnSpLocks/>
          </p:cNvCxnSpPr>
          <p:nvPr/>
        </p:nvCxnSpPr>
        <p:spPr>
          <a:xfrm>
            <a:off x="2722112" y="5216363"/>
            <a:ext cx="6774337" cy="1602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DDF60FCF-FE09-6804-6CD3-17A3995507A7}"/>
              </a:ext>
            </a:extLst>
          </p:cNvPr>
          <p:cNvCxnSpPr>
            <a:cxnSpLocks/>
          </p:cNvCxnSpPr>
          <p:nvPr/>
        </p:nvCxnSpPr>
        <p:spPr>
          <a:xfrm>
            <a:off x="2750895" y="5537657"/>
            <a:ext cx="6774337" cy="1602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5" name="TextBox 174">
            <a:extLst>
              <a:ext uri="{FF2B5EF4-FFF2-40B4-BE49-F238E27FC236}">
                <a16:creationId xmlns:a16="http://schemas.microsoft.com/office/drawing/2014/main" id="{AB97FB7A-F67C-F74C-09DB-682FD5EF504F}"/>
              </a:ext>
            </a:extLst>
          </p:cNvPr>
          <p:cNvSpPr txBox="1"/>
          <p:nvPr/>
        </p:nvSpPr>
        <p:spPr>
          <a:xfrm flipH="1">
            <a:off x="9596462" y="3652195"/>
            <a:ext cx="982601" cy="26161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ViewInfo()</a:t>
            </a:r>
            <a:endParaRPr lang="en-IN" sz="11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218024D-A9C4-D095-5D10-CE5069CEA3E1}"/>
              </a:ext>
            </a:extLst>
          </p:cNvPr>
          <p:cNvSpPr txBox="1"/>
          <p:nvPr/>
        </p:nvSpPr>
        <p:spPr>
          <a:xfrm>
            <a:off x="9612223" y="3996940"/>
            <a:ext cx="14680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ManageProfile()</a:t>
            </a:r>
            <a:endParaRPr lang="en-IN" sz="11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9A7C0CC-2274-797D-7333-447400874256}"/>
              </a:ext>
            </a:extLst>
          </p:cNvPr>
          <p:cNvSpPr txBox="1"/>
          <p:nvPr/>
        </p:nvSpPr>
        <p:spPr>
          <a:xfrm>
            <a:off x="9638882" y="4471625"/>
            <a:ext cx="14680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ViewProduct</a:t>
            </a:r>
            <a:endParaRPr lang="en-IN" sz="11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9C3C5DB-2B27-E2D8-683C-216DF5E21B2B}"/>
              </a:ext>
            </a:extLst>
          </p:cNvPr>
          <p:cNvSpPr txBox="1"/>
          <p:nvPr/>
        </p:nvSpPr>
        <p:spPr>
          <a:xfrm>
            <a:off x="9645618" y="4899505"/>
            <a:ext cx="609879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SearchingProduct</a:t>
            </a:r>
            <a:endParaRPr lang="en-IN" sz="11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82BC2FB-F620-F60F-0EB9-25E41A734AD8}"/>
              </a:ext>
            </a:extLst>
          </p:cNvPr>
          <p:cNvSpPr txBox="1"/>
          <p:nvPr/>
        </p:nvSpPr>
        <p:spPr>
          <a:xfrm>
            <a:off x="9613343" y="5520691"/>
            <a:ext cx="784141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UpdateCart</a:t>
            </a:r>
            <a:endParaRPr lang="en-IN" sz="11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32BD286-9FC1-E184-38A2-58DEB5E5B03E}"/>
              </a:ext>
            </a:extLst>
          </p:cNvPr>
          <p:cNvSpPr txBox="1"/>
          <p:nvPr/>
        </p:nvSpPr>
        <p:spPr>
          <a:xfrm>
            <a:off x="9610524" y="6314294"/>
            <a:ext cx="872561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OrderPlacing</a:t>
            </a:r>
            <a:endParaRPr lang="en-IN" sz="1100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0484330-D3FF-9FED-6A3A-3E3FADC6C21B}"/>
              </a:ext>
            </a:extLst>
          </p:cNvPr>
          <p:cNvCxnSpPr>
            <a:cxnSpLocks/>
          </p:cNvCxnSpPr>
          <p:nvPr/>
        </p:nvCxnSpPr>
        <p:spPr>
          <a:xfrm>
            <a:off x="2622245" y="6149028"/>
            <a:ext cx="6874204" cy="2820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31340341-825E-57DE-2AAD-5C58D0909925}"/>
              </a:ext>
            </a:extLst>
          </p:cNvPr>
          <p:cNvSpPr/>
          <p:nvPr/>
        </p:nvSpPr>
        <p:spPr>
          <a:xfrm rot="16200000" flipV="1">
            <a:off x="9441808" y="6131058"/>
            <a:ext cx="186658" cy="100958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100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DB96A143-6CBC-0402-8E0A-1FE2EAC22443}"/>
              </a:ext>
            </a:extLst>
          </p:cNvPr>
          <p:cNvSpPr/>
          <p:nvPr/>
        </p:nvSpPr>
        <p:spPr>
          <a:xfrm flipH="1">
            <a:off x="2612827" y="4818332"/>
            <a:ext cx="116843" cy="122252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9F3D4AA4-4B4D-B6DE-D295-72D5E9A76EBC}"/>
              </a:ext>
            </a:extLst>
          </p:cNvPr>
          <p:cNvSpPr/>
          <p:nvPr/>
        </p:nvSpPr>
        <p:spPr>
          <a:xfrm flipH="1">
            <a:off x="2605543" y="5459565"/>
            <a:ext cx="116843" cy="122252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CB989870-E8D1-50D2-4A30-CFECEE299DED}"/>
              </a:ext>
            </a:extLst>
          </p:cNvPr>
          <p:cNvSpPr/>
          <p:nvPr/>
        </p:nvSpPr>
        <p:spPr>
          <a:xfrm flipH="1">
            <a:off x="2606465" y="6079529"/>
            <a:ext cx="116843" cy="122252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F3210F71-3D0C-6C21-58DA-AA184857A9FF}"/>
              </a:ext>
            </a:extLst>
          </p:cNvPr>
          <p:cNvSpPr/>
          <p:nvPr/>
        </p:nvSpPr>
        <p:spPr>
          <a:xfrm flipH="1">
            <a:off x="2590105" y="6407837"/>
            <a:ext cx="116843" cy="122252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5AD636BF-2EF2-42E2-EE12-B1E230BC2EFD}"/>
              </a:ext>
            </a:extLst>
          </p:cNvPr>
          <p:cNvSpPr/>
          <p:nvPr/>
        </p:nvSpPr>
        <p:spPr>
          <a:xfrm>
            <a:off x="2632842" y="4234388"/>
            <a:ext cx="109700" cy="102603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DF660774-A014-79BA-72BC-C85ACD52CE7E}"/>
              </a:ext>
            </a:extLst>
          </p:cNvPr>
          <p:cNvSpPr/>
          <p:nvPr/>
        </p:nvSpPr>
        <p:spPr>
          <a:xfrm>
            <a:off x="2648526" y="3395955"/>
            <a:ext cx="121803" cy="129846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37113801-9909-7429-D128-0F307F22B485}"/>
              </a:ext>
            </a:extLst>
          </p:cNvPr>
          <p:cNvSpPr/>
          <p:nvPr/>
        </p:nvSpPr>
        <p:spPr>
          <a:xfrm>
            <a:off x="2657639" y="3116581"/>
            <a:ext cx="121803" cy="129846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F3CF648-BE5F-D1B1-BF3A-8E65D5A780C8}"/>
              </a:ext>
            </a:extLst>
          </p:cNvPr>
          <p:cNvSpPr txBox="1"/>
          <p:nvPr/>
        </p:nvSpPr>
        <p:spPr>
          <a:xfrm>
            <a:off x="9590707" y="2052678"/>
            <a:ext cx="91694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AdminOperation</a:t>
            </a:r>
            <a:endParaRPr lang="en-IN" sz="1100" dirty="0"/>
          </a:p>
        </p:txBody>
      </p:sp>
    </p:spTree>
    <p:extLst>
      <p:ext uri="{BB962C8B-B14F-4D97-AF65-F5344CB8AC3E}">
        <p14:creationId xmlns:p14="http://schemas.microsoft.com/office/powerpoint/2010/main" val="5235929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68F5066B-3FE7-16D5-06C0-839E9434DF7B}"/>
              </a:ext>
            </a:extLst>
          </p:cNvPr>
          <p:cNvSpPr txBox="1"/>
          <p:nvPr/>
        </p:nvSpPr>
        <p:spPr>
          <a:xfrm>
            <a:off x="478465" y="325421"/>
            <a:ext cx="5326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3">
                    <a:lumMod val="75000"/>
                  </a:schemeClr>
                </a:solidFill>
              </a:rPr>
              <a:t>APPLICATION LAYER</a:t>
            </a:r>
            <a:endParaRPr lang="en-IN" sz="3600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C0E784-C602-73B7-BC5A-61AF31C72F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465" y="1179306"/>
            <a:ext cx="10159345" cy="5237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72837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6919</TotalTime>
  <Words>1081</Words>
  <Application>Microsoft Office PowerPoint</Application>
  <PresentationFormat>Widescreen</PresentationFormat>
  <Paragraphs>243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Amasis MT Pro</vt:lpstr>
      <vt:lpstr>Arial</vt:lpstr>
      <vt:lpstr>Times New Roman</vt:lpstr>
      <vt:lpstr>Trebuchet MS</vt:lpstr>
      <vt:lpstr>Wingdings</vt:lpstr>
      <vt:lpstr>Wingdings 3</vt:lpstr>
      <vt:lpstr>Facet</vt:lpstr>
      <vt:lpstr>PowerPoint Presentation</vt:lpstr>
      <vt:lpstr>CONTENT :</vt:lpstr>
      <vt:lpstr>Tech Stack Overview</vt:lpstr>
      <vt:lpstr>Functional Requirements</vt:lpstr>
      <vt:lpstr>Non-Functional Requirements</vt:lpstr>
      <vt:lpstr>ER DIAGRAM </vt:lpstr>
      <vt:lpstr>CLASS DIAGRAM </vt:lpstr>
      <vt:lpstr>PowerPoint Presentation</vt:lpstr>
      <vt:lpstr>PowerPoint Presentation</vt:lpstr>
      <vt:lpstr>PowerPoint Presentation</vt:lpstr>
      <vt:lpstr>Entities</vt:lpstr>
      <vt:lpstr>User Scope </vt:lpstr>
      <vt:lpstr>User : </vt:lpstr>
      <vt:lpstr>Admin Scope</vt:lpstr>
      <vt:lpstr>Screen Flow</vt:lpstr>
      <vt:lpstr>Problem Statement</vt:lpstr>
      <vt:lpstr>Future Enhancements</vt:lpstr>
      <vt:lpstr>Scrum Meeting </vt:lpstr>
      <vt:lpstr>Thank You</vt:lpstr>
    </vt:vector>
  </TitlesOfParts>
  <Company>Capgemini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Khan, Heena Kausar</dc:creator>
  <cp:lastModifiedBy>Abid Ali Hosangadi, Nishat Anjum</cp:lastModifiedBy>
  <cp:revision>14</cp:revision>
  <dcterms:created xsi:type="dcterms:W3CDTF">2023-12-13T07:14:26Z</dcterms:created>
  <dcterms:modified xsi:type="dcterms:W3CDTF">2023-12-20T03:22:15Z</dcterms:modified>
</cp:coreProperties>
</file>