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83"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Revanth R</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au721221104046</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913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Revanth R</cp:lastModifiedBy>
  <cp:revision>6</cp:revision>
  <dcterms:created xsi:type="dcterms:W3CDTF">2024-04-17T11:35:10Z</dcterms:created>
  <dcterms:modified xsi:type="dcterms:W3CDTF">2024-04-30T14:52:03Z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