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1089B7-191F-DA31-5483-1762C0C64A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58082-7A02-8F2A-80A9-11208634D3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CC8A8-25AE-44C6-AFF5-E4A44A48653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3CCB1-4036-F17C-8950-C25016D52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E0856-2818-022C-EBC5-A38A3AAC3A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259C7-E7F5-4B59-B3D2-0C43AA2DD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51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3077-C9F9-44C9-9F4B-5E8F3CCCA8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5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165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506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45673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278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88010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5554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987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3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652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9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62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6433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204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818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716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377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461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285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9413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037-B719-49A6-A669-129F1E4FEA42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68B5-3221-4A1E-AED2-4F9C6C102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75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73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067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3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ACD892-4D81-CF5D-324C-A6206D8241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3" y="615484"/>
            <a:ext cx="1152144" cy="1152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D06EF-D4A7-5101-6692-538699FD6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242" y="606340"/>
            <a:ext cx="1161288" cy="1161288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37F289-D78D-E2AD-A161-88538720F667}"/>
              </a:ext>
            </a:extLst>
          </p:cNvPr>
          <p:cNvSpPr txBox="1"/>
          <p:nvPr/>
        </p:nvSpPr>
        <p:spPr>
          <a:xfrm>
            <a:off x="2684418" y="816540"/>
            <a:ext cx="7317065" cy="134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960"/>
              </a:spcAft>
            </a:pPr>
            <a:r>
              <a:rPr lang="en-IN" sz="216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SAVEETHA SCHOOL OF ENGINEERING</a:t>
            </a:r>
            <a:endParaRPr lang="en-IN" sz="132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960"/>
              </a:spcAft>
            </a:pPr>
            <a:r>
              <a:rPr lang="en-IN" sz="216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SAVEETHA INSTITUTE OF MEDICAL AND TECHNICAL SCIENCES</a:t>
            </a:r>
            <a:endParaRPr lang="en-IN" sz="132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33FF7-5224-A2F7-9341-BC356C17948B}"/>
              </a:ext>
            </a:extLst>
          </p:cNvPr>
          <p:cNvSpPr txBox="1"/>
          <p:nvPr/>
        </p:nvSpPr>
        <p:spPr>
          <a:xfrm>
            <a:off x="897310" y="2155124"/>
            <a:ext cx="111217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CSA0697 - </a:t>
            </a:r>
            <a:r>
              <a:rPr lang="en-US" sz="2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ALGORITHM FOR LOWER BOUND THEORY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2D2F3-2C78-9F77-E96A-910AD1C1CB8E}"/>
              </a:ext>
            </a:extLst>
          </p:cNvPr>
          <p:cNvSpPr txBox="1"/>
          <p:nvPr/>
        </p:nvSpPr>
        <p:spPr>
          <a:xfrm>
            <a:off x="421743" y="3304487"/>
            <a:ext cx="11069216" cy="18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3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Account Details Management System Using Binary 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161B9-6A3C-7805-C433-1EA15808BE76}"/>
              </a:ext>
            </a:extLst>
          </p:cNvPr>
          <p:cNvSpPr txBox="1"/>
          <p:nvPr/>
        </p:nvSpPr>
        <p:spPr>
          <a:xfrm rot="10800000" flipH="1" flipV="1">
            <a:off x="411730" y="5705506"/>
            <a:ext cx="53654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Dr.Gnana Soundari</a:t>
            </a:r>
            <a:endParaRPr lang="en-IN" sz="216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8C2BB-31B2-753B-5F83-1A19C03234D3}"/>
              </a:ext>
            </a:extLst>
          </p:cNvPr>
          <p:cNvSpPr txBox="1"/>
          <p:nvPr/>
        </p:nvSpPr>
        <p:spPr>
          <a:xfrm>
            <a:off x="421742" y="6323531"/>
            <a:ext cx="487930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2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Revanth Harsha Vardhan</a:t>
            </a:r>
          </a:p>
          <a:p>
            <a:r>
              <a:rPr lang="en-IN" sz="2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REG.NO: </a:t>
            </a:r>
            <a:r>
              <a:rPr lang="en-I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192210076</a:t>
            </a:r>
          </a:p>
        </p:txBody>
      </p:sp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9067" y="5944527"/>
            <a:ext cx="2542189" cy="22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67" y="2724031"/>
            <a:ext cx="4944666" cy="278141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44709" y="1014651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u="sng" dirty="0">
                <a:solidFill>
                  <a:srgbClr val="1F1E1E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Importance of Efficient Data Management</a:t>
            </a:r>
            <a:endParaRPr lang="en-US" sz="445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6244709" y="3008709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421160" y="3081338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6948726" y="300870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Quick Access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6948726" y="3494842"/>
            <a:ext cx="300144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Fast retrieval of account information is essential for seamless operations.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10166747" y="3008709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308312" y="3081338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0870763" y="300870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Accurate Records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10870763" y="3494842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Ensuring accurate and up-to-date data is vital for maintaining customer trust.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6244709" y="534197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386155" y="5414605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6948726" y="5341977"/>
            <a:ext cx="289321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Improved Efficiency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6948726" y="5828109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Streamlining data management processes reduces errors and saves time.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3"/>
          <p:cNvSpPr/>
          <p:nvPr/>
        </p:nvSpPr>
        <p:spPr>
          <a:xfrm>
            <a:off x="10166747" y="534197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10307360" y="5414605"/>
            <a:ext cx="20621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5"/>
          <p:cNvSpPr/>
          <p:nvPr/>
        </p:nvSpPr>
        <p:spPr>
          <a:xfrm>
            <a:off x="10870763" y="5341977"/>
            <a:ext cx="289857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Secure Transactions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10870763" y="5828109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Efficient management guarantees secure and reliable account transactions.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0C88E-7014-69FE-5258-0A1E8B2D881C}"/>
              </a:ext>
            </a:extLst>
          </p:cNvPr>
          <p:cNvSpPr/>
          <p:nvPr/>
        </p:nvSpPr>
        <p:spPr>
          <a:xfrm>
            <a:off x="12752173" y="7883611"/>
            <a:ext cx="1767016" cy="277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312908"/>
            <a:ext cx="1071681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u="sng" dirty="0">
                <a:solidFill>
                  <a:srgbClr val="1F1E1E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Overview of Binary Search Algorithm</a:t>
            </a:r>
            <a:endParaRPr lang="en-US" sz="445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58309" y="3567113"/>
            <a:ext cx="286297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Divide and Conquer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58309" y="4139922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Binary search systematically divides a sorted dataset in half.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8309" y="5028248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It compares the target value with the middle element.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12926" y="356711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Efficient Search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12926" y="4139922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If the target is greater, it searches the right half.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312926" y="5028248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If the target is smaller, it searches the left half.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867543" y="3567113"/>
            <a:ext cx="348234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Logarithmic Complexity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67543" y="4139922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This approach significantly reduces search time, especially for large datasets.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4E628-CC2E-317C-7300-E6196A3D5B76}"/>
              </a:ext>
            </a:extLst>
          </p:cNvPr>
          <p:cNvSpPr/>
          <p:nvPr/>
        </p:nvSpPr>
        <p:spPr>
          <a:xfrm>
            <a:off x="12813957" y="7784757"/>
            <a:ext cx="1729946" cy="321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698" y="1519881"/>
            <a:ext cx="4982885" cy="45720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04731" y="885111"/>
            <a:ext cx="7734538" cy="1324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u="sng" dirty="0">
                <a:solidFill>
                  <a:srgbClr val="1F1E1E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Implementation of Binary Search for Account Details</a:t>
            </a:r>
            <a:endParaRPr lang="en-US" sz="415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31" y="2511742"/>
            <a:ext cx="1006793" cy="161091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013466" y="2713077"/>
            <a:ext cx="2649617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Sorting Accounts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2"/>
          <p:cNvSpPr/>
          <p:nvPr/>
        </p:nvSpPr>
        <p:spPr>
          <a:xfrm>
            <a:off x="2013466" y="3164919"/>
            <a:ext cx="6425803" cy="644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First, we need to sort the account details by a unique identifier like account number.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31" y="4122658"/>
            <a:ext cx="1006793" cy="161091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013466" y="4323993"/>
            <a:ext cx="2649617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Target Account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/>
          <p:cNvSpPr/>
          <p:nvPr/>
        </p:nvSpPr>
        <p:spPr>
          <a:xfrm>
            <a:off x="2013466" y="4775835"/>
            <a:ext cx="6425803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The user provides the target account number they want to find.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731" y="5733574"/>
            <a:ext cx="1006793" cy="161091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013466" y="5934908"/>
            <a:ext cx="2649617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Binary Search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6"/>
          <p:cNvSpPr/>
          <p:nvPr/>
        </p:nvSpPr>
        <p:spPr>
          <a:xfrm>
            <a:off x="2013466" y="6386751"/>
            <a:ext cx="6425803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The system applies binary search to locate the account quickly.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076" y="1297459"/>
            <a:ext cx="5869459" cy="520219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8309" y="1432560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u="sng" dirty="0">
                <a:solidFill>
                  <a:srgbClr val="1F1E1E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Benefits of Binary Search in Account Management</a:t>
            </a:r>
            <a:endParaRPr lang="en-US" sz="445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758309" y="3182898"/>
            <a:ext cx="7627382" cy="3614023"/>
          </a:xfrm>
          <a:prstGeom prst="roundRect">
            <a:avLst>
              <a:gd name="adj" fmla="val 251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765929" y="3190518"/>
            <a:ext cx="7612142" cy="13151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982504" y="3328035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Faster Search Times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4792385" y="3328035"/>
            <a:ext cx="336911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Reduced time to retrieve account data, improving user experience.</a:t>
            </a:r>
            <a:endParaRPr lang="en-US" sz="1700" dirty="0"/>
          </a:p>
        </p:txBody>
      </p:sp>
      <p:sp>
        <p:nvSpPr>
          <p:cNvPr id="9" name="Shape 5"/>
          <p:cNvSpPr/>
          <p:nvPr/>
        </p:nvSpPr>
        <p:spPr>
          <a:xfrm>
            <a:off x="765929" y="4505682"/>
            <a:ext cx="7612142" cy="131516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982504" y="4643199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Scalability</a:t>
            </a:r>
            <a:endParaRPr lang="en-US" sz="1700" dirty="0"/>
          </a:p>
        </p:txBody>
      </p:sp>
      <p:sp>
        <p:nvSpPr>
          <p:cNvPr id="11" name="Text 7"/>
          <p:cNvSpPr/>
          <p:nvPr/>
        </p:nvSpPr>
        <p:spPr>
          <a:xfrm>
            <a:off x="4792385" y="4643199"/>
            <a:ext cx="336911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Handles large datasets efficiently, supporting growth in customer base.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765929" y="5820847"/>
            <a:ext cx="7612142" cy="9684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982504" y="5958364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Improved Accuracy</a:t>
            </a:r>
            <a:endParaRPr lang="en-US" sz="1700" dirty="0"/>
          </a:p>
        </p:txBody>
      </p:sp>
      <p:sp>
        <p:nvSpPr>
          <p:cNvPr id="14" name="Text 10"/>
          <p:cNvSpPr/>
          <p:nvPr/>
        </p:nvSpPr>
        <p:spPr>
          <a:xfrm>
            <a:off x="4792385" y="5958364"/>
            <a:ext cx="33691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Reduces the risk of errors in finding account information.</a:t>
            </a:r>
            <a:endParaRPr lang="en-US" sz="1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46F32-CDC5-4A48-CEE5-91AAA20AC3A9}"/>
              </a:ext>
            </a:extLst>
          </p:cNvPr>
          <p:cNvSpPr/>
          <p:nvPr/>
        </p:nvSpPr>
        <p:spPr>
          <a:xfrm>
            <a:off x="12813957" y="7846541"/>
            <a:ext cx="1692875" cy="222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473" y="270748"/>
            <a:ext cx="3249335" cy="216669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8309" y="3962757"/>
            <a:ext cx="1272742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u="sng" dirty="0">
                <a:solidFill>
                  <a:srgbClr val="1F1E1E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Handling Large Datasets with Binary Search</a:t>
            </a:r>
            <a:endParaRPr lang="en-US" sz="445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758309" y="5000387"/>
            <a:ext cx="4226838" cy="1974652"/>
          </a:xfrm>
          <a:prstGeom prst="roundRect">
            <a:avLst>
              <a:gd name="adj" fmla="val 460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82504" y="522458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Efficient Indexing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982504" y="5710714"/>
            <a:ext cx="377844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Maintaining a sorted index of account details facilitates quick searches.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5201722" y="5000387"/>
            <a:ext cx="4226838" cy="1974652"/>
          </a:xfrm>
          <a:prstGeom prst="roundRect">
            <a:avLst>
              <a:gd name="adj" fmla="val 460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5425916" y="522458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Data Partitioning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425916" y="5710714"/>
            <a:ext cx="377844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Dividing the data into smaller, manageable chunks speeds up search operations.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9645134" y="5000387"/>
            <a:ext cx="4226838" cy="1974652"/>
          </a:xfrm>
          <a:prstGeom prst="roundRect">
            <a:avLst>
              <a:gd name="adj" fmla="val 460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869329" y="522458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Parallel Processing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9869329" y="5710714"/>
            <a:ext cx="377844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Utilizing multiple processors can significantly enhance search speed for extensive datasets.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DE8776-74B7-E43F-73D7-CDC6D700CCC3}"/>
              </a:ext>
            </a:extLst>
          </p:cNvPr>
          <p:cNvSpPr/>
          <p:nvPr/>
        </p:nvSpPr>
        <p:spPr>
          <a:xfrm>
            <a:off x="12720042" y="7784757"/>
            <a:ext cx="1762077" cy="2718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674" y="2244685"/>
            <a:ext cx="4986933" cy="374022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9373" y="877133"/>
            <a:ext cx="7745254" cy="13146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u="sng" dirty="0">
                <a:solidFill>
                  <a:srgbClr val="1F1E1E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Scalability and Performance Considerations</a:t>
            </a:r>
            <a:endParaRPr lang="en-US" sz="41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987623" y="2491502"/>
            <a:ext cx="22860" cy="4860846"/>
          </a:xfrm>
          <a:prstGeom prst="roundRect">
            <a:avLst>
              <a:gd name="adj" fmla="val 367133"/>
            </a:avLst>
          </a:prstGeom>
          <a:solidFill>
            <a:srgbClr val="BBC2DC"/>
          </a:solidFill>
          <a:ln/>
        </p:spPr>
      </p:sp>
      <p:sp>
        <p:nvSpPr>
          <p:cNvPr id="6" name="Shape 2"/>
          <p:cNvSpPr/>
          <p:nvPr/>
        </p:nvSpPr>
        <p:spPr>
          <a:xfrm>
            <a:off x="1200983" y="2929652"/>
            <a:ext cx="699373" cy="22860"/>
          </a:xfrm>
          <a:prstGeom prst="roundRect">
            <a:avLst>
              <a:gd name="adj" fmla="val 367133"/>
            </a:avLst>
          </a:prstGeom>
          <a:solidFill>
            <a:srgbClr val="BBC2DC"/>
          </a:solidFill>
          <a:ln/>
        </p:spPr>
      </p:sp>
      <p:sp>
        <p:nvSpPr>
          <p:cNvPr id="7" name="Shape 3"/>
          <p:cNvSpPr/>
          <p:nvPr/>
        </p:nvSpPr>
        <p:spPr>
          <a:xfrm>
            <a:off x="774263" y="2716292"/>
            <a:ext cx="449580" cy="449580"/>
          </a:xfrm>
          <a:prstGeom prst="roundRect">
            <a:avLst>
              <a:gd name="adj" fmla="val 1866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37022" y="2783324"/>
            <a:ext cx="124063" cy="315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50" dirty="0"/>
          </a:p>
        </p:txBody>
      </p:sp>
      <p:sp>
        <p:nvSpPr>
          <p:cNvPr id="9" name="Text 5"/>
          <p:cNvSpPr/>
          <p:nvPr/>
        </p:nvSpPr>
        <p:spPr>
          <a:xfrm>
            <a:off x="2098000" y="2691289"/>
            <a:ext cx="309193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Database Optimization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098000" y="3139678"/>
            <a:ext cx="6346627" cy="63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Optimizing the database structure and queries improves performance.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1200983" y="4616529"/>
            <a:ext cx="699373" cy="22860"/>
          </a:xfrm>
          <a:prstGeom prst="roundRect">
            <a:avLst>
              <a:gd name="adj" fmla="val 367133"/>
            </a:avLst>
          </a:prstGeom>
          <a:solidFill>
            <a:srgbClr val="BBC2DC"/>
          </a:solidFill>
          <a:ln/>
        </p:spPr>
      </p:sp>
      <p:sp>
        <p:nvSpPr>
          <p:cNvPr id="12" name="Shape 8"/>
          <p:cNvSpPr/>
          <p:nvPr/>
        </p:nvSpPr>
        <p:spPr>
          <a:xfrm>
            <a:off x="774263" y="4403169"/>
            <a:ext cx="449580" cy="449580"/>
          </a:xfrm>
          <a:prstGeom prst="roundRect">
            <a:avLst>
              <a:gd name="adj" fmla="val 1866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04875" y="4470202"/>
            <a:ext cx="188357" cy="315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50" dirty="0"/>
          </a:p>
        </p:txBody>
      </p:sp>
      <p:sp>
        <p:nvSpPr>
          <p:cNvPr id="14" name="Text 10"/>
          <p:cNvSpPr/>
          <p:nvPr/>
        </p:nvSpPr>
        <p:spPr>
          <a:xfrm>
            <a:off x="2098000" y="4378166"/>
            <a:ext cx="2836902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Caching Mechanisms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2098000" y="4826556"/>
            <a:ext cx="6346627" cy="63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Storing frequently accessed account data in cache enhances response times.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2"/>
          <p:cNvSpPr/>
          <p:nvPr/>
        </p:nvSpPr>
        <p:spPr>
          <a:xfrm>
            <a:off x="1200983" y="6303407"/>
            <a:ext cx="699373" cy="22860"/>
          </a:xfrm>
          <a:prstGeom prst="roundRect">
            <a:avLst>
              <a:gd name="adj" fmla="val 367133"/>
            </a:avLst>
          </a:prstGeom>
          <a:solidFill>
            <a:srgbClr val="BBC2DC"/>
          </a:solidFill>
          <a:ln/>
        </p:spPr>
      </p:sp>
      <p:sp>
        <p:nvSpPr>
          <p:cNvPr id="17" name="Shape 13"/>
          <p:cNvSpPr/>
          <p:nvPr/>
        </p:nvSpPr>
        <p:spPr>
          <a:xfrm>
            <a:off x="774263" y="6090047"/>
            <a:ext cx="449580" cy="449580"/>
          </a:xfrm>
          <a:prstGeom prst="roundRect">
            <a:avLst>
              <a:gd name="adj" fmla="val 1866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904637" y="6157079"/>
            <a:ext cx="188714" cy="315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50" dirty="0"/>
          </a:p>
        </p:txBody>
      </p:sp>
      <p:sp>
        <p:nvSpPr>
          <p:cNvPr id="19" name="Text 15"/>
          <p:cNvSpPr/>
          <p:nvPr/>
        </p:nvSpPr>
        <p:spPr>
          <a:xfrm>
            <a:off x="2098000" y="6065044"/>
            <a:ext cx="2629257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Load Balancing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2098000" y="6513433"/>
            <a:ext cx="6346627" cy="63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Distributing requests across multiple servers minimizes server overload.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48" y="2268736"/>
            <a:ext cx="4944785" cy="369212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00928" y="1159245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u="sng" dirty="0">
                <a:solidFill>
                  <a:srgbClr val="1F1E1E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Conclusion and Future Enhancements</a:t>
            </a:r>
            <a:endParaRPr lang="en-US" sz="445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5757148" y="2974316"/>
            <a:ext cx="8114943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Binary search significantly enhances the efficiency of bank account details management systems. </a:t>
            </a:r>
          </a:p>
          <a:p>
            <a:pPr>
              <a:lnSpc>
                <a:spcPts val="2700"/>
              </a:lnSpc>
            </a:pPr>
            <a:endParaRPr lang="en-US" sz="2000" dirty="0">
              <a:solidFill>
                <a:srgbClr val="3B3535"/>
              </a:solidFill>
              <a:latin typeface="Times New Roman" panose="02020603050405020304" pitchFamily="18" charset="0"/>
              <a:ea typeface="Sora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B3535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Future enhancements might include implementing advanced search algorithms, incorporating real-time data updates, and enhancing security measures.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AA4BE-7DF7-3CF8-88EF-A01F2C891833}"/>
              </a:ext>
            </a:extLst>
          </p:cNvPr>
          <p:cNvSpPr/>
          <p:nvPr/>
        </p:nvSpPr>
        <p:spPr>
          <a:xfrm>
            <a:off x="12838670" y="7710616"/>
            <a:ext cx="1631092" cy="333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410</Words>
  <Application>Microsoft Office PowerPoint</Application>
  <PresentationFormat>Custom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Alexandria</vt:lpstr>
      <vt:lpstr>Arial</vt:lpstr>
      <vt:lpstr>Calibri</vt:lpstr>
      <vt:lpstr>Sora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Revanth Boppudi</dc:creator>
  <cp:lastModifiedBy>Revanth Boppudi</cp:lastModifiedBy>
  <cp:revision>6</cp:revision>
  <dcterms:modified xsi:type="dcterms:W3CDTF">2024-09-10T11:02:26Z</dcterms:modified>
</cp:coreProperties>
</file>