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lumMod val="75000"/>
                  </a:schemeClr>
                </a:solidFill>
              </a:rPr>
              <a:t>College Admission Agent </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Bolla Revanth</a:t>
            </a:r>
          </a:p>
          <a:p>
            <a:r>
              <a:rPr lang="en-US" sz="2000" b="1" dirty="0">
                <a:solidFill>
                  <a:schemeClr val="accent1">
                    <a:lumMod val="75000"/>
                  </a:schemeClr>
                </a:solidFill>
                <a:latin typeface="Arial"/>
                <a:cs typeface="Arial"/>
              </a:rPr>
              <a:t>College Name &amp; Department : NNRG (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5CD04FA9-02E7-AB21-4804-CB6ACB7FF4D3}"/>
              </a:ext>
            </a:extLst>
          </p:cNvPr>
          <p:cNvPicPr>
            <a:picLocks noChangeAspect="1"/>
          </p:cNvPicPr>
          <p:nvPr/>
        </p:nvPicPr>
        <p:blipFill>
          <a:blip r:embed="rId2"/>
          <a:stretch>
            <a:fillRect/>
          </a:stretch>
        </p:blipFill>
        <p:spPr>
          <a:xfrm>
            <a:off x="1386348" y="1435509"/>
            <a:ext cx="10224460" cy="488893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4022F843-1ACE-C09A-ECAA-540DFA0CFDA1}"/>
              </a:ext>
            </a:extLst>
          </p:cNvPr>
          <p:cNvPicPr>
            <a:picLocks noChangeAspect="1"/>
          </p:cNvPicPr>
          <p:nvPr/>
        </p:nvPicPr>
        <p:blipFill>
          <a:blip r:embed="rId2"/>
          <a:stretch>
            <a:fillRect/>
          </a:stretch>
        </p:blipFill>
        <p:spPr>
          <a:xfrm>
            <a:off x="953729" y="2082602"/>
            <a:ext cx="10550013" cy="424575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800" dirty="0"/>
              <a:t>The AI-powered agent provides instant answers to admission-related questions using NLP and RAG.</a:t>
            </a:r>
          </a:p>
          <a:p>
            <a:r>
              <a:rPr lang="en-US" sz="2800" dirty="0"/>
              <a:t>It reduces manual workload and improves transparency for both students and staff.</a:t>
            </a:r>
          </a:p>
          <a:p>
            <a:r>
              <a:rPr lang="en-US" sz="2800" dirty="0"/>
              <a:t>The solution makes the admission process faster, easier, and more accessible through IBM Cloud Lite.</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t>https://github.com/Revanth194/college-admission-agent/tree/main</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844659"/>
            <a:ext cx="11029615" cy="4673324"/>
          </a:xfrm>
        </p:spPr>
        <p:txBody>
          <a:bodyPr/>
          <a:lstStyle/>
          <a:p>
            <a:r>
              <a:rPr lang="en-US" sz="2800" dirty="0"/>
              <a:t>- Add voice and regional language support</a:t>
            </a:r>
          </a:p>
          <a:p>
            <a:r>
              <a:rPr lang="en-US" sz="2800" dirty="0"/>
              <a:t>- Integrate with real-time admission portals</a:t>
            </a:r>
          </a:p>
          <a:p>
            <a:r>
              <a:rPr lang="en-US" sz="2800" dirty="0"/>
              <a:t>- Include chatbot in college mobile apps</a:t>
            </a:r>
          </a:p>
          <a:p>
            <a:r>
              <a:rPr lang="en-US" sz="2800" dirty="0"/>
              <a:t>- Use analytics to track popular questions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7" name="Picture 6">
            <a:extLst>
              <a:ext uri="{FF2B5EF4-FFF2-40B4-BE49-F238E27FC236}">
                <a16:creationId xmlns:a16="http://schemas.microsoft.com/office/drawing/2014/main" id="{28BBB65A-B37F-7A20-083B-9A684A4756F0}"/>
              </a:ext>
            </a:extLst>
          </p:cNvPr>
          <p:cNvPicPr>
            <a:picLocks noChangeAspect="1"/>
          </p:cNvPicPr>
          <p:nvPr/>
        </p:nvPicPr>
        <p:blipFill>
          <a:blip r:embed="rId2"/>
          <a:stretch>
            <a:fillRect/>
          </a:stretch>
        </p:blipFill>
        <p:spPr>
          <a:xfrm>
            <a:off x="492701" y="1302026"/>
            <a:ext cx="8533753" cy="527575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5367" y="3429000"/>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72C02162-D026-171C-8098-1F5345557723}"/>
              </a:ext>
            </a:extLst>
          </p:cNvPr>
          <p:cNvPicPr>
            <a:picLocks noChangeAspect="1"/>
          </p:cNvPicPr>
          <p:nvPr/>
        </p:nvPicPr>
        <p:blipFill>
          <a:blip r:embed="rId2"/>
          <a:stretch>
            <a:fillRect/>
          </a:stretch>
        </p:blipFill>
        <p:spPr>
          <a:xfrm>
            <a:off x="1327354" y="642507"/>
            <a:ext cx="9089531" cy="572173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5B7B1-C6EC-6271-8F8D-5D5BEEDA31C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73D13BB-9270-8DB2-E3E7-0F19BCF5E4B5}"/>
              </a:ext>
            </a:extLst>
          </p:cNvPr>
          <p:cNvSpPr/>
          <p:nvPr/>
        </p:nvSpPr>
        <p:spPr>
          <a:xfrm>
            <a:off x="2855367" y="3429000"/>
            <a:ext cx="3758401" cy="369332"/>
          </a:xfrm>
          <a:prstGeom prst="rect">
            <a:avLst/>
          </a:prstGeom>
        </p:spPr>
        <p:txBody>
          <a:bodyPr wrap="none">
            <a:spAutoFit/>
          </a:bodyPr>
          <a:lstStyle/>
          <a:p>
            <a:r>
              <a:rPr lang="en-IN" dirty="0"/>
              <a:t>Attach your  RAG LAB certificate here</a:t>
            </a:r>
          </a:p>
        </p:txBody>
      </p:sp>
      <p:pic>
        <p:nvPicPr>
          <p:cNvPr id="5" name="Picture 4">
            <a:extLst>
              <a:ext uri="{FF2B5EF4-FFF2-40B4-BE49-F238E27FC236}">
                <a16:creationId xmlns:a16="http://schemas.microsoft.com/office/drawing/2014/main" id="{D1AC32D0-8713-686F-1212-B2D4F1ABD7AE}"/>
              </a:ext>
            </a:extLst>
          </p:cNvPr>
          <p:cNvPicPr>
            <a:picLocks noChangeAspect="1"/>
          </p:cNvPicPr>
          <p:nvPr/>
        </p:nvPicPr>
        <p:blipFill>
          <a:blip r:embed="rId2"/>
          <a:stretch>
            <a:fillRect/>
          </a:stretch>
        </p:blipFill>
        <p:spPr>
          <a:xfrm>
            <a:off x="2265431" y="893119"/>
            <a:ext cx="7360350" cy="5363092"/>
          </a:xfrm>
          <a:prstGeom prst="rect">
            <a:avLst/>
          </a:prstGeom>
        </p:spPr>
      </p:pic>
    </p:spTree>
    <p:extLst>
      <p:ext uri="{BB962C8B-B14F-4D97-AF65-F5344CB8AC3E}">
        <p14:creationId xmlns:p14="http://schemas.microsoft.com/office/powerpoint/2010/main" val="224164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Students and parents often face confusion during the college admission process due to scattered information about courses, eligibility, fee structures, deadlines, and application procedures. Manually searching websites or contacting support staff is time-consuming and often leads to incomplete or outdated information.</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Proposed Solution:</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 An AI-powered College Admission Agent that uses Natural Language Processing (NLP) and Retrieval-Augmented Generation (RAG) to answer student queries instantly. It retrieves relevant information from uploaded documents and responds to questions about courses, eligibility, fees, and deadlines, making the admission process faster, easier, and more transparent.</a:t>
            </a:r>
          </a:p>
          <a:p>
            <a:pPr marL="0" indent="0">
              <a:buNone/>
            </a:pP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800" dirty="0"/>
              <a:t>- Instant answers to student queries</a:t>
            </a:r>
          </a:p>
          <a:p>
            <a:r>
              <a:rPr lang="en-US" sz="2800" dirty="0"/>
              <a:t>- Accurate information from real documents</a:t>
            </a:r>
          </a:p>
          <a:p>
            <a:r>
              <a:rPr lang="en-US" sz="2800" dirty="0"/>
              <a:t>- Reduces manual workload for staff</a:t>
            </a:r>
          </a:p>
          <a:p>
            <a:r>
              <a:rPr lang="en-US" sz="2800" dirty="0"/>
              <a:t>- Enhances accessibility and transparency</a:t>
            </a:r>
          </a:p>
          <a:p>
            <a:r>
              <a:rPr lang="en-US" sz="2800" dirty="0"/>
              <a:t>- Easy to deploy with IBM </a:t>
            </a:r>
            <a:r>
              <a:rPr lang="en-US" sz="2800" dirty="0" err="1"/>
              <a:t>Watsonx</a:t>
            </a:r>
            <a:r>
              <a:rPr lang="en-US" sz="2800" dirty="0"/>
              <a:t> interface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dirty="0"/>
              <a:t>- Students</a:t>
            </a:r>
          </a:p>
          <a:p>
            <a:r>
              <a:rPr lang="en-US" sz="2800" dirty="0"/>
              <a:t>- Parents</a:t>
            </a:r>
          </a:p>
          <a:p>
            <a:r>
              <a:rPr lang="en-US" sz="2800" dirty="0"/>
              <a:t>- College Admission Teams</a:t>
            </a:r>
          </a:p>
          <a:p>
            <a:r>
              <a:rPr lang="en-US" sz="2800" dirty="0"/>
              <a:t>- School Counselors</a:t>
            </a:r>
          </a:p>
          <a:p>
            <a:r>
              <a:rPr lang="en-US" sz="2800" dirty="0"/>
              <a:t>- Educational Consultants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16DE6F6A-CAA0-0E0C-DC4E-39189AA3506E}"/>
              </a:ext>
            </a:extLst>
          </p:cNvPr>
          <p:cNvPicPr>
            <a:picLocks noChangeAspect="1"/>
          </p:cNvPicPr>
          <p:nvPr/>
        </p:nvPicPr>
        <p:blipFill>
          <a:blip r:embed="rId2"/>
          <a:stretch>
            <a:fillRect/>
          </a:stretch>
        </p:blipFill>
        <p:spPr>
          <a:xfrm>
            <a:off x="2892951" y="702156"/>
            <a:ext cx="8116914" cy="5702711"/>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65D19A05-8B57-DCED-4176-87A8B17A5FF1}"/>
              </a:ext>
            </a:extLst>
          </p:cNvPr>
          <p:cNvPicPr>
            <a:picLocks noGrp="1" noChangeAspect="1"/>
          </p:cNvPicPr>
          <p:nvPr>
            <p:ph idx="1"/>
          </p:nvPr>
        </p:nvPicPr>
        <p:blipFill>
          <a:blip r:embed="rId2"/>
          <a:stretch>
            <a:fillRect/>
          </a:stretch>
        </p:blipFill>
        <p:spPr>
          <a:xfrm>
            <a:off x="1172586" y="1301750"/>
            <a:ext cx="9846827"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212</TotalTime>
  <Words>368</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College Admission Agent </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Revanth</cp:lastModifiedBy>
  <cp:revision>146</cp:revision>
  <dcterms:created xsi:type="dcterms:W3CDTF">2021-05-26T16:50:10Z</dcterms:created>
  <dcterms:modified xsi:type="dcterms:W3CDTF">2025-08-01T07:05:52Z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