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sldIdLst>
    <p:sldId id="256" r:id="rId2"/>
    <p:sldId id="257" r:id="rId3"/>
    <p:sldId id="258" r:id="rId4"/>
    <p:sldId id="260" r:id="rId5"/>
    <p:sldId id="273" r:id="rId6"/>
    <p:sldId id="261" r:id="rId7"/>
    <p:sldId id="263" r:id="rId8"/>
    <p:sldId id="272" r:id="rId9"/>
    <p:sldId id="264" r:id="rId10"/>
    <p:sldId id="266" r:id="rId11"/>
    <p:sldId id="267" r:id="rId12"/>
    <p:sldId id="268" r:id="rId13"/>
    <p:sldId id="274" r:id="rId14"/>
    <p:sldId id="275" r:id="rId15"/>
    <p:sldId id="276" r:id="rId16"/>
    <p:sldId id="269" r:id="rId17"/>
    <p:sldId id="270" r:id="rId18"/>
    <p:sldId id="271"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3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raavi" userId="1b75720ada8092d0" providerId="LiveId" clId="{CB894EF6-1949-4869-A3B8-9DC27C8A1F7B}"/>
    <pc:docChg chg="undo redo custSel addSld delSld modSld">
      <pc:chgData name="revanth raavi" userId="1b75720ada8092d0" providerId="LiveId" clId="{CB894EF6-1949-4869-A3B8-9DC27C8A1F7B}" dt="2023-12-06T18:01:03.699" v="1510" actId="20577"/>
      <pc:docMkLst>
        <pc:docMk/>
      </pc:docMkLst>
      <pc:sldChg chg="modSp mod">
        <pc:chgData name="revanth raavi" userId="1b75720ada8092d0" providerId="LiveId" clId="{CB894EF6-1949-4869-A3B8-9DC27C8A1F7B}" dt="2023-12-06T04:03:20.556" v="637" actId="255"/>
        <pc:sldMkLst>
          <pc:docMk/>
          <pc:sldMk cId="2386362668" sldId="257"/>
        </pc:sldMkLst>
        <pc:spChg chg="mod">
          <ac:chgData name="revanth raavi" userId="1b75720ada8092d0" providerId="LiveId" clId="{CB894EF6-1949-4869-A3B8-9DC27C8A1F7B}" dt="2023-12-06T04:03:08.196" v="635" actId="255"/>
          <ac:spMkLst>
            <pc:docMk/>
            <pc:sldMk cId="2386362668" sldId="257"/>
            <ac:spMk id="2" creationId="{0C66BD98-AA9B-232D-42A5-22A843B3DBF1}"/>
          </ac:spMkLst>
        </pc:spChg>
        <pc:spChg chg="mod">
          <ac:chgData name="revanth raavi" userId="1b75720ada8092d0" providerId="LiveId" clId="{CB894EF6-1949-4869-A3B8-9DC27C8A1F7B}" dt="2023-12-06T04:03:20.556" v="637" actId="255"/>
          <ac:spMkLst>
            <pc:docMk/>
            <pc:sldMk cId="2386362668" sldId="257"/>
            <ac:spMk id="33" creationId="{812E24C7-9EE4-A161-0D5E-ADD21A341214}"/>
          </ac:spMkLst>
        </pc:spChg>
      </pc:sldChg>
      <pc:sldChg chg="modSp mod">
        <pc:chgData name="revanth raavi" userId="1b75720ada8092d0" providerId="LiveId" clId="{CB894EF6-1949-4869-A3B8-9DC27C8A1F7B}" dt="2023-12-06T04:04:00.443" v="690" actId="255"/>
        <pc:sldMkLst>
          <pc:docMk/>
          <pc:sldMk cId="4099264344" sldId="258"/>
        </pc:sldMkLst>
        <pc:spChg chg="mod">
          <ac:chgData name="revanth raavi" userId="1b75720ada8092d0" providerId="LiveId" clId="{CB894EF6-1949-4869-A3B8-9DC27C8A1F7B}" dt="2023-12-06T04:03:52.053" v="689" actId="20577"/>
          <ac:spMkLst>
            <pc:docMk/>
            <pc:sldMk cId="4099264344" sldId="258"/>
            <ac:spMk id="2" creationId="{1AC2D750-13CC-2A49-28A9-4D09AE181ED0}"/>
          </ac:spMkLst>
        </pc:spChg>
        <pc:spChg chg="mod">
          <ac:chgData name="revanth raavi" userId="1b75720ada8092d0" providerId="LiveId" clId="{CB894EF6-1949-4869-A3B8-9DC27C8A1F7B}" dt="2023-12-06T04:04:00.443" v="690" actId="255"/>
          <ac:spMkLst>
            <pc:docMk/>
            <pc:sldMk cId="4099264344" sldId="258"/>
            <ac:spMk id="3" creationId="{C605F51E-D9DD-D10E-BCAB-F1C7469E491D}"/>
          </ac:spMkLst>
        </pc:spChg>
      </pc:sldChg>
      <pc:sldChg chg="addSp delSp modSp mod delAnim">
        <pc:chgData name="revanth raavi" userId="1b75720ada8092d0" providerId="LiveId" clId="{CB894EF6-1949-4869-A3B8-9DC27C8A1F7B}" dt="2023-12-06T04:04:22.656" v="693" actId="207"/>
        <pc:sldMkLst>
          <pc:docMk/>
          <pc:sldMk cId="1632712014" sldId="260"/>
        </pc:sldMkLst>
        <pc:spChg chg="mod">
          <ac:chgData name="revanth raavi" userId="1b75720ada8092d0" providerId="LiveId" clId="{CB894EF6-1949-4869-A3B8-9DC27C8A1F7B}" dt="2023-12-06T04:04:22.656" v="693" actId="207"/>
          <ac:spMkLst>
            <pc:docMk/>
            <pc:sldMk cId="1632712014" sldId="260"/>
            <ac:spMk id="2" creationId="{D2578135-438D-AA62-2C47-96FDF9A2A299}"/>
          </ac:spMkLst>
        </pc:spChg>
        <pc:spChg chg="add del mod">
          <ac:chgData name="revanth raavi" userId="1b75720ada8092d0" providerId="LiveId" clId="{CB894EF6-1949-4869-A3B8-9DC27C8A1F7B}" dt="2023-12-06T03:00:39.825" v="254"/>
          <ac:spMkLst>
            <pc:docMk/>
            <pc:sldMk cId="1632712014" sldId="260"/>
            <ac:spMk id="4" creationId="{9284C9DD-DD88-411A-A445-628FA0FB461B}"/>
          </ac:spMkLst>
        </pc:spChg>
        <pc:spChg chg="add del mod">
          <ac:chgData name="revanth raavi" userId="1b75720ada8092d0" providerId="LiveId" clId="{CB894EF6-1949-4869-A3B8-9DC27C8A1F7B}" dt="2023-12-06T03:40:50.697" v="392"/>
          <ac:spMkLst>
            <pc:docMk/>
            <pc:sldMk cId="1632712014" sldId="260"/>
            <ac:spMk id="9" creationId="{B05987BB-D543-43D3-9F09-6DA6688D2BAC}"/>
          </ac:spMkLst>
        </pc:spChg>
        <pc:picChg chg="add del mod">
          <ac:chgData name="revanth raavi" userId="1b75720ada8092d0" providerId="LiveId" clId="{CB894EF6-1949-4869-A3B8-9DC27C8A1F7B}" dt="2023-12-06T03:38:57.773" v="391" actId="21"/>
          <ac:picMkLst>
            <pc:docMk/>
            <pc:sldMk cId="1632712014" sldId="260"/>
            <ac:picMk id="6" creationId="{5A8BD62B-6AB9-4061-9C45-5B2B237B8013}"/>
          </ac:picMkLst>
        </pc:picChg>
        <pc:picChg chg="del mod">
          <ac:chgData name="revanth raavi" userId="1b75720ada8092d0" providerId="LiveId" clId="{CB894EF6-1949-4869-A3B8-9DC27C8A1F7B}" dt="2023-12-06T03:00:16.141" v="252" actId="21"/>
          <ac:picMkLst>
            <pc:docMk/>
            <pc:sldMk cId="1632712014" sldId="260"/>
            <ac:picMk id="7" creationId="{CD502D5B-5036-1F2C-A4AE-D271ED2530FD}"/>
          </ac:picMkLst>
        </pc:picChg>
        <pc:picChg chg="add mod">
          <ac:chgData name="revanth raavi" userId="1b75720ada8092d0" providerId="LiveId" clId="{CB894EF6-1949-4869-A3B8-9DC27C8A1F7B}" dt="2023-12-06T03:41:00.694" v="395" actId="14100"/>
          <ac:picMkLst>
            <pc:docMk/>
            <pc:sldMk cId="1632712014" sldId="260"/>
            <ac:picMk id="11" creationId="{FEB9EB15-7651-439D-B3A9-9A7245F06F9F}"/>
          </ac:picMkLst>
        </pc:picChg>
      </pc:sldChg>
      <pc:sldChg chg="modSp mod">
        <pc:chgData name="revanth raavi" userId="1b75720ada8092d0" providerId="LiveId" clId="{CB894EF6-1949-4869-A3B8-9DC27C8A1F7B}" dt="2023-12-06T07:13:21.394" v="1065" actId="20577"/>
        <pc:sldMkLst>
          <pc:docMk/>
          <pc:sldMk cId="2714207792" sldId="261"/>
        </pc:sldMkLst>
        <pc:spChg chg="mod">
          <ac:chgData name="revanth raavi" userId="1b75720ada8092d0" providerId="LiveId" clId="{CB894EF6-1949-4869-A3B8-9DC27C8A1F7B}" dt="2023-12-06T07:13:21.394" v="1065" actId="20577"/>
          <ac:spMkLst>
            <pc:docMk/>
            <pc:sldMk cId="2714207792" sldId="261"/>
            <ac:spMk id="2" creationId="{DD3B6322-8713-6343-6619-172FC4CF3995}"/>
          </ac:spMkLst>
        </pc:spChg>
        <pc:spChg chg="mod">
          <ac:chgData name="revanth raavi" userId="1b75720ada8092d0" providerId="LiveId" clId="{CB894EF6-1949-4869-A3B8-9DC27C8A1F7B}" dt="2023-12-06T04:05:24.134" v="754" actId="2711"/>
          <ac:spMkLst>
            <pc:docMk/>
            <pc:sldMk cId="2714207792" sldId="261"/>
            <ac:spMk id="3" creationId="{1066A462-F352-D395-1F58-B61E85A8BCB4}"/>
          </ac:spMkLst>
        </pc:spChg>
      </pc:sldChg>
      <pc:sldChg chg="modSp mod">
        <pc:chgData name="revanth raavi" userId="1b75720ada8092d0" providerId="LiveId" clId="{CB894EF6-1949-4869-A3B8-9DC27C8A1F7B}" dt="2023-12-06T04:05:50.705" v="778" actId="2711"/>
        <pc:sldMkLst>
          <pc:docMk/>
          <pc:sldMk cId="1128866129" sldId="263"/>
        </pc:sldMkLst>
        <pc:spChg chg="mod">
          <ac:chgData name="revanth raavi" userId="1b75720ada8092d0" providerId="LiveId" clId="{CB894EF6-1949-4869-A3B8-9DC27C8A1F7B}" dt="2023-12-06T04:05:45.189" v="777" actId="20577"/>
          <ac:spMkLst>
            <pc:docMk/>
            <pc:sldMk cId="1128866129" sldId="263"/>
            <ac:spMk id="2" creationId="{3485692C-262A-A2C3-356D-74911B4EE720}"/>
          </ac:spMkLst>
        </pc:spChg>
        <pc:spChg chg="mod">
          <ac:chgData name="revanth raavi" userId="1b75720ada8092d0" providerId="LiveId" clId="{CB894EF6-1949-4869-A3B8-9DC27C8A1F7B}" dt="2023-12-06T04:05:50.705" v="778" actId="2711"/>
          <ac:spMkLst>
            <pc:docMk/>
            <pc:sldMk cId="1128866129" sldId="263"/>
            <ac:spMk id="4" creationId="{D1FCE01A-7ACC-430F-A614-FE4F4B01D8BB}"/>
          </ac:spMkLst>
        </pc:spChg>
      </pc:sldChg>
      <pc:sldChg chg="addSp delSp modSp mod">
        <pc:chgData name="revanth raavi" userId="1b75720ada8092d0" providerId="LiveId" clId="{CB894EF6-1949-4869-A3B8-9DC27C8A1F7B}" dt="2023-12-06T04:12:13.021" v="939" actId="14100"/>
        <pc:sldMkLst>
          <pc:docMk/>
          <pc:sldMk cId="2426937691" sldId="264"/>
        </pc:sldMkLst>
        <pc:spChg chg="mod">
          <ac:chgData name="revanth raavi" userId="1b75720ada8092d0" providerId="LiveId" clId="{CB894EF6-1949-4869-A3B8-9DC27C8A1F7B}" dt="2023-12-06T04:07:01.489" v="807" actId="14100"/>
          <ac:spMkLst>
            <pc:docMk/>
            <pc:sldMk cId="2426937691" sldId="264"/>
            <ac:spMk id="2" creationId="{0298C365-DF35-687C-FBD4-B04D7B7437EB}"/>
          </ac:spMkLst>
        </pc:spChg>
        <pc:spChg chg="add del">
          <ac:chgData name="revanth raavi" userId="1b75720ada8092d0" providerId="LiveId" clId="{CB894EF6-1949-4869-A3B8-9DC27C8A1F7B}" dt="2023-12-06T03:04:48.052" v="262"/>
          <ac:spMkLst>
            <pc:docMk/>
            <pc:sldMk cId="2426937691" sldId="264"/>
            <ac:spMk id="3" creationId="{388675C4-1262-4FE6-B5D4-839D872315B4}"/>
          </ac:spMkLst>
        </pc:spChg>
        <pc:spChg chg="mod">
          <ac:chgData name="revanth raavi" userId="1b75720ada8092d0" providerId="LiveId" clId="{CB894EF6-1949-4869-A3B8-9DC27C8A1F7B}" dt="2023-12-06T04:12:13.021" v="939" actId="14100"/>
          <ac:spMkLst>
            <pc:docMk/>
            <pc:sldMk cId="2426937691" sldId="264"/>
            <ac:spMk id="4" creationId="{5FC5707E-9992-4EDE-A963-03649F66E81C}"/>
          </ac:spMkLst>
        </pc:spChg>
        <pc:spChg chg="add del">
          <ac:chgData name="revanth raavi" userId="1b75720ada8092d0" providerId="LiveId" clId="{CB894EF6-1949-4869-A3B8-9DC27C8A1F7B}" dt="2023-12-06T03:04:48.052" v="262"/>
          <ac:spMkLst>
            <pc:docMk/>
            <pc:sldMk cId="2426937691" sldId="264"/>
            <ac:spMk id="5" creationId="{EAAE68D1-5E60-4D46-B52F-619DFE032352}"/>
          </ac:spMkLst>
        </pc:spChg>
      </pc:sldChg>
      <pc:sldChg chg="modSp mod">
        <pc:chgData name="revanth raavi" userId="1b75720ada8092d0" providerId="LiveId" clId="{CB894EF6-1949-4869-A3B8-9DC27C8A1F7B}" dt="2023-12-06T04:07:48.465" v="830" actId="27636"/>
        <pc:sldMkLst>
          <pc:docMk/>
          <pc:sldMk cId="2342063582" sldId="266"/>
        </pc:sldMkLst>
        <pc:spChg chg="mod">
          <ac:chgData name="revanth raavi" userId="1b75720ada8092d0" providerId="LiveId" clId="{CB894EF6-1949-4869-A3B8-9DC27C8A1F7B}" dt="2023-12-06T04:07:30.804" v="820" actId="20577"/>
          <ac:spMkLst>
            <pc:docMk/>
            <pc:sldMk cId="2342063582" sldId="266"/>
            <ac:spMk id="2" creationId="{0298C365-DF35-687C-FBD4-B04D7B7437EB}"/>
          </ac:spMkLst>
        </pc:spChg>
        <pc:spChg chg="mod">
          <ac:chgData name="revanth raavi" userId="1b75720ada8092d0" providerId="LiveId" clId="{CB894EF6-1949-4869-A3B8-9DC27C8A1F7B}" dt="2023-12-06T04:07:48.465" v="830" actId="27636"/>
          <ac:spMkLst>
            <pc:docMk/>
            <pc:sldMk cId="2342063582" sldId="266"/>
            <ac:spMk id="4" creationId="{1685083E-95DA-4C76-9FC7-F49E0D8F8A51}"/>
          </ac:spMkLst>
        </pc:spChg>
      </pc:sldChg>
      <pc:sldChg chg="modSp mod">
        <pc:chgData name="revanth raavi" userId="1b75720ada8092d0" providerId="LiveId" clId="{CB894EF6-1949-4869-A3B8-9DC27C8A1F7B}" dt="2023-12-06T04:08:31.598" v="837" actId="27636"/>
        <pc:sldMkLst>
          <pc:docMk/>
          <pc:sldMk cId="3203415533" sldId="267"/>
        </pc:sldMkLst>
        <pc:spChg chg="mod">
          <ac:chgData name="revanth raavi" userId="1b75720ada8092d0" providerId="LiveId" clId="{CB894EF6-1949-4869-A3B8-9DC27C8A1F7B}" dt="2023-12-06T04:08:25.445" v="835" actId="20577"/>
          <ac:spMkLst>
            <pc:docMk/>
            <pc:sldMk cId="3203415533" sldId="267"/>
            <ac:spMk id="2" creationId="{0298C365-DF35-687C-FBD4-B04D7B7437EB}"/>
          </ac:spMkLst>
        </pc:spChg>
        <pc:spChg chg="mod">
          <ac:chgData name="revanth raavi" userId="1b75720ada8092d0" providerId="LiveId" clId="{CB894EF6-1949-4869-A3B8-9DC27C8A1F7B}" dt="2023-12-06T04:08:31.598" v="837" actId="27636"/>
          <ac:spMkLst>
            <pc:docMk/>
            <pc:sldMk cId="3203415533" sldId="267"/>
            <ac:spMk id="9" creationId="{21BA8AA0-BE1A-4CB9-AC96-40928054442B}"/>
          </ac:spMkLst>
        </pc:spChg>
      </pc:sldChg>
      <pc:sldChg chg="modSp mod">
        <pc:chgData name="revanth raavi" userId="1b75720ada8092d0" providerId="LiveId" clId="{CB894EF6-1949-4869-A3B8-9DC27C8A1F7B}" dt="2023-12-06T04:09:10.408" v="867" actId="20577"/>
        <pc:sldMkLst>
          <pc:docMk/>
          <pc:sldMk cId="3138097229" sldId="268"/>
        </pc:sldMkLst>
        <pc:spChg chg="mod">
          <ac:chgData name="revanth raavi" userId="1b75720ada8092d0" providerId="LiveId" clId="{CB894EF6-1949-4869-A3B8-9DC27C8A1F7B}" dt="2023-12-06T04:09:10.408" v="867" actId="20577"/>
          <ac:spMkLst>
            <pc:docMk/>
            <pc:sldMk cId="3138097229" sldId="268"/>
            <ac:spMk id="2" creationId="{0298C365-DF35-687C-FBD4-B04D7B7437EB}"/>
          </ac:spMkLst>
        </pc:spChg>
        <pc:spChg chg="mod">
          <ac:chgData name="revanth raavi" userId="1b75720ada8092d0" providerId="LiveId" clId="{CB894EF6-1949-4869-A3B8-9DC27C8A1F7B}" dt="2023-12-06T03:18:49.922" v="280" actId="27636"/>
          <ac:spMkLst>
            <pc:docMk/>
            <pc:sldMk cId="3138097229" sldId="268"/>
            <ac:spMk id="4" creationId="{52B3795A-2FDC-416F-8FE3-62998276C1B8}"/>
          </ac:spMkLst>
        </pc:spChg>
      </pc:sldChg>
      <pc:sldChg chg="modSp mod">
        <pc:chgData name="revanth raavi" userId="1b75720ada8092d0" providerId="LiveId" clId="{CB894EF6-1949-4869-A3B8-9DC27C8A1F7B}" dt="2023-12-06T04:17:50.698" v="1001" actId="20577"/>
        <pc:sldMkLst>
          <pc:docMk/>
          <pc:sldMk cId="1411430103" sldId="269"/>
        </pc:sldMkLst>
        <pc:spChg chg="mod">
          <ac:chgData name="revanth raavi" userId="1b75720ada8092d0" providerId="LiveId" clId="{CB894EF6-1949-4869-A3B8-9DC27C8A1F7B}" dt="2023-12-06T04:10:35.919" v="920" actId="20577"/>
          <ac:spMkLst>
            <pc:docMk/>
            <pc:sldMk cId="1411430103" sldId="269"/>
            <ac:spMk id="2" creationId="{86A94BB3-7F03-5F79-F828-4788725C291C}"/>
          </ac:spMkLst>
        </pc:spChg>
        <pc:spChg chg="mod">
          <ac:chgData name="revanth raavi" userId="1b75720ada8092d0" providerId="LiveId" clId="{CB894EF6-1949-4869-A3B8-9DC27C8A1F7B}" dt="2023-12-06T04:17:50.698" v="1001" actId="20577"/>
          <ac:spMkLst>
            <pc:docMk/>
            <pc:sldMk cId="1411430103" sldId="269"/>
            <ac:spMk id="3" creationId="{13FBB77D-97EB-7B25-665B-3E78D74AE0AC}"/>
          </ac:spMkLst>
        </pc:spChg>
      </pc:sldChg>
      <pc:sldChg chg="addSp delSp modSp mod">
        <pc:chgData name="revanth raavi" userId="1b75720ada8092d0" providerId="LiveId" clId="{CB894EF6-1949-4869-A3B8-9DC27C8A1F7B}" dt="2023-12-06T04:11:04.022" v="927" actId="20577"/>
        <pc:sldMkLst>
          <pc:docMk/>
          <pc:sldMk cId="2200844621" sldId="270"/>
        </pc:sldMkLst>
        <pc:spChg chg="mod">
          <ac:chgData name="revanth raavi" userId="1b75720ada8092d0" providerId="LiveId" clId="{CB894EF6-1949-4869-A3B8-9DC27C8A1F7B}" dt="2023-12-06T04:11:04.022" v="927" actId="20577"/>
          <ac:spMkLst>
            <pc:docMk/>
            <pc:sldMk cId="2200844621" sldId="270"/>
            <ac:spMk id="2" creationId="{774E3286-3C88-698B-FF88-3EEEAF40C642}"/>
          </ac:spMkLst>
        </pc:spChg>
        <pc:spChg chg="add del mod">
          <ac:chgData name="revanth raavi" userId="1b75720ada8092d0" providerId="LiveId" clId="{CB894EF6-1949-4869-A3B8-9DC27C8A1F7B}" dt="2023-12-06T04:01:25.330" v="629" actId="22"/>
          <ac:spMkLst>
            <pc:docMk/>
            <pc:sldMk cId="2200844621" sldId="270"/>
            <ac:spMk id="4" creationId="{01077F6D-49E7-49FF-825F-71230B78DDF7}"/>
          </ac:spMkLst>
        </pc:spChg>
        <pc:picChg chg="add mod ord">
          <ac:chgData name="revanth raavi" userId="1b75720ada8092d0" providerId="LiveId" clId="{CB894EF6-1949-4869-A3B8-9DC27C8A1F7B}" dt="2023-12-06T04:01:32.944" v="633" actId="14100"/>
          <ac:picMkLst>
            <pc:docMk/>
            <pc:sldMk cId="2200844621" sldId="270"/>
            <ac:picMk id="6" creationId="{223164DF-EE3A-47BE-AD71-9594540A71D4}"/>
          </ac:picMkLst>
        </pc:picChg>
        <pc:picChg chg="del">
          <ac:chgData name="revanth raavi" userId="1b75720ada8092d0" providerId="LiveId" clId="{CB894EF6-1949-4869-A3B8-9DC27C8A1F7B}" dt="2023-12-06T03:56:54.536" v="628" actId="21"/>
          <ac:picMkLst>
            <pc:docMk/>
            <pc:sldMk cId="2200844621" sldId="270"/>
            <ac:picMk id="7" creationId="{39B0F3FE-10C7-4BCB-9EC1-244E0F44D8CA}"/>
          </ac:picMkLst>
        </pc:picChg>
      </pc:sldChg>
      <pc:sldChg chg="modSp del mod modAnim">
        <pc:chgData name="revanth raavi" userId="1b75720ada8092d0" providerId="LiveId" clId="{CB894EF6-1949-4869-A3B8-9DC27C8A1F7B}" dt="2023-12-06T04:14:42.477" v="942" actId="2696"/>
        <pc:sldMkLst>
          <pc:docMk/>
          <pc:sldMk cId="572491340" sldId="271"/>
        </pc:sldMkLst>
        <pc:spChg chg="mod">
          <ac:chgData name="revanth raavi" userId="1b75720ada8092d0" providerId="LiveId" clId="{CB894EF6-1949-4869-A3B8-9DC27C8A1F7B}" dt="2023-12-06T04:11:37.373" v="935" actId="14100"/>
          <ac:spMkLst>
            <pc:docMk/>
            <pc:sldMk cId="572491340" sldId="271"/>
            <ac:spMk id="2" creationId="{D31F2A79-BE74-9311-0245-A4E9F9BC2D03}"/>
          </ac:spMkLst>
        </pc:spChg>
      </pc:sldChg>
      <pc:sldChg chg="add setBg modAnim">
        <pc:chgData name="revanth raavi" userId="1b75720ada8092d0" providerId="LiveId" clId="{CB894EF6-1949-4869-A3B8-9DC27C8A1F7B}" dt="2023-12-06T04:15:26.414" v="946"/>
        <pc:sldMkLst>
          <pc:docMk/>
          <pc:sldMk cId="2925183675" sldId="271"/>
        </pc:sldMkLst>
      </pc:sldChg>
      <pc:sldChg chg="modSp mod">
        <pc:chgData name="revanth raavi" userId="1b75720ada8092d0" providerId="LiveId" clId="{CB894EF6-1949-4869-A3B8-9DC27C8A1F7B}" dt="2023-12-06T04:06:11.966" v="784" actId="2711"/>
        <pc:sldMkLst>
          <pc:docMk/>
          <pc:sldMk cId="4050429247" sldId="272"/>
        </pc:sldMkLst>
        <pc:spChg chg="mod">
          <ac:chgData name="revanth raavi" userId="1b75720ada8092d0" providerId="LiveId" clId="{CB894EF6-1949-4869-A3B8-9DC27C8A1F7B}" dt="2023-12-06T04:06:06.886" v="783" actId="20577"/>
          <ac:spMkLst>
            <pc:docMk/>
            <pc:sldMk cId="4050429247" sldId="272"/>
            <ac:spMk id="2" creationId="{0298C365-DF35-687C-FBD4-B04D7B7437EB}"/>
          </ac:spMkLst>
        </pc:spChg>
        <pc:spChg chg="mod">
          <ac:chgData name="revanth raavi" userId="1b75720ada8092d0" providerId="LiveId" clId="{CB894EF6-1949-4869-A3B8-9DC27C8A1F7B}" dt="2023-12-06T04:06:11.966" v="784" actId="2711"/>
          <ac:spMkLst>
            <pc:docMk/>
            <pc:sldMk cId="4050429247" sldId="272"/>
            <ac:spMk id="4" creationId="{9520F197-84F6-4DA7-A3C5-92B6A1EE5BA1}"/>
          </ac:spMkLst>
        </pc:spChg>
      </pc:sldChg>
      <pc:sldChg chg="modSp mod">
        <pc:chgData name="revanth raavi" userId="1b75720ada8092d0" providerId="LiveId" clId="{CB894EF6-1949-4869-A3B8-9DC27C8A1F7B}" dt="2023-12-06T05:35:33.725" v="1018" actId="20577"/>
        <pc:sldMkLst>
          <pc:docMk/>
          <pc:sldMk cId="827525073" sldId="273"/>
        </pc:sldMkLst>
        <pc:spChg chg="mod">
          <ac:chgData name="revanth raavi" userId="1b75720ada8092d0" providerId="LiveId" clId="{CB894EF6-1949-4869-A3B8-9DC27C8A1F7B}" dt="2023-12-06T04:04:36.078" v="698" actId="27636"/>
          <ac:spMkLst>
            <pc:docMk/>
            <pc:sldMk cId="827525073" sldId="273"/>
            <ac:spMk id="2" creationId="{1FFC44DB-797D-42BF-8F9D-6712C2B93E0D}"/>
          </ac:spMkLst>
        </pc:spChg>
        <pc:spChg chg="mod">
          <ac:chgData name="revanth raavi" userId="1b75720ada8092d0" providerId="LiveId" clId="{CB894EF6-1949-4869-A3B8-9DC27C8A1F7B}" dt="2023-12-06T05:35:33.725" v="1018" actId="20577"/>
          <ac:spMkLst>
            <pc:docMk/>
            <pc:sldMk cId="827525073" sldId="273"/>
            <ac:spMk id="3" creationId="{9D3D03BF-8C5F-46B0-B8B9-0CF8C6E79B61}"/>
          </ac:spMkLst>
        </pc:spChg>
      </pc:sldChg>
      <pc:sldChg chg="addSp modSp new mod">
        <pc:chgData name="revanth raavi" userId="1b75720ada8092d0" providerId="LiveId" clId="{CB894EF6-1949-4869-A3B8-9DC27C8A1F7B}" dt="2023-12-06T04:09:38.377" v="875" actId="2711"/>
        <pc:sldMkLst>
          <pc:docMk/>
          <pc:sldMk cId="1681348010" sldId="274"/>
        </pc:sldMkLst>
        <pc:spChg chg="mod">
          <ac:chgData name="revanth raavi" userId="1b75720ada8092d0" providerId="LiveId" clId="{CB894EF6-1949-4869-A3B8-9DC27C8A1F7B}" dt="2023-12-06T04:09:30.881" v="874" actId="2711"/>
          <ac:spMkLst>
            <pc:docMk/>
            <pc:sldMk cId="1681348010" sldId="274"/>
            <ac:spMk id="2" creationId="{DDF0E0CA-51B9-40DD-96AE-6D622E210955}"/>
          </ac:spMkLst>
        </pc:spChg>
        <pc:spChg chg="mod">
          <ac:chgData name="revanth raavi" userId="1b75720ada8092d0" providerId="LiveId" clId="{CB894EF6-1949-4869-A3B8-9DC27C8A1F7B}" dt="2023-12-06T04:09:38.377" v="875" actId="2711"/>
          <ac:spMkLst>
            <pc:docMk/>
            <pc:sldMk cId="1681348010" sldId="274"/>
            <ac:spMk id="3" creationId="{F286FB0D-CDF5-4427-99FB-B3CD6DD75A39}"/>
          </ac:spMkLst>
        </pc:spChg>
        <pc:picChg chg="add mod">
          <ac:chgData name="revanth raavi" userId="1b75720ada8092d0" providerId="LiveId" clId="{CB894EF6-1949-4869-A3B8-9DC27C8A1F7B}" dt="2023-12-06T03:29:42.117" v="354" actId="14100"/>
          <ac:picMkLst>
            <pc:docMk/>
            <pc:sldMk cId="1681348010" sldId="274"/>
            <ac:picMk id="5" creationId="{CA8E396E-FF94-44C7-B6E9-C7A83F201DF1}"/>
          </ac:picMkLst>
        </pc:picChg>
      </pc:sldChg>
      <pc:sldChg chg="addSp delSp modSp new mod">
        <pc:chgData name="revanth raavi" userId="1b75720ada8092d0" providerId="LiveId" clId="{CB894EF6-1949-4869-A3B8-9DC27C8A1F7B}" dt="2023-12-06T07:12:48.753" v="1062" actId="20577"/>
        <pc:sldMkLst>
          <pc:docMk/>
          <pc:sldMk cId="133779531" sldId="275"/>
        </pc:sldMkLst>
        <pc:spChg chg="mod">
          <ac:chgData name="revanth raavi" userId="1b75720ada8092d0" providerId="LiveId" clId="{CB894EF6-1949-4869-A3B8-9DC27C8A1F7B}" dt="2023-12-06T07:12:48.753" v="1062" actId="20577"/>
          <ac:spMkLst>
            <pc:docMk/>
            <pc:sldMk cId="133779531" sldId="275"/>
            <ac:spMk id="2" creationId="{EEBBFF8F-590B-4CBC-A658-E07D4FECA333}"/>
          </ac:spMkLst>
        </pc:spChg>
        <pc:spChg chg="del">
          <ac:chgData name="revanth raavi" userId="1b75720ada8092d0" providerId="LiveId" clId="{CB894EF6-1949-4869-A3B8-9DC27C8A1F7B}" dt="2023-12-06T03:47:45.147" v="535" actId="22"/>
          <ac:spMkLst>
            <pc:docMk/>
            <pc:sldMk cId="133779531" sldId="275"/>
            <ac:spMk id="3" creationId="{84D8950D-557A-4275-92B1-8E47D416745D}"/>
          </ac:spMkLst>
        </pc:spChg>
        <pc:spChg chg="add del mod">
          <ac:chgData name="revanth raavi" userId="1b75720ada8092d0" providerId="LiveId" clId="{CB894EF6-1949-4869-A3B8-9DC27C8A1F7B}" dt="2023-12-06T03:48:58.947" v="542" actId="22"/>
          <ac:spMkLst>
            <pc:docMk/>
            <pc:sldMk cId="133779531" sldId="275"/>
            <ac:spMk id="7" creationId="{12105C81-2461-48BA-93CA-08261AE1D62B}"/>
          </ac:spMkLst>
        </pc:spChg>
        <pc:picChg chg="add del mod ord">
          <ac:chgData name="revanth raavi" userId="1b75720ada8092d0" providerId="LiveId" clId="{CB894EF6-1949-4869-A3B8-9DC27C8A1F7B}" dt="2023-12-06T03:48:33.719" v="541" actId="21"/>
          <ac:picMkLst>
            <pc:docMk/>
            <pc:sldMk cId="133779531" sldId="275"/>
            <ac:picMk id="5" creationId="{3A161BF7-1E0C-4645-9B55-97AAD05017F5}"/>
          </ac:picMkLst>
        </pc:picChg>
        <pc:picChg chg="add mod ord">
          <ac:chgData name="revanth raavi" userId="1b75720ada8092d0" providerId="LiveId" clId="{CB894EF6-1949-4869-A3B8-9DC27C8A1F7B}" dt="2023-12-06T03:49:05.018" v="544" actId="14100"/>
          <ac:picMkLst>
            <pc:docMk/>
            <pc:sldMk cId="133779531" sldId="275"/>
            <ac:picMk id="9" creationId="{80BC378E-B5ED-4C7E-A761-B871ABD21F73}"/>
          </ac:picMkLst>
        </pc:picChg>
        <pc:picChg chg="add mod">
          <ac:chgData name="revanth raavi" userId="1b75720ada8092d0" providerId="LiveId" clId="{CB894EF6-1949-4869-A3B8-9DC27C8A1F7B}" dt="2023-12-06T03:49:43.226" v="578" actId="14100"/>
          <ac:picMkLst>
            <pc:docMk/>
            <pc:sldMk cId="133779531" sldId="275"/>
            <ac:picMk id="11" creationId="{F93C2AA7-D1F3-46C3-8562-402DEE9628F7}"/>
          </ac:picMkLst>
        </pc:picChg>
        <pc:picChg chg="add mod">
          <ac:chgData name="revanth raavi" userId="1b75720ada8092d0" providerId="LiveId" clId="{CB894EF6-1949-4869-A3B8-9DC27C8A1F7B}" dt="2023-12-06T03:50:18.510" v="583" actId="14100"/>
          <ac:picMkLst>
            <pc:docMk/>
            <pc:sldMk cId="133779531" sldId="275"/>
            <ac:picMk id="13" creationId="{75465936-C845-45A0-A750-9084C27D3A60}"/>
          </ac:picMkLst>
        </pc:picChg>
        <pc:picChg chg="add mod">
          <ac:chgData name="revanth raavi" userId="1b75720ada8092d0" providerId="LiveId" clId="{CB894EF6-1949-4869-A3B8-9DC27C8A1F7B}" dt="2023-12-06T03:50:58.048" v="587" actId="14100"/>
          <ac:picMkLst>
            <pc:docMk/>
            <pc:sldMk cId="133779531" sldId="275"/>
            <ac:picMk id="15" creationId="{E77739AD-BD6D-449C-8877-1A5D6948D381}"/>
          </ac:picMkLst>
        </pc:picChg>
      </pc:sldChg>
      <pc:sldChg chg="addSp delSp modSp new mod">
        <pc:chgData name="revanth raavi" userId="1b75720ada8092d0" providerId="LiveId" clId="{CB894EF6-1949-4869-A3B8-9DC27C8A1F7B}" dt="2023-12-06T04:11:47.139" v="936" actId="14100"/>
        <pc:sldMkLst>
          <pc:docMk/>
          <pc:sldMk cId="3646562710" sldId="276"/>
        </pc:sldMkLst>
        <pc:spChg chg="mod">
          <ac:chgData name="revanth raavi" userId="1b75720ada8092d0" providerId="LiveId" clId="{CB894EF6-1949-4869-A3B8-9DC27C8A1F7B}" dt="2023-12-06T04:11:47.139" v="936" actId="14100"/>
          <ac:spMkLst>
            <pc:docMk/>
            <pc:sldMk cId="3646562710" sldId="276"/>
            <ac:spMk id="2" creationId="{2784C9E0-1AF1-450A-A3E2-40B207DA750A}"/>
          </ac:spMkLst>
        </pc:spChg>
        <pc:spChg chg="del">
          <ac:chgData name="revanth raavi" userId="1b75720ada8092d0" providerId="LiveId" clId="{CB894EF6-1949-4869-A3B8-9DC27C8A1F7B}" dt="2023-12-06T03:55:15.942" v="589" actId="22"/>
          <ac:spMkLst>
            <pc:docMk/>
            <pc:sldMk cId="3646562710" sldId="276"/>
            <ac:spMk id="3" creationId="{A9AFD3A3-E9DF-4FC9-A55F-FC77AC3F228A}"/>
          </ac:spMkLst>
        </pc:spChg>
        <pc:picChg chg="add mod ord">
          <ac:chgData name="revanth raavi" userId="1b75720ada8092d0" providerId="LiveId" clId="{CB894EF6-1949-4869-A3B8-9DC27C8A1F7B}" dt="2023-12-06T03:55:22.215" v="592" actId="14100"/>
          <ac:picMkLst>
            <pc:docMk/>
            <pc:sldMk cId="3646562710" sldId="276"/>
            <ac:picMk id="5" creationId="{6376F32F-4875-408F-A282-4058E23A608D}"/>
          </ac:picMkLst>
        </pc:picChg>
        <pc:picChg chg="add mod">
          <ac:chgData name="revanth raavi" userId="1b75720ada8092d0" providerId="LiveId" clId="{CB894EF6-1949-4869-A3B8-9DC27C8A1F7B}" dt="2023-12-06T03:56:29.205" v="597" actId="14100"/>
          <ac:picMkLst>
            <pc:docMk/>
            <pc:sldMk cId="3646562710" sldId="276"/>
            <ac:picMk id="7" creationId="{F89BA1F0-012B-4E66-B010-BFC2F2A4A126}"/>
          </ac:picMkLst>
        </pc:picChg>
      </pc:sldChg>
      <pc:sldChg chg="add del">
        <pc:chgData name="revanth raavi" userId="1b75720ada8092d0" providerId="LiveId" clId="{CB894EF6-1949-4869-A3B8-9DC27C8A1F7B}" dt="2023-12-06T04:14:33.184" v="941" actId="2696"/>
        <pc:sldMkLst>
          <pc:docMk/>
          <pc:sldMk cId="1016664589" sldId="277"/>
        </pc:sldMkLst>
      </pc:sldChg>
      <pc:sldChg chg="modSp new mod">
        <pc:chgData name="revanth raavi" userId="1b75720ada8092d0" providerId="LiveId" clId="{CB894EF6-1949-4869-A3B8-9DC27C8A1F7B}" dt="2023-12-06T18:01:03.699" v="1510" actId="20577"/>
        <pc:sldMkLst>
          <pc:docMk/>
          <pc:sldMk cId="2409663845" sldId="277"/>
        </pc:sldMkLst>
        <pc:spChg chg="mod">
          <ac:chgData name="revanth raavi" userId="1b75720ada8092d0" providerId="LiveId" clId="{CB894EF6-1949-4869-A3B8-9DC27C8A1F7B}" dt="2023-12-06T07:18:02.811" v="1422" actId="20577"/>
          <ac:spMkLst>
            <pc:docMk/>
            <pc:sldMk cId="2409663845" sldId="277"/>
            <ac:spMk id="2" creationId="{F0F5DCB8-B288-4612-B397-008971D28EC4}"/>
          </ac:spMkLst>
        </pc:spChg>
        <pc:spChg chg="mod">
          <ac:chgData name="revanth raavi" userId="1b75720ada8092d0" providerId="LiveId" clId="{CB894EF6-1949-4869-A3B8-9DC27C8A1F7B}" dt="2023-12-06T18:01:03.699" v="1510" actId="20577"/>
          <ac:spMkLst>
            <pc:docMk/>
            <pc:sldMk cId="2409663845" sldId="277"/>
            <ac:spMk id="3" creationId="{D1A8F177-2613-4AA9-B2EC-3160D35A34E1}"/>
          </ac:spMkLst>
        </pc:spChg>
      </pc:sldChg>
      <pc:sldChg chg="new del">
        <pc:chgData name="revanth raavi" userId="1b75720ada8092d0" providerId="LiveId" clId="{CB894EF6-1949-4869-A3B8-9DC27C8A1F7B}" dt="2023-12-06T04:15:00.440" v="945" actId="2696"/>
        <pc:sldMkLst>
          <pc:docMk/>
          <pc:sldMk cId="3321278926" sldId="277"/>
        </pc:sldMkLst>
      </pc:sldChg>
      <pc:sldChg chg="addSp delSp modSp new mod modClrScheme chgLayout">
        <pc:chgData name="revanth raavi" userId="1b75720ada8092d0" providerId="LiveId" clId="{CB894EF6-1949-4869-A3B8-9DC27C8A1F7B}" dt="2023-12-06T07:18:39.260" v="1490" actId="14100"/>
        <pc:sldMkLst>
          <pc:docMk/>
          <pc:sldMk cId="2474551407" sldId="278"/>
        </pc:sldMkLst>
        <pc:spChg chg="del mod ord">
          <ac:chgData name="revanth raavi" userId="1b75720ada8092d0" providerId="LiveId" clId="{CB894EF6-1949-4869-A3B8-9DC27C8A1F7B}" dt="2023-12-06T07:18:15.498" v="1424" actId="700"/>
          <ac:spMkLst>
            <pc:docMk/>
            <pc:sldMk cId="2474551407" sldId="278"/>
            <ac:spMk id="2" creationId="{2DDBDE05-A124-4A0E-87DD-A2F8A68B2E95}"/>
          </ac:spMkLst>
        </pc:spChg>
        <pc:spChg chg="del">
          <ac:chgData name="revanth raavi" userId="1b75720ada8092d0" providerId="LiveId" clId="{CB894EF6-1949-4869-A3B8-9DC27C8A1F7B}" dt="2023-12-06T07:18:15.498" v="1424" actId="700"/>
          <ac:spMkLst>
            <pc:docMk/>
            <pc:sldMk cId="2474551407" sldId="278"/>
            <ac:spMk id="3" creationId="{9A09D8E5-7C14-4B95-A76C-53C29A6F9349}"/>
          </ac:spMkLst>
        </pc:spChg>
        <pc:spChg chg="add mod ord">
          <ac:chgData name="revanth raavi" userId="1b75720ada8092d0" providerId="LiveId" clId="{CB894EF6-1949-4869-A3B8-9DC27C8A1F7B}" dt="2023-12-06T07:18:39.260" v="1490" actId="14100"/>
          <ac:spMkLst>
            <pc:docMk/>
            <pc:sldMk cId="2474551407" sldId="278"/>
            <ac:spMk id="4" creationId="{DFA0C68A-7983-480D-8E9B-4FBD209480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12/5/2023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pPr algn="l"/>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671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237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9D1C6-60D0-4CD1-8F31-F912522EB041}"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99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91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8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907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65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035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7833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52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BDEA15-09CD-4275-A8E0-385C965F48B0}" type="datetime1">
              <a:rPr lang="en-US" smtClean="0"/>
              <a:t>12/5/2023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68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F8082C-0922-4249-A612-B415F5231620}" type="datetime1">
              <a:rPr lang="en-US" smtClean="0"/>
              <a:t>12/5/2023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866932"/>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20D4-52EF-156D-B48B-EA1CD7F4A47A}"/>
              </a:ext>
            </a:extLst>
          </p:cNvPr>
          <p:cNvSpPr>
            <a:spLocks noGrp="1"/>
          </p:cNvSpPr>
          <p:nvPr>
            <p:ph type="ctrTitle"/>
          </p:nvPr>
        </p:nvSpPr>
        <p:spPr>
          <a:xfrm>
            <a:off x="642918" y="1072110"/>
            <a:ext cx="3611029" cy="1862345"/>
          </a:xfrm>
        </p:spPr>
        <p:txBody>
          <a:bodyPr vert="horz" lIns="109728" tIns="109728" rIns="109728" bIns="91440" rtlCol="0" anchor="ctr">
            <a:normAutofit/>
          </a:bodyPr>
          <a:lstStyle/>
          <a:p>
            <a:pPr>
              <a:lnSpc>
                <a:spcPct val="140000"/>
              </a:lnSpc>
            </a:pPr>
            <a:r>
              <a:rPr lang="en-US" sz="1800" b="1" dirty="0">
                <a:latin typeface="Arial" panose="020B0604020202020204" pitchFamily="34" charset="0"/>
                <a:cs typeface="Arial" panose="020B0604020202020204" pitchFamily="34" charset="0"/>
              </a:rPr>
              <a:t>Exploring Crop Yield Prediction Using Machine Learning Techniques</a:t>
            </a:r>
          </a:p>
        </p:txBody>
      </p:sp>
      <p:sp>
        <p:nvSpPr>
          <p:cNvPr id="3" name="Subtitle 2">
            <a:extLst>
              <a:ext uri="{FF2B5EF4-FFF2-40B4-BE49-F238E27FC236}">
                <a16:creationId xmlns:a16="http://schemas.microsoft.com/office/drawing/2014/main" id="{DE90E91E-8FCA-2743-DD5B-B7596D718422}"/>
              </a:ext>
            </a:extLst>
          </p:cNvPr>
          <p:cNvSpPr>
            <a:spLocks noGrp="1"/>
          </p:cNvSpPr>
          <p:nvPr>
            <p:ph type="subTitle" idx="1"/>
          </p:nvPr>
        </p:nvSpPr>
        <p:spPr>
          <a:xfrm>
            <a:off x="637874" y="2934455"/>
            <a:ext cx="3616073" cy="2840139"/>
          </a:xfrm>
        </p:spPr>
        <p:txBody>
          <a:bodyPr vert="horz" lIns="109728" tIns="109728" rIns="109728" bIns="91440" rtlCol="0" anchor="t">
            <a:normAutofit/>
          </a:bodyPr>
          <a:lstStyle/>
          <a:p>
            <a:pPr>
              <a:lnSpc>
                <a:spcPct val="130000"/>
              </a:lnSpc>
            </a:pPr>
            <a:r>
              <a:rPr lang="en-US" sz="1600" dirty="0">
                <a:solidFill>
                  <a:schemeClr val="tx1">
                    <a:lumMod val="75000"/>
                    <a:lumOff val="25000"/>
                  </a:schemeClr>
                </a:solidFill>
                <a:latin typeface="Arial" panose="020B0604020202020204" pitchFamily="34" charset="0"/>
                <a:cs typeface="Arial" panose="020B0604020202020204" pitchFamily="34" charset="0"/>
              </a:rPr>
              <a:t>CIS 890 </a:t>
            </a:r>
          </a:p>
          <a:p>
            <a:pPr>
              <a:lnSpc>
                <a:spcPct val="130000"/>
              </a:lnSpc>
            </a:pPr>
            <a:endParaRPr lang="en-US" sz="1600" dirty="0">
              <a:solidFill>
                <a:schemeClr val="tx1">
                  <a:lumMod val="75000"/>
                  <a:lumOff val="25000"/>
                </a:schemeClr>
              </a:solidFill>
              <a:latin typeface="Arial" panose="020B0604020202020204" pitchFamily="34" charset="0"/>
              <a:cs typeface="Arial" panose="020B0604020202020204" pitchFamily="34" charset="0"/>
            </a:endParaRPr>
          </a:p>
          <a:p>
            <a:pPr>
              <a:lnSpc>
                <a:spcPct val="130000"/>
              </a:lnSpc>
            </a:pPr>
            <a:r>
              <a:rPr lang="en-US" sz="1600" dirty="0">
                <a:solidFill>
                  <a:schemeClr val="tx1">
                    <a:lumMod val="75000"/>
                    <a:lumOff val="25000"/>
                  </a:schemeClr>
                </a:solidFill>
                <a:latin typeface="Arial" panose="020B0604020202020204" pitchFamily="34" charset="0"/>
                <a:cs typeface="Arial" panose="020B0604020202020204" pitchFamily="34" charset="0"/>
              </a:rPr>
              <a:t>Introduction To Food Informatics</a:t>
            </a:r>
          </a:p>
          <a:p>
            <a:pPr>
              <a:lnSpc>
                <a:spcPct val="130000"/>
              </a:lnSpc>
            </a:pPr>
            <a:r>
              <a:rPr lang="en-US" sz="1600" cap="none" dirty="0">
                <a:solidFill>
                  <a:schemeClr val="tx1">
                    <a:lumMod val="75000"/>
                    <a:lumOff val="25000"/>
                  </a:schemeClr>
                </a:solidFill>
                <a:latin typeface="Arial" panose="020B0604020202020204" pitchFamily="34" charset="0"/>
                <a:cs typeface="Arial" panose="020B0604020202020204" pitchFamily="34" charset="0"/>
              </a:rPr>
              <a:t>REVANTH BABU RAAVI</a:t>
            </a:r>
          </a:p>
          <a:p>
            <a:pPr>
              <a:lnSpc>
                <a:spcPct val="130000"/>
              </a:lnSpc>
            </a:pPr>
            <a:r>
              <a:rPr lang="en-US" sz="1600" cap="none" dirty="0">
                <a:solidFill>
                  <a:schemeClr val="tx1">
                    <a:lumMod val="75000"/>
                    <a:lumOff val="25000"/>
                  </a:schemeClr>
                </a:solidFill>
                <a:latin typeface="Arial" panose="020B0604020202020204" pitchFamily="34" charset="0"/>
                <a:cs typeface="Arial" panose="020B0604020202020204" pitchFamily="34" charset="0"/>
              </a:rPr>
              <a:t>DR. HANDE KUCUK MCGINTY</a:t>
            </a:r>
          </a:p>
        </p:txBody>
      </p:sp>
      <p:pic>
        <p:nvPicPr>
          <p:cNvPr id="6" name="Picture 5">
            <a:extLst>
              <a:ext uri="{FF2B5EF4-FFF2-40B4-BE49-F238E27FC236}">
                <a16:creationId xmlns:a16="http://schemas.microsoft.com/office/drawing/2014/main" id="{E6364AA9-6B99-4408-8373-385E004CB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40" y="1503680"/>
            <a:ext cx="6797040" cy="4196080"/>
          </a:xfrm>
          <a:prstGeom prst="rect">
            <a:avLst/>
          </a:prstGeom>
        </p:spPr>
      </p:pic>
    </p:spTree>
    <p:extLst>
      <p:ext uri="{BB962C8B-B14F-4D97-AF65-F5344CB8AC3E}">
        <p14:creationId xmlns:p14="http://schemas.microsoft.com/office/powerpoint/2010/main" val="329198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C365-DF35-687C-FBD4-B04D7B7437EB}"/>
              </a:ext>
            </a:extLst>
          </p:cNvPr>
          <p:cNvSpPr>
            <a:spLocks noGrp="1"/>
          </p:cNvSpPr>
          <p:nvPr>
            <p:ph type="title"/>
          </p:nvPr>
        </p:nvSpPr>
        <p:spPr>
          <a:xfrm>
            <a:off x="870225" y="317611"/>
            <a:ext cx="6414495" cy="1460390"/>
          </a:xfrm>
        </p:spPr>
        <p:txBody>
          <a:bodyPr vert="horz" lIns="109728" tIns="109728" rIns="109728" bIns="91440" rtlCol="0" anchor="b">
            <a:normAutofit/>
          </a:bodyPr>
          <a:lstStyle/>
          <a:p>
            <a:pPr>
              <a:lnSpc>
                <a:spcPct val="125000"/>
              </a:lnSpc>
            </a:pPr>
            <a:r>
              <a:rPr lang="en-US" sz="2400" dirty="0">
                <a:latin typeface="Arial" panose="020B0604020202020204" pitchFamily="34" charset="0"/>
                <a:cs typeface="Arial" panose="020B0604020202020204" pitchFamily="34" charset="0"/>
              </a:rPr>
              <a:t>       </a:t>
            </a:r>
            <a:r>
              <a:rPr lang="en-US" sz="2400" b="0" cap="all" dirty="0">
                <a:latin typeface="Arial" panose="020B0604020202020204" pitchFamily="34" charset="0"/>
                <a:cs typeface="Arial" panose="020B0604020202020204" pitchFamily="34" charset="0"/>
              </a:rPr>
              <a:t>SUPPORT  VECTOR REGRESSOR</a:t>
            </a:r>
          </a:p>
        </p:txBody>
      </p:sp>
      <p:sp>
        <p:nvSpPr>
          <p:cNvPr id="4" name="Content Placeholder 3">
            <a:extLst>
              <a:ext uri="{FF2B5EF4-FFF2-40B4-BE49-F238E27FC236}">
                <a16:creationId xmlns:a16="http://schemas.microsoft.com/office/drawing/2014/main" id="{1685083E-95DA-4C76-9FC7-F49E0D8F8A51}"/>
              </a:ext>
            </a:extLst>
          </p:cNvPr>
          <p:cNvSpPr>
            <a:spLocks noGrp="1"/>
          </p:cNvSpPr>
          <p:nvPr>
            <p:ph idx="1"/>
          </p:nvPr>
        </p:nvSpPr>
        <p:spPr>
          <a:xfrm>
            <a:off x="1451579" y="2015732"/>
            <a:ext cx="3679221" cy="3450613"/>
          </a:xfrm>
        </p:spPr>
        <p:txBody>
          <a:bodyPr>
            <a:normAutofit fontScale="62500" lnSpcReduction="20000"/>
          </a:bodyPr>
          <a:lstStyle/>
          <a:p>
            <a:r>
              <a:rPr lang="en-IN" dirty="0">
                <a:latin typeface="Arial" panose="020B0604020202020204" pitchFamily="34" charset="0"/>
                <a:cs typeface="Arial" panose="020B0604020202020204" pitchFamily="34" charset="0"/>
              </a:rPr>
              <a:t>Support Vector Regression (SVR) works by finding a hyperplane that best fits the data within a specified margin of tolerance (epsilon), aiming to minimize errors while maximizing the margin. Using kernel functions, SVR handles nonlinear relationships, focusing on support vectors within an epsilon-insensitive tube to build a robust regression model that generalizes well to new data.</a:t>
            </a:r>
          </a:p>
          <a:p>
            <a:r>
              <a:rPr lang="en-IN" dirty="0">
                <a:latin typeface="Arial" panose="020B0604020202020204" pitchFamily="34" charset="0"/>
                <a:cs typeface="Arial" panose="020B0604020202020204" pitchFamily="34" charset="0"/>
              </a:rPr>
              <a:t>SVM chooses the extreme points/vectors that help in creating the hyperplane. These extreme cases are called as support vectors, and hence algorithm is termed as Support Vector.</a:t>
            </a:r>
          </a:p>
        </p:txBody>
      </p:sp>
      <p:pic>
        <p:nvPicPr>
          <p:cNvPr id="7" name="Picture 6">
            <a:extLst>
              <a:ext uri="{FF2B5EF4-FFF2-40B4-BE49-F238E27FC236}">
                <a16:creationId xmlns:a16="http://schemas.microsoft.com/office/drawing/2014/main" id="{EA2BB494-B790-4E6C-AFB9-4525CD3AF4D3}"/>
              </a:ext>
            </a:extLst>
          </p:cNvPr>
          <p:cNvPicPr>
            <a:picLocks noChangeAspect="1"/>
          </p:cNvPicPr>
          <p:nvPr/>
        </p:nvPicPr>
        <p:blipFill>
          <a:blip r:embed="rId2"/>
          <a:stretch>
            <a:fillRect/>
          </a:stretch>
        </p:blipFill>
        <p:spPr>
          <a:xfrm>
            <a:off x="5974080" y="2015732"/>
            <a:ext cx="5496559" cy="3450613"/>
          </a:xfrm>
          <a:prstGeom prst="rect">
            <a:avLst/>
          </a:prstGeom>
        </p:spPr>
      </p:pic>
    </p:spTree>
    <p:extLst>
      <p:ext uri="{BB962C8B-B14F-4D97-AF65-F5344CB8AC3E}">
        <p14:creationId xmlns:p14="http://schemas.microsoft.com/office/powerpoint/2010/main" val="234206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C365-DF35-687C-FBD4-B04D7B7437EB}"/>
              </a:ext>
            </a:extLst>
          </p:cNvPr>
          <p:cNvSpPr>
            <a:spLocks noGrp="1"/>
          </p:cNvSpPr>
          <p:nvPr>
            <p:ph type="title"/>
          </p:nvPr>
        </p:nvSpPr>
        <p:spPr>
          <a:xfrm>
            <a:off x="1913212" y="-718709"/>
            <a:ext cx="7373027" cy="2405270"/>
          </a:xfrm>
        </p:spPr>
        <p:txBody>
          <a:bodyPr vert="horz" lIns="109728" tIns="109728" rIns="109728" bIns="91440" rtlCol="0" anchor="b">
            <a:normAutofit/>
          </a:bodyPr>
          <a:lstStyle/>
          <a:p>
            <a:pPr>
              <a:lnSpc>
                <a:spcPct val="115000"/>
              </a:lnSpc>
            </a:pPr>
            <a:r>
              <a:rPr lang="en-US" sz="2400" dirty="0">
                <a:latin typeface="Arial" panose="020B0604020202020204" pitchFamily="34" charset="0"/>
                <a:cs typeface="Arial" panose="020B0604020202020204" pitchFamily="34" charset="0"/>
              </a:rPr>
              <a:t>K-nearest neighbor regressor</a:t>
            </a:r>
            <a:endParaRPr lang="en-US" sz="2400" b="0" cap="all"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21BA8AA0-BE1A-4CB9-AC96-40928054442B}"/>
              </a:ext>
            </a:extLst>
          </p:cNvPr>
          <p:cNvSpPr>
            <a:spLocks noGrp="1"/>
          </p:cNvSpPr>
          <p:nvPr>
            <p:ph idx="1"/>
          </p:nvPr>
        </p:nvSpPr>
        <p:spPr>
          <a:xfrm>
            <a:off x="1451579" y="2015732"/>
            <a:ext cx="3130581" cy="3450613"/>
          </a:xfrm>
        </p:spPr>
        <p:txBody>
          <a:bodyPr>
            <a:normAutofit fontScale="85000" lnSpcReduction="10000"/>
          </a:bodyPr>
          <a:lstStyle/>
          <a:p>
            <a:r>
              <a:rPr lang="en-IN" dirty="0">
                <a:latin typeface="Arial" panose="020B0604020202020204" pitchFamily="34" charset="0"/>
                <a:cs typeface="Arial" panose="020B0604020202020204" pitchFamily="34" charset="0"/>
              </a:rPr>
              <a:t>K-NN algorithm assumes the similarity between the new case/data and available cases and put the new case into the category that is most similar to the available categories.</a:t>
            </a:r>
          </a:p>
          <a:p>
            <a:r>
              <a:rPr lang="en-IN" dirty="0">
                <a:latin typeface="Arial" panose="020B0604020202020204" pitchFamily="34" charset="0"/>
                <a:cs typeface="Arial" panose="020B0604020202020204" pitchFamily="34" charset="0"/>
              </a:rPr>
              <a:t>K-NN algorithm stores all the available data and classifies a new data point based on the similarity.</a:t>
            </a:r>
          </a:p>
        </p:txBody>
      </p:sp>
      <p:pic>
        <p:nvPicPr>
          <p:cNvPr id="11" name="Picture 10">
            <a:extLst>
              <a:ext uri="{FF2B5EF4-FFF2-40B4-BE49-F238E27FC236}">
                <a16:creationId xmlns:a16="http://schemas.microsoft.com/office/drawing/2014/main" id="{F045E207-3C0C-4646-BF6E-D3CFF4351F6D}"/>
              </a:ext>
            </a:extLst>
          </p:cNvPr>
          <p:cNvPicPr>
            <a:picLocks noChangeAspect="1"/>
          </p:cNvPicPr>
          <p:nvPr/>
        </p:nvPicPr>
        <p:blipFill>
          <a:blip r:embed="rId2"/>
          <a:stretch>
            <a:fillRect/>
          </a:stretch>
        </p:blipFill>
        <p:spPr>
          <a:xfrm>
            <a:off x="5689600" y="2015732"/>
            <a:ext cx="6289040" cy="3450613"/>
          </a:xfrm>
          <a:prstGeom prst="rect">
            <a:avLst/>
          </a:prstGeom>
        </p:spPr>
      </p:pic>
    </p:spTree>
    <p:extLst>
      <p:ext uri="{BB962C8B-B14F-4D97-AF65-F5344CB8AC3E}">
        <p14:creationId xmlns:p14="http://schemas.microsoft.com/office/powerpoint/2010/main" val="320341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C365-DF35-687C-FBD4-B04D7B7437EB}"/>
              </a:ext>
            </a:extLst>
          </p:cNvPr>
          <p:cNvSpPr>
            <a:spLocks noGrp="1"/>
          </p:cNvSpPr>
          <p:nvPr>
            <p:ph type="title"/>
          </p:nvPr>
        </p:nvSpPr>
        <p:spPr>
          <a:xfrm>
            <a:off x="463825" y="965201"/>
            <a:ext cx="5307055" cy="863599"/>
          </a:xfrm>
        </p:spPr>
        <p:txBody>
          <a:bodyPr vert="horz" lIns="109728" tIns="109728" rIns="109728" bIns="91440" rtlCol="0" anchor="b">
            <a:noAutofit/>
          </a:bodyPr>
          <a:lstStyle/>
          <a:p>
            <a:pPr>
              <a:lnSpc>
                <a:spcPct val="115000"/>
              </a:lnSpc>
            </a:pP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Extra tree regressor </a:t>
            </a:r>
            <a:endParaRPr lang="en-US" sz="2400" b="0" cap="all"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2B3795A-2FDC-416F-8FE3-62998276C1B8}"/>
              </a:ext>
            </a:extLst>
          </p:cNvPr>
          <p:cNvSpPr>
            <a:spLocks noGrp="1"/>
          </p:cNvSpPr>
          <p:nvPr>
            <p:ph idx="1"/>
          </p:nvPr>
        </p:nvSpPr>
        <p:spPr>
          <a:xfrm>
            <a:off x="1016001" y="2015732"/>
            <a:ext cx="4297680" cy="3450613"/>
          </a:xfrm>
        </p:spPr>
        <p:txBody>
          <a:bodyPr>
            <a:normAutofit fontScale="92500" lnSpcReduction="10000"/>
          </a:bodyPr>
          <a:lstStyle/>
          <a:p>
            <a:r>
              <a:rPr lang="en-IN" dirty="0"/>
              <a:t>The Extra Trees Regressor constructs an ensemble of decision trees with increased randomness by selecting random features and thresholds at each node split. By aggregating predictions from these diverse trees, it aims to reduce overfitting while maintaining predictive accuracy, forming a robust regression model suitable for handling complex datasets.</a:t>
            </a:r>
          </a:p>
        </p:txBody>
      </p:sp>
      <p:pic>
        <p:nvPicPr>
          <p:cNvPr id="7" name="Picture 6">
            <a:extLst>
              <a:ext uri="{FF2B5EF4-FFF2-40B4-BE49-F238E27FC236}">
                <a16:creationId xmlns:a16="http://schemas.microsoft.com/office/drawing/2014/main" id="{517E9E2C-9E7D-40CC-8AA9-E442528CBF82}"/>
              </a:ext>
            </a:extLst>
          </p:cNvPr>
          <p:cNvPicPr>
            <a:picLocks noChangeAspect="1"/>
          </p:cNvPicPr>
          <p:nvPr/>
        </p:nvPicPr>
        <p:blipFill>
          <a:blip r:embed="rId2"/>
          <a:stretch>
            <a:fillRect/>
          </a:stretch>
        </p:blipFill>
        <p:spPr>
          <a:xfrm>
            <a:off x="5770880" y="2015732"/>
            <a:ext cx="6116320" cy="3450613"/>
          </a:xfrm>
          <a:prstGeom prst="rect">
            <a:avLst/>
          </a:prstGeom>
        </p:spPr>
      </p:pic>
    </p:spTree>
    <p:extLst>
      <p:ext uri="{BB962C8B-B14F-4D97-AF65-F5344CB8AC3E}">
        <p14:creationId xmlns:p14="http://schemas.microsoft.com/office/powerpoint/2010/main" val="3138097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E0CA-51B9-40DD-96AE-6D622E210955}"/>
              </a:ext>
            </a:extLst>
          </p:cNvPr>
          <p:cNvSpPr>
            <a:spLocks noGrp="1"/>
          </p:cNvSpPr>
          <p:nvPr>
            <p:ph type="title"/>
          </p:nvPr>
        </p:nvSpPr>
        <p:spPr/>
        <p:txBody>
          <a:bodyPr/>
          <a:lstStyle/>
          <a:p>
            <a:r>
              <a:rPr lang="en-US" dirty="0"/>
              <a:t> </a:t>
            </a:r>
            <a:br>
              <a:rPr lang="en-US" dirty="0"/>
            </a:br>
            <a:r>
              <a:rPr lang="en-US" sz="2400" dirty="0">
                <a:latin typeface="Arial" panose="020B0604020202020204" pitchFamily="34" charset="0"/>
                <a:cs typeface="Arial" panose="020B0604020202020204" pitchFamily="34" charset="0"/>
              </a:rPr>
              <a:t>   R-squared</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86FB0D-CDF5-4427-99FB-B3CD6DD75A39}"/>
              </a:ext>
            </a:extLst>
          </p:cNvPr>
          <p:cNvSpPr>
            <a:spLocks noGrp="1"/>
          </p:cNvSpPr>
          <p:nvPr>
            <p:ph idx="1"/>
          </p:nvPr>
        </p:nvSpPr>
        <p:spPr>
          <a:xfrm>
            <a:off x="1451580" y="1853754"/>
            <a:ext cx="5352344" cy="3868620"/>
          </a:xfrm>
        </p:spPr>
        <p:txBody>
          <a:bodyPr>
            <a:normAutofit fontScale="70000" lnSpcReduction="20000"/>
          </a:bodyPr>
          <a:lstStyle/>
          <a:p>
            <a:pPr marL="0" indent="0">
              <a:buNone/>
            </a:pPr>
            <a:r>
              <a:rPr lang="es-ES" dirty="0" err="1">
                <a:latin typeface="Arial" panose="020B0604020202020204" pitchFamily="34" charset="0"/>
                <a:cs typeface="Arial" panose="020B0604020202020204" pitchFamily="34" charset="0"/>
              </a:rPr>
              <a:t>Take</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y_pred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values</a:t>
            </a:r>
            <a:r>
              <a:rPr lang="es-ES" dirty="0">
                <a:latin typeface="Arial" panose="020B0604020202020204" pitchFamily="34" charset="0"/>
                <a:cs typeface="Arial" panose="020B0604020202020204" pitchFamily="34" charset="0"/>
              </a:rPr>
              <a:t>.</a:t>
            </a:r>
          </a:p>
          <a:p>
            <a:pPr marL="0" indent="0">
              <a:buNone/>
            </a:pPr>
            <a:r>
              <a:rPr lang="es-ES" dirty="0" err="1">
                <a:latin typeface="Arial" panose="020B0604020202020204" pitchFamily="34" charset="0"/>
                <a:cs typeface="Arial" panose="020B0604020202020204" pitchFamily="34" charset="0"/>
              </a:rPr>
              <a:t>y_mean</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np.mean</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y_actual</a:t>
            </a:r>
            <a:r>
              <a:rPr lang="es-ES" dirty="0">
                <a:latin typeface="Arial" panose="020B0604020202020204" pitchFamily="34" charset="0"/>
                <a:cs typeface="Arial" panose="020B0604020202020204" pitchFamily="34" charset="0"/>
              </a:rPr>
              <a:t>)</a:t>
            </a:r>
          </a:p>
          <a:p>
            <a:pPr marL="0" indent="0">
              <a:buNone/>
            </a:pPr>
            <a:r>
              <a:rPr lang="es-ES" dirty="0" err="1">
                <a:latin typeface="Arial" panose="020B0604020202020204" pitchFamily="34" charset="0"/>
                <a:cs typeface="Arial" panose="020B0604020202020204" pitchFamily="34" charset="0"/>
              </a:rPr>
              <a:t>ss_tot</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np.sum</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y_actual</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y_mean</a:t>
            </a:r>
            <a:r>
              <a:rPr lang="es-ES" dirty="0">
                <a:latin typeface="Arial" panose="020B0604020202020204" pitchFamily="34" charset="0"/>
                <a:cs typeface="Arial" panose="020B0604020202020204" pitchFamily="34" charset="0"/>
              </a:rPr>
              <a:t>) ** 2)</a:t>
            </a:r>
          </a:p>
          <a:p>
            <a:pPr marL="0" indent="0">
              <a:buNone/>
            </a:pPr>
            <a:r>
              <a:rPr lang="es-ES" dirty="0" err="1">
                <a:latin typeface="Arial" panose="020B0604020202020204" pitchFamily="34" charset="0"/>
                <a:cs typeface="Arial" panose="020B0604020202020204" pitchFamily="34" charset="0"/>
              </a:rPr>
              <a:t>ss_res</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np.sum</a:t>
            </a:r>
            <a:r>
              <a:rPr lang="es-ES" dirty="0">
                <a:latin typeface="Arial" panose="020B0604020202020204" pitchFamily="34" charset="0"/>
                <a:cs typeface="Arial" panose="020B0604020202020204" pitchFamily="34" charset="0"/>
              </a:rPr>
              <a:t>((</a:t>
            </a:r>
            <a:r>
              <a:rPr lang="es-ES" dirty="0" err="1">
                <a:latin typeface="Arial" panose="020B0604020202020204" pitchFamily="34" charset="0"/>
                <a:cs typeface="Arial" panose="020B0604020202020204" pitchFamily="34" charset="0"/>
              </a:rPr>
              <a:t>y_actual</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y_pred</a:t>
            </a:r>
            <a:r>
              <a:rPr lang="es-ES" dirty="0">
                <a:latin typeface="Arial" panose="020B0604020202020204" pitchFamily="34" charset="0"/>
                <a:cs typeface="Arial" panose="020B0604020202020204" pitchFamily="34" charset="0"/>
              </a:rPr>
              <a:t>) ** 2)</a:t>
            </a:r>
          </a:p>
          <a:p>
            <a:pPr marL="0" indent="0">
              <a:buNone/>
            </a:pPr>
            <a:r>
              <a:rPr lang="es-ES" dirty="0" err="1">
                <a:latin typeface="Arial" panose="020B0604020202020204" pitchFamily="34" charset="0"/>
                <a:cs typeface="Arial" panose="020B0604020202020204" pitchFamily="34" charset="0"/>
              </a:rPr>
              <a:t>r_squared</a:t>
            </a:r>
            <a:r>
              <a:rPr lang="es-ES" dirty="0">
                <a:latin typeface="Arial" panose="020B0604020202020204" pitchFamily="34" charset="0"/>
                <a:cs typeface="Arial" panose="020B0604020202020204" pitchFamily="34" charset="0"/>
              </a:rPr>
              <a:t> = 1 - (</a:t>
            </a:r>
            <a:r>
              <a:rPr lang="es-ES" dirty="0" err="1">
                <a:latin typeface="Arial" panose="020B0604020202020204" pitchFamily="34" charset="0"/>
                <a:cs typeface="Arial" panose="020B0604020202020204" pitchFamily="34" charset="0"/>
              </a:rPr>
              <a:t>ss_res</a:t>
            </a:r>
            <a:r>
              <a:rPr lang="es-ES" dirty="0">
                <a:latin typeface="Arial" panose="020B0604020202020204" pitchFamily="34" charset="0"/>
                <a:cs typeface="Arial" panose="020B0604020202020204" pitchFamily="34" charset="0"/>
              </a:rPr>
              <a:t> / </a:t>
            </a:r>
            <a:r>
              <a:rPr lang="es-ES" dirty="0" err="1">
                <a:latin typeface="Arial" panose="020B0604020202020204" pitchFamily="34" charset="0"/>
                <a:cs typeface="Arial" panose="020B0604020202020204" pitchFamily="34" charset="0"/>
              </a:rPr>
              <a:t>ss_tot</a:t>
            </a:r>
            <a:r>
              <a:rPr lang="es-ES" dirty="0">
                <a:latin typeface="Arial" panose="020B0604020202020204" pitchFamily="34" charset="0"/>
                <a:cs typeface="Arial" panose="020B0604020202020204" pitchFamily="34" charset="0"/>
              </a:rPr>
              <a:t>)</a:t>
            </a:r>
          </a:p>
          <a:p>
            <a:pPr marL="0" indent="0">
              <a:buNone/>
            </a:pP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where</a:t>
            </a:r>
            <a:r>
              <a:rPr lang="es-ES" dirty="0">
                <a:latin typeface="Arial" panose="020B0604020202020204" pitchFamily="34" charset="0"/>
                <a:cs typeface="Arial" panose="020B0604020202020204" pitchFamily="34" charset="0"/>
              </a:rPr>
              <a:t>,</a:t>
            </a:r>
          </a:p>
          <a:p>
            <a:pPr marL="0" indent="0">
              <a:buNone/>
            </a:pP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y_pred</a:t>
            </a:r>
            <a:r>
              <a:rPr lang="es-ES" dirty="0">
                <a:latin typeface="Arial" panose="020B0604020202020204" pitchFamily="34" charset="0"/>
                <a:cs typeface="Arial" panose="020B0604020202020204" pitchFamily="34" charset="0"/>
              </a:rPr>
              <a:t> are </a:t>
            </a:r>
            <a:r>
              <a:rPr lang="es-ES" dirty="0" err="1">
                <a:latin typeface="Arial" panose="020B0604020202020204" pitchFamily="34" charset="0"/>
                <a:cs typeface="Arial" panose="020B0604020202020204" pitchFamily="34" charset="0"/>
              </a:rPr>
              <a:t>predicted</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values</a:t>
            </a:r>
            <a:endParaRPr lang="es-ES"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y_actual</a:t>
            </a:r>
            <a:r>
              <a:rPr lang="en-IN" dirty="0">
                <a:latin typeface="Arial" panose="020B0604020202020204" pitchFamily="34" charset="0"/>
                <a:cs typeface="Arial" panose="020B0604020202020204" pitchFamily="34" charset="0"/>
              </a:rPr>
              <a:t> are </a:t>
            </a:r>
            <a:r>
              <a:rPr lang="en-IN" dirty="0" err="1">
                <a:latin typeface="Arial" panose="020B0604020202020204" pitchFamily="34" charset="0"/>
                <a:cs typeface="Arial" panose="020B0604020202020204" pitchFamily="34" charset="0"/>
              </a:rPr>
              <a:t>y_test</a:t>
            </a:r>
            <a:r>
              <a:rPr lang="en-IN" dirty="0">
                <a:latin typeface="Arial" panose="020B0604020202020204" pitchFamily="34" charset="0"/>
                <a:cs typeface="Arial" panose="020B0604020202020204" pitchFamily="34" charset="0"/>
              </a:rPr>
              <a:t> values</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y_mean</a:t>
            </a:r>
            <a:r>
              <a:rPr lang="en-IN" dirty="0">
                <a:latin typeface="Arial" panose="020B0604020202020204" pitchFamily="34" charset="0"/>
                <a:cs typeface="Arial" panose="020B0604020202020204" pitchFamily="34" charset="0"/>
              </a:rPr>
              <a:t> is mean of </a:t>
            </a:r>
            <a:r>
              <a:rPr lang="en-IN" dirty="0" err="1">
                <a:latin typeface="Arial" panose="020B0604020202020204" pitchFamily="34" charset="0"/>
                <a:cs typeface="Arial" panose="020B0604020202020204" pitchFamily="34" charset="0"/>
              </a:rPr>
              <a:t>y_test</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SSres</a:t>
            </a:r>
            <a:r>
              <a:rPr lang="en-IN" dirty="0">
                <a:latin typeface="Arial" panose="020B0604020202020204" pitchFamily="34" charset="0"/>
                <a:cs typeface="Arial" panose="020B0604020202020204" pitchFamily="34" charset="0"/>
              </a:rPr>
              <a:t> is the sum of the squares of the residual mistakes.</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SStot</a:t>
            </a:r>
            <a:r>
              <a:rPr lang="en-IN" dirty="0">
                <a:latin typeface="Arial" panose="020B0604020202020204" pitchFamily="34" charset="0"/>
                <a:cs typeface="Arial" panose="020B0604020202020204" pitchFamily="34" charset="0"/>
              </a:rPr>
              <a:t> is the entire sum of the errors.</a:t>
            </a:r>
          </a:p>
        </p:txBody>
      </p:sp>
      <p:pic>
        <p:nvPicPr>
          <p:cNvPr id="5" name="Picture 4">
            <a:extLst>
              <a:ext uri="{FF2B5EF4-FFF2-40B4-BE49-F238E27FC236}">
                <a16:creationId xmlns:a16="http://schemas.microsoft.com/office/drawing/2014/main" id="{CA8E396E-FF94-44C7-B6E9-C7A83F201DF1}"/>
              </a:ext>
            </a:extLst>
          </p:cNvPr>
          <p:cNvPicPr>
            <a:picLocks noChangeAspect="1"/>
          </p:cNvPicPr>
          <p:nvPr/>
        </p:nvPicPr>
        <p:blipFill>
          <a:blip r:embed="rId2"/>
          <a:stretch>
            <a:fillRect/>
          </a:stretch>
        </p:blipFill>
        <p:spPr>
          <a:xfrm>
            <a:off x="7020232" y="2241754"/>
            <a:ext cx="4680155" cy="3266977"/>
          </a:xfrm>
          <a:prstGeom prst="rect">
            <a:avLst/>
          </a:prstGeom>
        </p:spPr>
      </p:pic>
    </p:spTree>
    <p:extLst>
      <p:ext uri="{BB962C8B-B14F-4D97-AF65-F5344CB8AC3E}">
        <p14:creationId xmlns:p14="http://schemas.microsoft.com/office/powerpoint/2010/main" val="168134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FF8F-590B-4CBC-A658-E07D4FECA333}"/>
              </a:ext>
            </a:extLst>
          </p:cNvPr>
          <p:cNvSpPr>
            <a:spLocks noGrp="1"/>
          </p:cNvSpPr>
          <p:nvPr>
            <p:ph type="title"/>
          </p:nvPr>
        </p:nvSpPr>
        <p:spPr>
          <a:xfrm>
            <a:off x="1451579" y="958644"/>
            <a:ext cx="9603275" cy="895110"/>
          </a:xfrm>
        </p:spPr>
        <p:txBody>
          <a:bodyPr>
            <a:normAutofit/>
          </a:bodyPr>
          <a:lstStyle/>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MODEL COMPARISON</a:t>
            </a:r>
            <a:endParaRPr lang="en-IN" sz="2400"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80BC378E-B5ED-4C7E-A761-B871ABD21F73}"/>
              </a:ext>
            </a:extLst>
          </p:cNvPr>
          <p:cNvPicPr>
            <a:picLocks noGrp="1" noChangeAspect="1"/>
          </p:cNvPicPr>
          <p:nvPr>
            <p:ph idx="1"/>
          </p:nvPr>
        </p:nvPicPr>
        <p:blipFill>
          <a:blip r:embed="rId2"/>
          <a:stretch>
            <a:fillRect/>
          </a:stretch>
        </p:blipFill>
        <p:spPr>
          <a:xfrm>
            <a:off x="6872071" y="1956917"/>
            <a:ext cx="4445228" cy="1848167"/>
          </a:xfrm>
        </p:spPr>
      </p:pic>
      <p:pic>
        <p:nvPicPr>
          <p:cNvPr id="11" name="Picture 10">
            <a:extLst>
              <a:ext uri="{FF2B5EF4-FFF2-40B4-BE49-F238E27FC236}">
                <a16:creationId xmlns:a16="http://schemas.microsoft.com/office/drawing/2014/main" id="{F93C2AA7-D1F3-46C3-8562-402DEE9628F7}"/>
              </a:ext>
            </a:extLst>
          </p:cNvPr>
          <p:cNvPicPr>
            <a:picLocks noChangeAspect="1"/>
          </p:cNvPicPr>
          <p:nvPr/>
        </p:nvPicPr>
        <p:blipFill>
          <a:blip r:embed="rId3"/>
          <a:stretch>
            <a:fillRect/>
          </a:stretch>
        </p:blipFill>
        <p:spPr>
          <a:xfrm>
            <a:off x="1451579" y="1956917"/>
            <a:ext cx="4750044" cy="1848167"/>
          </a:xfrm>
          <a:prstGeom prst="rect">
            <a:avLst/>
          </a:prstGeom>
        </p:spPr>
      </p:pic>
      <p:pic>
        <p:nvPicPr>
          <p:cNvPr id="13" name="Picture 12">
            <a:extLst>
              <a:ext uri="{FF2B5EF4-FFF2-40B4-BE49-F238E27FC236}">
                <a16:creationId xmlns:a16="http://schemas.microsoft.com/office/drawing/2014/main" id="{75465936-C845-45A0-A750-9084C27D3A60}"/>
              </a:ext>
            </a:extLst>
          </p:cNvPr>
          <p:cNvPicPr>
            <a:picLocks noChangeAspect="1"/>
          </p:cNvPicPr>
          <p:nvPr/>
        </p:nvPicPr>
        <p:blipFill>
          <a:blip r:embed="rId4"/>
          <a:stretch>
            <a:fillRect/>
          </a:stretch>
        </p:blipFill>
        <p:spPr>
          <a:xfrm>
            <a:off x="1451579" y="3908248"/>
            <a:ext cx="4750044" cy="1991108"/>
          </a:xfrm>
          <a:prstGeom prst="rect">
            <a:avLst/>
          </a:prstGeom>
        </p:spPr>
      </p:pic>
      <p:pic>
        <p:nvPicPr>
          <p:cNvPr id="15" name="Picture 14">
            <a:extLst>
              <a:ext uri="{FF2B5EF4-FFF2-40B4-BE49-F238E27FC236}">
                <a16:creationId xmlns:a16="http://schemas.microsoft.com/office/drawing/2014/main" id="{E77739AD-BD6D-449C-8877-1A5D6948D381}"/>
              </a:ext>
            </a:extLst>
          </p:cNvPr>
          <p:cNvPicPr>
            <a:picLocks noChangeAspect="1"/>
          </p:cNvPicPr>
          <p:nvPr/>
        </p:nvPicPr>
        <p:blipFill>
          <a:blip r:embed="rId5"/>
          <a:stretch>
            <a:fillRect/>
          </a:stretch>
        </p:blipFill>
        <p:spPr>
          <a:xfrm>
            <a:off x="6872071" y="3908247"/>
            <a:ext cx="4445228" cy="1991108"/>
          </a:xfrm>
          <a:prstGeom prst="rect">
            <a:avLst/>
          </a:prstGeom>
        </p:spPr>
      </p:pic>
    </p:spTree>
    <p:extLst>
      <p:ext uri="{BB962C8B-B14F-4D97-AF65-F5344CB8AC3E}">
        <p14:creationId xmlns:p14="http://schemas.microsoft.com/office/powerpoint/2010/main" val="13377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C9E0-1AF1-450A-A3E2-40B207DA750A}"/>
              </a:ext>
            </a:extLst>
          </p:cNvPr>
          <p:cNvSpPr>
            <a:spLocks noGrp="1"/>
          </p:cNvSpPr>
          <p:nvPr>
            <p:ph type="title"/>
          </p:nvPr>
        </p:nvSpPr>
        <p:spPr>
          <a:xfrm>
            <a:off x="1451579" y="1012723"/>
            <a:ext cx="9603275" cy="841031"/>
          </a:xfrm>
        </p:spPr>
        <p:txBody>
          <a:bodyPr>
            <a:normAutofit/>
          </a:bodyPr>
          <a:lstStyle/>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Bar graph of r2_score and time</a:t>
            </a:r>
            <a:endParaRPr lang="en-IN" sz="24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376F32F-4875-408F-A282-4058E23A608D}"/>
              </a:ext>
            </a:extLst>
          </p:cNvPr>
          <p:cNvPicPr>
            <a:picLocks noGrp="1" noChangeAspect="1"/>
          </p:cNvPicPr>
          <p:nvPr>
            <p:ph idx="1"/>
          </p:nvPr>
        </p:nvPicPr>
        <p:blipFill>
          <a:blip r:embed="rId2"/>
          <a:stretch>
            <a:fillRect/>
          </a:stretch>
        </p:blipFill>
        <p:spPr>
          <a:xfrm>
            <a:off x="1451580" y="2080333"/>
            <a:ext cx="5263852" cy="3321221"/>
          </a:xfrm>
        </p:spPr>
      </p:pic>
      <p:pic>
        <p:nvPicPr>
          <p:cNvPr id="7" name="Picture 6">
            <a:extLst>
              <a:ext uri="{FF2B5EF4-FFF2-40B4-BE49-F238E27FC236}">
                <a16:creationId xmlns:a16="http://schemas.microsoft.com/office/drawing/2014/main" id="{F89BA1F0-012B-4E66-B010-BFC2F2A4A126}"/>
              </a:ext>
            </a:extLst>
          </p:cNvPr>
          <p:cNvPicPr>
            <a:picLocks noChangeAspect="1"/>
          </p:cNvPicPr>
          <p:nvPr/>
        </p:nvPicPr>
        <p:blipFill>
          <a:blip r:embed="rId3"/>
          <a:stretch>
            <a:fillRect/>
          </a:stretch>
        </p:blipFill>
        <p:spPr>
          <a:xfrm>
            <a:off x="7020231" y="2080333"/>
            <a:ext cx="4650659" cy="3321221"/>
          </a:xfrm>
          <a:prstGeom prst="rect">
            <a:avLst/>
          </a:prstGeom>
        </p:spPr>
      </p:pic>
    </p:spTree>
    <p:extLst>
      <p:ext uri="{BB962C8B-B14F-4D97-AF65-F5344CB8AC3E}">
        <p14:creationId xmlns:p14="http://schemas.microsoft.com/office/powerpoint/2010/main" val="3646562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4BB3-7F03-5F79-F828-4788725C291C}"/>
              </a:ext>
            </a:extLst>
          </p:cNvPr>
          <p:cNvSpPr>
            <a:spLocks noGrp="1"/>
          </p:cNvSpPr>
          <p:nvPr>
            <p:ph type="title"/>
          </p:nvPr>
        </p:nvSpPr>
        <p:spPr>
          <a:xfrm>
            <a:off x="642918" y="1072110"/>
            <a:ext cx="3611029" cy="1862345"/>
          </a:xfrm>
        </p:spPr>
        <p:txBody>
          <a:bodyPr>
            <a:normAutofit/>
          </a:bodyPr>
          <a:lstStyle/>
          <a:p>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Best Model</a:t>
            </a:r>
          </a:p>
        </p:txBody>
      </p:sp>
      <p:sp>
        <p:nvSpPr>
          <p:cNvPr id="3" name="Content Placeholder 2">
            <a:extLst>
              <a:ext uri="{FF2B5EF4-FFF2-40B4-BE49-F238E27FC236}">
                <a16:creationId xmlns:a16="http://schemas.microsoft.com/office/drawing/2014/main" id="{13FBB77D-97EB-7B25-665B-3E78D74AE0AC}"/>
              </a:ext>
            </a:extLst>
          </p:cNvPr>
          <p:cNvSpPr>
            <a:spLocks noGrp="1"/>
          </p:cNvSpPr>
          <p:nvPr>
            <p:ph idx="1"/>
          </p:nvPr>
        </p:nvSpPr>
        <p:spPr>
          <a:xfrm>
            <a:off x="637874" y="2072641"/>
            <a:ext cx="10253646" cy="3701954"/>
          </a:xfrm>
        </p:spPr>
        <p:txBody>
          <a:bodyPr anchor="t">
            <a:normAutofit/>
          </a:bodyPr>
          <a:lstStyle/>
          <a:p>
            <a:r>
              <a:rPr lang="en-US" sz="1800" dirty="0">
                <a:latin typeface="Arial" panose="020B0604020202020204" pitchFamily="34" charset="0"/>
                <a:cs typeface="Arial" panose="020B0604020202020204" pitchFamily="34" charset="0"/>
              </a:rPr>
              <a:t>Out of all the models, Extra –Tree Regressor model achieved high accuracy with almost least time. </a:t>
            </a:r>
          </a:p>
          <a:p>
            <a:r>
              <a:rPr lang="en-US" sz="1800" dirty="0">
                <a:latin typeface="Arial" panose="020B0604020202020204" pitchFamily="34" charset="0"/>
                <a:cs typeface="Arial" panose="020B0604020202020204" pitchFamily="34" charset="0"/>
              </a:rPr>
              <a:t>Extra Tree Regression with R-squared (R2) is valued at almost 0.95056218199, though sometimes fluctuates which is common.</a:t>
            </a:r>
          </a:p>
          <a:p>
            <a:r>
              <a:rPr lang="en-US" sz="1800" dirty="0">
                <a:latin typeface="Arial" panose="020B0604020202020204" pitchFamily="34" charset="0"/>
                <a:cs typeface="Arial" panose="020B0604020202020204" pitchFamily="34" charset="0"/>
              </a:rPr>
              <a:t>It took just approx. 1.5 sec to execute.</a:t>
            </a:r>
          </a:p>
          <a:p>
            <a:endParaRPr lang="en-US" dirty="0"/>
          </a:p>
        </p:txBody>
      </p:sp>
    </p:spTree>
    <p:extLst>
      <p:ext uri="{BB962C8B-B14F-4D97-AF65-F5344CB8AC3E}">
        <p14:creationId xmlns:p14="http://schemas.microsoft.com/office/powerpoint/2010/main" val="141143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3286-3C88-698B-FF88-3EEEAF40C642}"/>
              </a:ext>
            </a:extLst>
          </p:cNvPr>
          <p:cNvSpPr>
            <a:spLocks noGrp="1"/>
          </p:cNvSpPr>
          <p:nvPr>
            <p:ph type="title"/>
          </p:nvPr>
        </p:nvSpPr>
        <p:spPr>
          <a:xfrm>
            <a:off x="1320801" y="741681"/>
            <a:ext cx="10407374" cy="1087120"/>
          </a:xfrm>
        </p:spPr>
        <p:txBody>
          <a:bodyPr vert="horz" lIns="109728" tIns="109728" rIns="109728" bIns="91440" rtlCol="0" anchor="b">
            <a:normAutofit/>
          </a:bodyPr>
          <a:lstStyle/>
          <a:p>
            <a:pPr>
              <a:lnSpc>
                <a:spcPct val="125000"/>
              </a:lnSpc>
            </a:pPr>
            <a:r>
              <a:rPr lang="en-US" sz="2800" dirty="0">
                <a:solidFill>
                  <a:schemeClr val="tx2"/>
                </a:solidFill>
                <a:latin typeface="Arial" panose="020B0604020202020204" pitchFamily="34" charset="0"/>
                <a:cs typeface="Arial" panose="020B0604020202020204" pitchFamily="34" charset="0"/>
              </a:rPr>
              <a:t>   GRAPH DB</a:t>
            </a:r>
            <a:r>
              <a:rPr lang="en-US" sz="2800" b="0" cap="all" dirty="0">
                <a:solidFill>
                  <a:schemeClr val="tx2"/>
                </a:solidFill>
                <a:latin typeface="Arial" panose="020B0604020202020204" pitchFamily="34" charset="0"/>
                <a:cs typeface="Arial" panose="020B0604020202020204" pitchFamily="34" charset="0"/>
              </a:rPr>
              <a:t> Instance</a:t>
            </a:r>
          </a:p>
        </p:txBody>
      </p:sp>
      <p:pic>
        <p:nvPicPr>
          <p:cNvPr id="6" name="Content Placeholder 5">
            <a:extLst>
              <a:ext uri="{FF2B5EF4-FFF2-40B4-BE49-F238E27FC236}">
                <a16:creationId xmlns:a16="http://schemas.microsoft.com/office/drawing/2014/main" id="{223164DF-EE3A-47BE-AD71-9594540A71D4}"/>
              </a:ext>
            </a:extLst>
          </p:cNvPr>
          <p:cNvPicPr>
            <a:picLocks noGrp="1" noChangeAspect="1"/>
          </p:cNvPicPr>
          <p:nvPr>
            <p:ph idx="1"/>
          </p:nvPr>
        </p:nvPicPr>
        <p:blipFill>
          <a:blip r:embed="rId2"/>
          <a:stretch>
            <a:fillRect/>
          </a:stretch>
        </p:blipFill>
        <p:spPr>
          <a:xfrm>
            <a:off x="2998839" y="1995948"/>
            <a:ext cx="5869858" cy="3942735"/>
          </a:xfrm>
        </p:spPr>
      </p:pic>
    </p:spTree>
    <p:extLst>
      <p:ext uri="{BB962C8B-B14F-4D97-AF65-F5344CB8AC3E}">
        <p14:creationId xmlns:p14="http://schemas.microsoft.com/office/powerpoint/2010/main" val="2200844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2A79-BE74-9311-0245-A4E9F9BC2D03}"/>
              </a:ext>
            </a:extLst>
          </p:cNvPr>
          <p:cNvSpPr>
            <a:spLocks noGrp="1"/>
          </p:cNvSpPr>
          <p:nvPr>
            <p:ph type="title"/>
          </p:nvPr>
        </p:nvSpPr>
        <p:spPr>
          <a:xfrm>
            <a:off x="1767840" y="478182"/>
            <a:ext cx="3754671" cy="1252295"/>
          </a:xfrm>
        </p:spPr>
        <p:txBody>
          <a:bodyPr vert="horz" lIns="109728" tIns="109728" rIns="109728" bIns="91440" rtlCol="0" anchor="b">
            <a:normAutofit/>
          </a:bodyPr>
          <a:lstStyle/>
          <a:p>
            <a:pPr>
              <a:lnSpc>
                <a:spcPct val="125000"/>
              </a:lnSpc>
            </a:pPr>
            <a:r>
              <a:rPr lang="en-US" sz="2800" b="0" cap="all" dirty="0">
                <a:latin typeface="Arial" panose="020B0604020202020204" pitchFamily="34" charset="0"/>
                <a:cs typeface="Arial" panose="020B0604020202020204" pitchFamily="34" charset="0"/>
              </a:rPr>
              <a:t>User Interface</a:t>
            </a:r>
          </a:p>
        </p:txBody>
      </p:sp>
      <p:sp>
        <p:nvSpPr>
          <p:cNvPr id="3" name="Content Placeholder 2">
            <a:extLst>
              <a:ext uri="{FF2B5EF4-FFF2-40B4-BE49-F238E27FC236}">
                <a16:creationId xmlns:a16="http://schemas.microsoft.com/office/drawing/2014/main" id="{7840AA62-93D3-72C7-D536-C6C76FBF1203}"/>
              </a:ext>
            </a:extLst>
          </p:cNvPr>
          <p:cNvSpPr>
            <a:spLocks noGrp="1"/>
          </p:cNvSpPr>
          <p:nvPr>
            <p:ph idx="1"/>
          </p:nvPr>
        </p:nvSpPr>
        <p:spPr>
          <a:xfrm>
            <a:off x="7976915" y="4238046"/>
            <a:ext cx="3751260" cy="1741404"/>
          </a:xfrm>
        </p:spPr>
        <p:txBody>
          <a:bodyPr vert="horz" lIns="109728" tIns="109728" rIns="109728" bIns="91440" rtlCol="0" anchor="t">
            <a:normAutofit/>
          </a:bodyPr>
          <a:lstStyle/>
          <a:p>
            <a:pPr marL="0" indent="0">
              <a:lnSpc>
                <a:spcPct val="150000"/>
              </a:lnSpc>
              <a:buNone/>
            </a:pPr>
            <a:endParaRPr lang="en-US" sz="2000" b="0" dirty="0">
              <a:solidFill>
                <a:schemeClr val="bg1"/>
              </a:solidFill>
            </a:endParaRPr>
          </a:p>
        </p:txBody>
      </p:sp>
      <p:pic>
        <p:nvPicPr>
          <p:cNvPr id="6" name="Picture 5">
            <a:extLst>
              <a:ext uri="{FF2B5EF4-FFF2-40B4-BE49-F238E27FC236}">
                <a16:creationId xmlns:a16="http://schemas.microsoft.com/office/drawing/2014/main" id="{2C58FAC2-4BB9-440B-8ADF-8F4430B52B02}"/>
              </a:ext>
            </a:extLst>
          </p:cNvPr>
          <p:cNvPicPr>
            <a:picLocks noChangeAspect="1"/>
          </p:cNvPicPr>
          <p:nvPr/>
        </p:nvPicPr>
        <p:blipFill>
          <a:blip r:embed="rId2"/>
          <a:stretch>
            <a:fillRect/>
          </a:stretch>
        </p:blipFill>
        <p:spPr>
          <a:xfrm>
            <a:off x="3037840" y="1945546"/>
            <a:ext cx="6035040" cy="3896454"/>
          </a:xfrm>
          <a:prstGeom prst="rect">
            <a:avLst/>
          </a:prstGeom>
        </p:spPr>
      </p:pic>
    </p:spTree>
    <p:extLst>
      <p:ext uri="{BB962C8B-B14F-4D97-AF65-F5344CB8AC3E}">
        <p14:creationId xmlns:p14="http://schemas.microsoft.com/office/powerpoint/2010/main" val="292518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DCB8-B288-4612-B397-008971D28EC4}"/>
              </a:ext>
            </a:extLst>
          </p:cNvPr>
          <p:cNvSpPr>
            <a:spLocks noGrp="1"/>
          </p:cNvSpPr>
          <p:nvPr>
            <p:ph type="title"/>
          </p:nvPr>
        </p:nvSpPr>
        <p:spPr/>
        <p:txBody>
          <a:bodyPr>
            <a:normAutofit fontScale="90000"/>
          </a:bodyPr>
          <a:lstStyle/>
          <a:p>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Future work</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A8F177-2613-4AA9-B2EC-3160D35A34E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Add more features to dataset and check how the ML models are performing to predict the yield.</a:t>
            </a:r>
          </a:p>
          <a:p>
            <a:r>
              <a:rPr lang="en-US" dirty="0">
                <a:latin typeface="Arial" panose="020B0604020202020204" pitchFamily="34" charset="0"/>
                <a:cs typeface="Arial" panose="020B0604020202020204" pitchFamily="34" charset="0"/>
              </a:rPr>
              <a:t>Applying Knowledge graphs and checking how the models are reacting.</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966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BD98-AA9B-232D-42A5-22A843B3DBF1}"/>
              </a:ext>
            </a:extLst>
          </p:cNvPr>
          <p:cNvSpPr>
            <a:spLocks noGrp="1"/>
          </p:cNvSpPr>
          <p:nvPr>
            <p:ph type="title"/>
          </p:nvPr>
        </p:nvSpPr>
        <p:spPr>
          <a:xfrm>
            <a:off x="1434622" y="132081"/>
            <a:ext cx="9070818" cy="1849120"/>
          </a:xfrm>
        </p:spPr>
        <p:txBody>
          <a:bodyPr>
            <a:normAutofit/>
          </a:bodyPr>
          <a:lstStyle/>
          <a:p>
            <a:r>
              <a:rPr lang="en-US" dirty="0"/>
              <a:t>                     </a:t>
            </a:r>
            <a:br>
              <a:rPr lang="en-US" dirty="0"/>
            </a:br>
            <a:br>
              <a:rPr lang="en-US" dirty="0"/>
            </a:br>
            <a:r>
              <a:rPr lang="en-US" dirty="0"/>
              <a:t>                             </a:t>
            </a:r>
            <a:r>
              <a:rPr lang="en-US" sz="2400" dirty="0">
                <a:latin typeface="Arial" panose="020B0604020202020204" pitchFamily="34" charset="0"/>
                <a:cs typeface="Arial" panose="020B0604020202020204" pitchFamily="34" charset="0"/>
              </a:rPr>
              <a:t>INDEXING</a:t>
            </a:r>
          </a:p>
        </p:txBody>
      </p:sp>
      <p:sp>
        <p:nvSpPr>
          <p:cNvPr id="33" name="Content Placeholder 2">
            <a:extLst>
              <a:ext uri="{FF2B5EF4-FFF2-40B4-BE49-F238E27FC236}">
                <a16:creationId xmlns:a16="http://schemas.microsoft.com/office/drawing/2014/main" id="{812E24C7-9EE4-A161-0D5E-ADD21A341214}"/>
              </a:ext>
            </a:extLst>
          </p:cNvPr>
          <p:cNvSpPr>
            <a:spLocks noGrp="1"/>
          </p:cNvSpPr>
          <p:nvPr>
            <p:ph idx="1"/>
          </p:nvPr>
        </p:nvSpPr>
        <p:spPr>
          <a:xfrm>
            <a:off x="802640" y="1981200"/>
            <a:ext cx="8991600" cy="4232143"/>
          </a:xfrm>
        </p:spPr>
        <p:txBody>
          <a:bodyPr>
            <a:normAutofit/>
          </a:bodyPr>
          <a:lstStyle/>
          <a:p>
            <a:pPr>
              <a:lnSpc>
                <a:spcPct val="130000"/>
              </a:lnSpc>
            </a:pPr>
            <a:r>
              <a:rPr lang="en-US" sz="1800" dirty="0">
                <a:latin typeface="Arial" panose="020B0604020202020204" pitchFamily="34" charset="0"/>
                <a:cs typeface="Arial" panose="020B0604020202020204" pitchFamily="34" charset="0"/>
              </a:rPr>
              <a:t>Introduction</a:t>
            </a:r>
          </a:p>
          <a:p>
            <a:pPr>
              <a:lnSpc>
                <a:spcPct val="130000"/>
              </a:lnSpc>
            </a:pPr>
            <a:r>
              <a:rPr lang="en-US" sz="1800" dirty="0">
                <a:latin typeface="Arial" panose="020B0604020202020204" pitchFamily="34" charset="0"/>
                <a:cs typeface="Arial" panose="020B0604020202020204" pitchFamily="34" charset="0"/>
              </a:rPr>
              <a:t>Data collection</a:t>
            </a:r>
          </a:p>
          <a:p>
            <a:pPr>
              <a:lnSpc>
                <a:spcPct val="130000"/>
              </a:lnSpc>
            </a:pPr>
            <a:r>
              <a:rPr lang="en-US" sz="1800" dirty="0">
                <a:latin typeface="Arial" panose="020B0604020202020204" pitchFamily="34" charset="0"/>
                <a:cs typeface="Arial" panose="020B0604020202020204" pitchFamily="34" charset="0"/>
              </a:rPr>
              <a:t>Data Processing  </a:t>
            </a:r>
          </a:p>
          <a:p>
            <a:pPr>
              <a:lnSpc>
                <a:spcPct val="130000"/>
              </a:lnSpc>
            </a:pPr>
            <a:r>
              <a:rPr lang="en-US" sz="1800" dirty="0">
                <a:latin typeface="Arial" panose="020B0604020202020204" pitchFamily="34" charset="0"/>
                <a:cs typeface="Arial" panose="020B0604020202020204" pitchFamily="34" charset="0"/>
              </a:rPr>
              <a:t>Model Comparison </a:t>
            </a:r>
          </a:p>
          <a:p>
            <a:pPr>
              <a:lnSpc>
                <a:spcPct val="130000"/>
              </a:lnSpc>
            </a:pPr>
            <a:r>
              <a:rPr lang="en-US" sz="1800" dirty="0">
                <a:latin typeface="Arial" panose="020B0604020202020204" pitchFamily="34" charset="0"/>
                <a:cs typeface="Arial" panose="020B0604020202020204" pitchFamily="34" charset="0"/>
              </a:rPr>
              <a:t>User Interface</a:t>
            </a:r>
          </a:p>
          <a:p>
            <a:pPr>
              <a:lnSpc>
                <a:spcPct val="130000"/>
              </a:lnSpc>
            </a:pPr>
            <a:r>
              <a:rPr lang="en-US" sz="1800" dirty="0">
                <a:latin typeface="Arial" panose="020B0604020202020204" pitchFamily="34" charset="0"/>
                <a:cs typeface="Arial" panose="020B0604020202020204" pitchFamily="34" charset="0"/>
              </a:rPr>
              <a:t>Results</a:t>
            </a:r>
          </a:p>
          <a:p>
            <a:pPr>
              <a:lnSpc>
                <a:spcPct val="130000"/>
              </a:lnSpc>
            </a:pPr>
            <a:endParaRPr lang="en-US" sz="1800" dirty="0">
              <a:latin typeface="Arial" panose="020B0604020202020204" pitchFamily="34" charset="0"/>
              <a:cs typeface="Arial" panose="020B0604020202020204" pitchFamily="34" charset="0"/>
            </a:endParaRPr>
          </a:p>
          <a:p>
            <a:pPr>
              <a:lnSpc>
                <a:spcPct val="130000"/>
              </a:lnSpc>
            </a:pPr>
            <a:endParaRPr lang="en-US" dirty="0"/>
          </a:p>
        </p:txBody>
      </p:sp>
    </p:spTree>
    <p:extLst>
      <p:ext uri="{BB962C8B-B14F-4D97-AF65-F5344CB8AC3E}">
        <p14:creationId xmlns:p14="http://schemas.microsoft.com/office/powerpoint/2010/main" val="2386362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A0C68A-7983-480D-8E9B-4FBD20948040}"/>
              </a:ext>
            </a:extLst>
          </p:cNvPr>
          <p:cNvSpPr>
            <a:spLocks noGrp="1"/>
          </p:cNvSpPr>
          <p:nvPr>
            <p:ph type="title"/>
          </p:nvPr>
        </p:nvSpPr>
        <p:spPr>
          <a:xfrm>
            <a:off x="1451579" y="2560320"/>
            <a:ext cx="9603275" cy="1828800"/>
          </a:xfrm>
        </p:spPr>
        <p:txBody>
          <a:bodyPr/>
          <a:lstStyle/>
          <a:p>
            <a:r>
              <a:rPr lang="en-US" dirty="0"/>
              <a:t>                     </a:t>
            </a:r>
            <a:br>
              <a:rPr lang="en-US" dirty="0"/>
            </a:br>
            <a:r>
              <a:rPr lang="en-US" dirty="0"/>
              <a:t>                               Thank you</a:t>
            </a:r>
            <a:endParaRPr lang="en-IN" dirty="0"/>
          </a:p>
        </p:txBody>
      </p:sp>
    </p:spTree>
    <p:extLst>
      <p:ext uri="{BB962C8B-B14F-4D97-AF65-F5344CB8AC3E}">
        <p14:creationId xmlns:p14="http://schemas.microsoft.com/office/powerpoint/2010/main" val="247455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D750-13CC-2A49-28A9-4D09AE181ED0}"/>
              </a:ext>
            </a:extLst>
          </p:cNvPr>
          <p:cNvSpPr>
            <a:spLocks noGrp="1"/>
          </p:cNvSpPr>
          <p:nvPr>
            <p:ph type="title"/>
          </p:nvPr>
        </p:nvSpPr>
        <p:spPr>
          <a:xfrm>
            <a:off x="642918" y="335281"/>
            <a:ext cx="9953962" cy="1656079"/>
          </a:xfrm>
        </p:spPr>
        <p:txBody>
          <a:bodyPr>
            <a:normAutofit/>
          </a:bodyPr>
          <a:lstStyle/>
          <a:p>
            <a:r>
              <a:rPr lang="en-US" sz="3200" dirty="0">
                <a:latin typeface="Arial" panose="020B0604020202020204" pitchFamily="34" charset="0"/>
                <a:cs typeface="Arial" panose="020B0604020202020204" pitchFamily="34" charset="0"/>
              </a:rPr>
              <a:t>                                </a:t>
            </a:r>
            <a:br>
              <a:rPr lang="en-US" sz="32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Introduction</a:t>
            </a:r>
          </a:p>
        </p:txBody>
      </p:sp>
      <p:sp>
        <p:nvSpPr>
          <p:cNvPr id="3" name="Content Placeholder 2">
            <a:extLst>
              <a:ext uri="{FF2B5EF4-FFF2-40B4-BE49-F238E27FC236}">
                <a16:creationId xmlns:a16="http://schemas.microsoft.com/office/drawing/2014/main" id="{C605F51E-D9DD-D10E-BCAB-F1C7469E491D}"/>
              </a:ext>
            </a:extLst>
          </p:cNvPr>
          <p:cNvSpPr>
            <a:spLocks noGrp="1"/>
          </p:cNvSpPr>
          <p:nvPr>
            <p:ph idx="1"/>
          </p:nvPr>
        </p:nvSpPr>
        <p:spPr>
          <a:xfrm>
            <a:off x="637874" y="2092959"/>
            <a:ext cx="9755806" cy="3681635"/>
          </a:xfrm>
        </p:spPr>
        <p:txBody>
          <a:bodyPr anchor="t">
            <a:normAutofit/>
          </a:bodyPr>
          <a:lstStyle/>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Climatic and Soil characteristics play a major role in agriculture in order to produce more yield.</a:t>
            </a:r>
          </a:p>
          <a:p>
            <a:pPr marL="285750" indent="-285750">
              <a:buFont typeface="Arial" panose="020B0604020202020204" pitchFamily="34" charset="0"/>
              <a:buChar char="•"/>
            </a:pPr>
            <a:r>
              <a:rPr lang="en-IN" sz="1800" b="0" i="0" u="none" strike="noStrike" dirty="0">
                <a:solidFill>
                  <a:srgbClr val="000000"/>
                </a:solidFill>
                <a:effectLst/>
                <a:latin typeface="Arial" panose="020B0604020202020204" pitchFamily="34" charset="0"/>
              </a:rPr>
              <a:t> But traditional farming practices often involve planting the same type of crops, using excessive fertilizers, and following conventional wisdom.</a:t>
            </a:r>
          </a:p>
          <a:p>
            <a:pPr rtl="0">
              <a:spcBef>
                <a:spcPts val="1200"/>
              </a:spcBef>
              <a:spcAft>
                <a:spcPts val="1200"/>
              </a:spcAft>
            </a:pPr>
            <a:r>
              <a:rPr lang="en-IN" sz="1800" b="0" i="0" u="none" strike="noStrike" dirty="0">
                <a:solidFill>
                  <a:srgbClr val="000000"/>
                </a:solidFill>
                <a:effectLst/>
                <a:latin typeface="Arial" panose="020B0604020202020204" pitchFamily="34" charset="0"/>
              </a:rPr>
              <a:t>This project aims to use Machine Learning model to predict the yield of the crops so that it will be beneficial for the farmers by meeting their requirements.</a:t>
            </a:r>
            <a:endParaRPr lang="en-IN" sz="1800" b="0" dirty="0">
              <a:effectLst/>
            </a:endParaRPr>
          </a:p>
        </p:txBody>
      </p:sp>
    </p:spTree>
    <p:extLst>
      <p:ext uri="{BB962C8B-B14F-4D97-AF65-F5344CB8AC3E}">
        <p14:creationId xmlns:p14="http://schemas.microsoft.com/office/powerpoint/2010/main" val="409926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8135-438D-AA62-2C47-96FDF9A2A299}"/>
              </a:ext>
            </a:extLst>
          </p:cNvPr>
          <p:cNvSpPr>
            <a:spLocks noGrp="1"/>
          </p:cNvSpPr>
          <p:nvPr>
            <p:ph type="title"/>
          </p:nvPr>
        </p:nvSpPr>
        <p:spPr>
          <a:xfrm>
            <a:off x="1378225" y="203200"/>
            <a:ext cx="3754671" cy="1381761"/>
          </a:xfrm>
        </p:spPr>
        <p:txBody>
          <a:bodyPr vert="horz" lIns="109728" tIns="109728" rIns="109728" bIns="91440" rtlCol="0" anchor="b">
            <a:normAutofit/>
          </a:bodyPr>
          <a:lstStyle/>
          <a:p>
            <a:pPr>
              <a:lnSpc>
                <a:spcPct val="125000"/>
              </a:lnSpc>
            </a:pPr>
            <a:r>
              <a:rPr lang="en-US" sz="2800" dirty="0">
                <a:latin typeface="Arial" panose="020B0604020202020204" pitchFamily="34" charset="0"/>
                <a:cs typeface="Arial" panose="020B0604020202020204" pitchFamily="34" charset="0"/>
              </a:rPr>
              <a:t>workflow</a:t>
            </a:r>
            <a:endParaRPr lang="en-US" sz="2800" b="0" cap="all" dirty="0">
              <a:latin typeface="Arial" panose="020B0604020202020204" pitchFamily="34" charset="0"/>
              <a:cs typeface="Arial" panose="020B0604020202020204" pitchFamily="34" charset="0"/>
            </a:endParaRPr>
          </a:p>
        </p:txBody>
      </p:sp>
      <p:pic>
        <p:nvPicPr>
          <p:cNvPr id="11" name="Content Placeholder 10">
            <a:extLst>
              <a:ext uri="{FF2B5EF4-FFF2-40B4-BE49-F238E27FC236}">
                <a16:creationId xmlns:a16="http://schemas.microsoft.com/office/drawing/2014/main" id="{FEB9EB15-7651-439D-B3A9-9A7245F06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735" y="2016124"/>
            <a:ext cx="7374193" cy="3853733"/>
          </a:xfrm>
        </p:spPr>
      </p:pic>
    </p:spTree>
    <p:extLst>
      <p:ext uri="{BB962C8B-B14F-4D97-AF65-F5344CB8AC3E}">
        <p14:creationId xmlns:p14="http://schemas.microsoft.com/office/powerpoint/2010/main" val="163271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44DB-797D-42BF-8F9D-6712C2B93E0D}"/>
              </a:ext>
            </a:extLst>
          </p:cNvPr>
          <p:cNvSpPr>
            <a:spLocks noGrp="1"/>
          </p:cNvSpPr>
          <p:nvPr>
            <p:ph type="title"/>
          </p:nvPr>
        </p:nvSpPr>
        <p:spPr/>
        <p:txBody>
          <a:bodyPr>
            <a:normAutofit fontScale="90000"/>
          </a:bodyPr>
          <a:lstStyle/>
          <a:p>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SOFTWARE REQUIREMENTS</a:t>
            </a: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D3D03BF-8C5F-46B0-B8B9-0CF8C6E79B61}"/>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IDE – VSCODE / PYCHARM</a:t>
            </a:r>
          </a:p>
          <a:p>
            <a:r>
              <a:rPr lang="en-US" sz="1800" dirty="0">
                <a:latin typeface="Arial" panose="020B0604020202020204" pitchFamily="34" charset="0"/>
                <a:cs typeface="Arial" panose="020B0604020202020204" pitchFamily="34" charset="0"/>
              </a:rPr>
              <a:t>FRAMEWORK – FLASK</a:t>
            </a:r>
          </a:p>
          <a:p>
            <a:r>
              <a:rPr lang="en-US" sz="1800" dirty="0">
                <a:latin typeface="Arial" panose="020B0604020202020204" pitchFamily="34" charset="0"/>
                <a:cs typeface="Arial" panose="020B0604020202020204" pitchFamily="34" charset="0"/>
              </a:rPr>
              <a:t>EDITOR – GOOGLE COLAB</a:t>
            </a:r>
          </a:p>
          <a:p>
            <a:r>
              <a:rPr lang="en-US" sz="1800" dirty="0">
                <a:latin typeface="Arial" panose="020B0604020202020204" pitchFamily="34" charset="0"/>
                <a:cs typeface="Arial" panose="020B0604020202020204" pitchFamily="34" charset="0"/>
              </a:rPr>
              <a:t>WEBSERVER – XAMPP</a:t>
            </a:r>
          </a:p>
          <a:p>
            <a:r>
              <a:rPr lang="en-US" sz="1800" dirty="0">
                <a:latin typeface="Arial" panose="020B0604020202020204" pitchFamily="34" charset="0"/>
                <a:cs typeface="Arial" panose="020B0604020202020204" pitchFamily="34" charset="0"/>
              </a:rPr>
              <a:t>GUI tool for managing and interacting MySQL databases - SQLYOG  </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752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6322-8713-6343-6619-172FC4CF3995}"/>
              </a:ext>
            </a:extLst>
          </p:cNvPr>
          <p:cNvSpPr>
            <a:spLocks noGrp="1"/>
          </p:cNvSpPr>
          <p:nvPr>
            <p:ph type="title"/>
          </p:nvPr>
        </p:nvSpPr>
        <p:spPr>
          <a:xfrm>
            <a:off x="642918" y="335281"/>
            <a:ext cx="7759402" cy="1280160"/>
          </a:xfrm>
        </p:spPr>
        <p:txBody>
          <a:bodyPr>
            <a:normAutofit fontScale="90000"/>
          </a:bodyPr>
          <a:lstStyle/>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Data Collection</a:t>
            </a:r>
          </a:p>
        </p:txBody>
      </p:sp>
      <p:sp>
        <p:nvSpPr>
          <p:cNvPr id="3" name="Content Placeholder 2">
            <a:extLst>
              <a:ext uri="{FF2B5EF4-FFF2-40B4-BE49-F238E27FC236}">
                <a16:creationId xmlns:a16="http://schemas.microsoft.com/office/drawing/2014/main" id="{1066A462-F352-D395-1F58-B61E85A8BCB4}"/>
              </a:ext>
            </a:extLst>
          </p:cNvPr>
          <p:cNvSpPr>
            <a:spLocks noGrp="1"/>
          </p:cNvSpPr>
          <p:nvPr>
            <p:ph idx="1"/>
          </p:nvPr>
        </p:nvSpPr>
        <p:spPr>
          <a:xfrm>
            <a:off x="126794" y="2265681"/>
            <a:ext cx="4127154" cy="3383279"/>
          </a:xfrm>
        </p:spPr>
        <p:txBody>
          <a:bodyPr anchor="t">
            <a:norm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Data was collected from Open Source Data Library: Kaggle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https://www.kaggle.com/datasets/chinmaynagesh/crop-yield-per-state-and-rainfall-data-of-india?resource=download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No units, But units had to be assumed for removing redundancy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A9C638F-47B7-44E4-BEA8-D5C8E40FE18B}"/>
              </a:ext>
            </a:extLst>
          </p:cNvPr>
          <p:cNvPicPr>
            <a:picLocks noChangeAspect="1"/>
          </p:cNvPicPr>
          <p:nvPr/>
        </p:nvPicPr>
        <p:blipFill>
          <a:blip r:embed="rId2"/>
          <a:stretch>
            <a:fillRect/>
          </a:stretch>
        </p:blipFill>
        <p:spPr>
          <a:xfrm>
            <a:off x="4399279" y="2099843"/>
            <a:ext cx="7665927" cy="3714954"/>
          </a:xfrm>
          <a:prstGeom prst="rect">
            <a:avLst/>
          </a:prstGeom>
        </p:spPr>
      </p:pic>
    </p:spTree>
    <p:extLst>
      <p:ext uri="{BB962C8B-B14F-4D97-AF65-F5344CB8AC3E}">
        <p14:creationId xmlns:p14="http://schemas.microsoft.com/office/powerpoint/2010/main" val="27142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692C-262A-A2C3-356D-74911B4EE720}"/>
              </a:ext>
            </a:extLst>
          </p:cNvPr>
          <p:cNvSpPr>
            <a:spLocks noGrp="1"/>
          </p:cNvSpPr>
          <p:nvPr>
            <p:ph type="title"/>
          </p:nvPr>
        </p:nvSpPr>
        <p:spPr>
          <a:xfrm>
            <a:off x="642918" y="538480"/>
            <a:ext cx="8501082" cy="1169003"/>
          </a:xfrm>
        </p:spPr>
        <p:txBody>
          <a:bodyPr vert="horz" lIns="109728" tIns="109728" rIns="109728" bIns="91440" rtlCol="0" anchor="ctr">
            <a:normAutofit fontScale="90000"/>
          </a:bodyPr>
          <a:lstStyle/>
          <a:p>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Data processing</a:t>
            </a:r>
          </a:p>
        </p:txBody>
      </p:sp>
      <p:sp>
        <p:nvSpPr>
          <p:cNvPr id="4" name="Content Placeholder 3">
            <a:extLst>
              <a:ext uri="{FF2B5EF4-FFF2-40B4-BE49-F238E27FC236}">
                <a16:creationId xmlns:a16="http://schemas.microsoft.com/office/drawing/2014/main" id="{D1FCE01A-7ACC-430F-A614-FE4F4B01D8B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Checking the data if anything needs to be removed like null values and unnecessary columns.</a:t>
            </a:r>
          </a:p>
          <a:p>
            <a:r>
              <a:rPr lang="en-US" dirty="0">
                <a:latin typeface="Arial" panose="020B0604020202020204" pitchFamily="34" charset="0"/>
                <a:cs typeface="Arial" panose="020B0604020202020204" pitchFamily="34" charset="0"/>
              </a:rPr>
              <a:t>Conversion of string values to numerical values if present.</a:t>
            </a:r>
          </a:p>
          <a:p>
            <a:r>
              <a:rPr lang="en-US" dirty="0">
                <a:latin typeface="Arial" panose="020B0604020202020204" pitchFamily="34" charset="0"/>
                <a:cs typeface="Arial" panose="020B0604020202020204" pitchFamily="34" charset="0"/>
              </a:rPr>
              <a:t>Making the data clean so that the model acquires it for training and testing purposes.</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3E70060-650C-A929-DF57-D9EE397A8A35}"/>
              </a:ext>
            </a:extLst>
          </p:cNvPr>
          <p:cNvSpPr txBox="1"/>
          <p:nvPr/>
        </p:nvSpPr>
        <p:spPr>
          <a:xfrm>
            <a:off x="637874" y="2934455"/>
            <a:ext cx="3616073" cy="2840139"/>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r>
              <a:rPr lang="en-US" spc="150" dirty="0">
                <a:solidFill>
                  <a:schemeClr val="tx1">
                    <a:lumMod val="75000"/>
                    <a:lumOff val="25000"/>
                  </a:schemeClr>
                </a:solidFill>
              </a:rPr>
              <a:t> </a:t>
            </a:r>
          </a:p>
        </p:txBody>
      </p:sp>
    </p:spTree>
    <p:extLst>
      <p:ext uri="{BB962C8B-B14F-4D97-AF65-F5344CB8AC3E}">
        <p14:creationId xmlns:p14="http://schemas.microsoft.com/office/powerpoint/2010/main" val="112886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C365-DF35-687C-FBD4-B04D7B7437EB}"/>
              </a:ext>
            </a:extLst>
          </p:cNvPr>
          <p:cNvSpPr>
            <a:spLocks noGrp="1"/>
          </p:cNvSpPr>
          <p:nvPr>
            <p:ph type="title"/>
          </p:nvPr>
        </p:nvSpPr>
        <p:spPr>
          <a:xfrm>
            <a:off x="1246145" y="378570"/>
            <a:ext cx="4697455" cy="1450229"/>
          </a:xfrm>
        </p:spPr>
        <p:txBody>
          <a:bodyPr vert="horz" lIns="109728" tIns="109728" rIns="109728" bIns="91440" rtlCol="0" anchor="b">
            <a:normAutofit/>
          </a:bodyPr>
          <a:lstStyle/>
          <a:p>
            <a:pPr>
              <a:lnSpc>
                <a:spcPct val="125000"/>
              </a:lnSpc>
            </a:pPr>
            <a:r>
              <a:rPr lang="en-US" sz="2400" dirty="0">
                <a:latin typeface="Arial" panose="020B0604020202020204" pitchFamily="34" charset="0"/>
                <a:cs typeface="Arial" panose="020B0604020202020204" pitchFamily="34" charset="0"/>
              </a:rPr>
              <a:t>   PICKING THE MODEL</a:t>
            </a:r>
            <a:endParaRPr lang="en-US" sz="2400" b="0" cap="all"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9520F197-84F6-4DA7-A3C5-92B6A1EE5BA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Predicting the yield of a crop involves calculating continuous numerical data as output, based on input data.</a:t>
            </a:r>
          </a:p>
          <a:p>
            <a:r>
              <a:rPr lang="en-US" dirty="0">
                <a:latin typeface="Arial" panose="020B0604020202020204" pitchFamily="34" charset="0"/>
                <a:cs typeface="Arial" panose="020B0604020202020204" pitchFamily="34" charset="0"/>
              </a:rPr>
              <a:t>Here comes, Regression models into the action, which specifies relationship between independent variables and dependent variables(X and 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42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C365-DF35-687C-FBD4-B04D7B7437EB}"/>
              </a:ext>
            </a:extLst>
          </p:cNvPr>
          <p:cNvSpPr>
            <a:spLocks noGrp="1"/>
          </p:cNvSpPr>
          <p:nvPr>
            <p:ph type="title"/>
          </p:nvPr>
        </p:nvSpPr>
        <p:spPr>
          <a:xfrm>
            <a:off x="1916705" y="432619"/>
            <a:ext cx="5257800" cy="1278194"/>
          </a:xfrm>
        </p:spPr>
        <p:txBody>
          <a:bodyPr vert="horz" lIns="109728" tIns="109728" rIns="109728" bIns="91440" rtlCol="0" anchor="b">
            <a:normAutofit fontScale="90000"/>
          </a:bodyPr>
          <a:lstStyle/>
          <a:p>
            <a:pPr>
              <a:lnSpc>
                <a:spcPct val="125000"/>
              </a:lnSpc>
            </a:pP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Bagging REGRESSOR</a:t>
            </a:r>
            <a:endParaRPr lang="en-US" sz="3100" b="0" cap="all"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5FC5707E-9992-4EDE-A963-03649F66E81C}"/>
              </a:ext>
            </a:extLst>
          </p:cNvPr>
          <p:cNvSpPr>
            <a:spLocks noGrp="1"/>
          </p:cNvSpPr>
          <p:nvPr>
            <p:ph idx="1"/>
          </p:nvPr>
        </p:nvSpPr>
        <p:spPr>
          <a:xfrm>
            <a:off x="816076" y="2046212"/>
            <a:ext cx="5142272" cy="3450613"/>
          </a:xfrm>
        </p:spPr>
        <p:txBody>
          <a:bodyPr/>
          <a:lstStyle/>
          <a:p>
            <a:r>
              <a:rPr lang="en-IN" dirty="0">
                <a:latin typeface="Arial" panose="020B0604020202020204" pitchFamily="34" charset="0"/>
                <a:cs typeface="Arial" panose="020B0604020202020204" pitchFamily="34" charset="0"/>
              </a:rPr>
              <a:t>Bagging Regressor works by training multiple regression models on bootstrapped subsets of the data, combining their predictions through averaging to reduce variance and overfitting, resulting in a more stable and generalized model.</a:t>
            </a:r>
          </a:p>
          <a:p>
            <a:endParaRPr lang="en-IN" dirty="0"/>
          </a:p>
          <a:p>
            <a:endParaRPr lang="en-IN" dirty="0"/>
          </a:p>
        </p:txBody>
      </p:sp>
      <p:pic>
        <p:nvPicPr>
          <p:cNvPr id="6" name="Picture 5">
            <a:extLst>
              <a:ext uri="{FF2B5EF4-FFF2-40B4-BE49-F238E27FC236}">
                <a16:creationId xmlns:a16="http://schemas.microsoft.com/office/drawing/2014/main" id="{198AACDD-AA13-47F9-BE1B-F1E663D25674}"/>
              </a:ext>
            </a:extLst>
          </p:cNvPr>
          <p:cNvPicPr>
            <a:picLocks noChangeAspect="1"/>
          </p:cNvPicPr>
          <p:nvPr/>
        </p:nvPicPr>
        <p:blipFill>
          <a:blip r:embed="rId2"/>
          <a:stretch>
            <a:fillRect/>
          </a:stretch>
        </p:blipFill>
        <p:spPr>
          <a:xfrm>
            <a:off x="6309360" y="2046212"/>
            <a:ext cx="5537200" cy="3450613"/>
          </a:xfrm>
          <a:prstGeom prst="rect">
            <a:avLst/>
          </a:prstGeom>
        </p:spPr>
      </p:pic>
    </p:spTree>
    <p:extLst>
      <p:ext uri="{BB962C8B-B14F-4D97-AF65-F5344CB8AC3E}">
        <p14:creationId xmlns:p14="http://schemas.microsoft.com/office/powerpoint/2010/main" val="24269376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3269</TotalTime>
  <Words>795</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Corbel</vt:lpstr>
      <vt:lpstr>Gill Sans MT</vt:lpstr>
      <vt:lpstr>Gallery</vt:lpstr>
      <vt:lpstr>Exploring Crop Yield Prediction Using Machine Learning Techniques</vt:lpstr>
      <vt:lpstr>                                                    INDEXING</vt:lpstr>
      <vt:lpstr>                                                                                     Introduction</vt:lpstr>
      <vt:lpstr>workflow</vt:lpstr>
      <vt:lpstr>  SOFTWARE REQUIREMENTS</vt:lpstr>
      <vt:lpstr>                      Data Collection</vt:lpstr>
      <vt:lpstr>                    Data processing</vt:lpstr>
      <vt:lpstr>   PICKING THE MODEL</vt:lpstr>
      <vt:lpstr>                Bagging REGRESSOR</vt:lpstr>
      <vt:lpstr>       SUPPORT  VECTOR REGRESSOR</vt:lpstr>
      <vt:lpstr>K-nearest neighbor regressor</vt:lpstr>
      <vt:lpstr>                         Extra tree regressor </vt:lpstr>
      <vt:lpstr>     R-squared</vt:lpstr>
      <vt:lpstr>    MODEL COMPARISON</vt:lpstr>
      <vt:lpstr>   Bar graph of r2_score and time</vt:lpstr>
      <vt:lpstr>                 Best Model</vt:lpstr>
      <vt:lpstr>   GRAPH DB Instance</vt:lpstr>
      <vt:lpstr>User Interface</vt:lpstr>
      <vt:lpstr>     Future work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Nitrogen Fertilizer Based on Crop</dc:title>
  <dc:creator>Aryan Singh Dalal</dc:creator>
  <cp:lastModifiedBy>revanth raavi</cp:lastModifiedBy>
  <cp:revision>29</cp:revision>
  <dcterms:created xsi:type="dcterms:W3CDTF">2023-11-30T17:29:17Z</dcterms:created>
  <dcterms:modified xsi:type="dcterms:W3CDTF">2023-12-07T02:45:30Z</dcterms:modified>
</cp:coreProperties>
</file>