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3" r:id="rId8"/>
    <p:sldId id="314" r:id="rId9"/>
    <p:sldId id="315" r:id="rId10"/>
    <p:sldId id="316" r:id="rId11"/>
    <p:sldId id="317" r:id="rId12"/>
    <p:sldId id="318" r:id="rId13"/>
    <p:sldId id="319" r:id="rId14"/>
    <p:sldId id="321" r:id="rId15"/>
    <p:sldId id="320"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6" r:id="rId36"/>
    <p:sldId id="341" r:id="rId37"/>
    <p:sldId id="342" r:id="rId38"/>
    <p:sldId id="343" r:id="rId39"/>
    <p:sldId id="344" r:id="rId40"/>
    <p:sldId id="345" r:id="rId41"/>
    <p:sldId id="347" r:id="rId42"/>
    <p:sldId id="348" r:id="rId43"/>
    <p:sldId id="349" r:id="rId44"/>
    <p:sldId id="350" r:id="rId45"/>
    <p:sldId id="35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t>Project - 33</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000" dirty="0"/>
              <a:t>Employees Evaluation for Promotion.</a:t>
            </a:r>
            <a:endParaRPr lang="en-US" sz="20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8AF6-74C0-4CAD-A2C0-A9F9C3C1CAEC}"/>
              </a:ext>
            </a:extLst>
          </p:cNvPr>
          <p:cNvSpPr>
            <a:spLocks noGrp="1"/>
          </p:cNvSpPr>
          <p:nvPr>
            <p:ph type="title"/>
          </p:nvPr>
        </p:nvSpPr>
        <p:spPr/>
        <p:txBody>
          <a:bodyPr/>
          <a:lstStyle/>
          <a:p>
            <a:r>
              <a:rPr lang="en-US" dirty="0"/>
              <a:t>Shape of the data:</a:t>
            </a:r>
          </a:p>
        </p:txBody>
      </p:sp>
      <p:pic>
        <p:nvPicPr>
          <p:cNvPr id="5" name="Content Placeholder 4">
            <a:extLst>
              <a:ext uri="{FF2B5EF4-FFF2-40B4-BE49-F238E27FC236}">
                <a16:creationId xmlns:a16="http://schemas.microsoft.com/office/drawing/2014/main" id="{7EDDCFCA-7E67-4FDD-80C1-4F43D74CB429}"/>
              </a:ext>
            </a:extLst>
          </p:cNvPr>
          <p:cNvPicPr>
            <a:picLocks noGrp="1" noChangeAspect="1"/>
          </p:cNvPicPr>
          <p:nvPr>
            <p:ph idx="1"/>
          </p:nvPr>
        </p:nvPicPr>
        <p:blipFill rotWithShape="1">
          <a:blip r:embed="rId2"/>
          <a:srcRect l="3423" t="7688"/>
          <a:stretch/>
        </p:blipFill>
        <p:spPr>
          <a:xfrm>
            <a:off x="4622662" y="2654926"/>
            <a:ext cx="2946675" cy="1523451"/>
          </a:xfrm>
        </p:spPr>
      </p:pic>
    </p:spTree>
    <p:extLst>
      <p:ext uri="{BB962C8B-B14F-4D97-AF65-F5344CB8AC3E}">
        <p14:creationId xmlns:p14="http://schemas.microsoft.com/office/powerpoint/2010/main" val="238045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5868-BCF4-4C09-9EAC-9DEE9C6E3ABB}"/>
              </a:ext>
            </a:extLst>
          </p:cNvPr>
          <p:cNvSpPr>
            <a:spLocks noGrp="1"/>
          </p:cNvSpPr>
          <p:nvPr>
            <p:ph type="title"/>
          </p:nvPr>
        </p:nvSpPr>
        <p:spPr/>
        <p:txBody>
          <a:bodyPr/>
          <a:lstStyle/>
          <a:p>
            <a:r>
              <a:rPr lang="en-US" dirty="0"/>
              <a:t>Data Information:</a:t>
            </a:r>
          </a:p>
        </p:txBody>
      </p:sp>
      <p:pic>
        <p:nvPicPr>
          <p:cNvPr id="5" name="Content Placeholder 4">
            <a:extLst>
              <a:ext uri="{FF2B5EF4-FFF2-40B4-BE49-F238E27FC236}">
                <a16:creationId xmlns:a16="http://schemas.microsoft.com/office/drawing/2014/main" id="{529D76EC-D678-4746-AB77-54E69970A6AF}"/>
              </a:ext>
            </a:extLst>
          </p:cNvPr>
          <p:cNvPicPr>
            <a:picLocks noGrp="1" noChangeAspect="1"/>
          </p:cNvPicPr>
          <p:nvPr>
            <p:ph idx="1"/>
          </p:nvPr>
        </p:nvPicPr>
        <p:blipFill>
          <a:blip r:embed="rId2"/>
          <a:stretch>
            <a:fillRect/>
          </a:stretch>
        </p:blipFill>
        <p:spPr>
          <a:xfrm>
            <a:off x="3973232" y="2127225"/>
            <a:ext cx="4245535" cy="4049456"/>
          </a:xfrm>
        </p:spPr>
      </p:pic>
    </p:spTree>
    <p:extLst>
      <p:ext uri="{BB962C8B-B14F-4D97-AF65-F5344CB8AC3E}">
        <p14:creationId xmlns:p14="http://schemas.microsoft.com/office/powerpoint/2010/main" val="87390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BF3B-DC8A-4123-94FA-55518226A1C3}"/>
              </a:ext>
            </a:extLst>
          </p:cNvPr>
          <p:cNvSpPr>
            <a:spLocks noGrp="1"/>
          </p:cNvSpPr>
          <p:nvPr>
            <p:ph type="title"/>
          </p:nvPr>
        </p:nvSpPr>
        <p:spPr/>
        <p:txBody>
          <a:bodyPr/>
          <a:lstStyle/>
          <a:p>
            <a:r>
              <a:rPr lang="en-US" dirty="0"/>
              <a:t>Null Values:</a:t>
            </a:r>
          </a:p>
        </p:txBody>
      </p:sp>
      <p:pic>
        <p:nvPicPr>
          <p:cNvPr id="5" name="Content Placeholder 4">
            <a:extLst>
              <a:ext uri="{FF2B5EF4-FFF2-40B4-BE49-F238E27FC236}">
                <a16:creationId xmlns:a16="http://schemas.microsoft.com/office/drawing/2014/main" id="{BE00E1F4-6868-444A-9755-6DC4562C230E}"/>
              </a:ext>
            </a:extLst>
          </p:cNvPr>
          <p:cNvPicPr>
            <a:picLocks noGrp="1" noChangeAspect="1"/>
          </p:cNvPicPr>
          <p:nvPr>
            <p:ph idx="1"/>
          </p:nvPr>
        </p:nvPicPr>
        <p:blipFill>
          <a:blip r:embed="rId2"/>
          <a:stretch>
            <a:fillRect/>
          </a:stretch>
        </p:blipFill>
        <p:spPr>
          <a:xfrm>
            <a:off x="4402117" y="2060647"/>
            <a:ext cx="3387765" cy="4012132"/>
          </a:xfrm>
        </p:spPr>
      </p:pic>
    </p:spTree>
    <p:extLst>
      <p:ext uri="{BB962C8B-B14F-4D97-AF65-F5344CB8AC3E}">
        <p14:creationId xmlns:p14="http://schemas.microsoft.com/office/powerpoint/2010/main" val="2724825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508F-4E95-48D1-98BE-36E5A92D14A9}"/>
              </a:ext>
            </a:extLst>
          </p:cNvPr>
          <p:cNvSpPr>
            <a:spLocks noGrp="1"/>
          </p:cNvSpPr>
          <p:nvPr>
            <p:ph type="title"/>
          </p:nvPr>
        </p:nvSpPr>
        <p:spPr/>
        <p:txBody>
          <a:bodyPr/>
          <a:lstStyle/>
          <a:p>
            <a:r>
              <a:rPr lang="en-US" dirty="0"/>
              <a:t>Unique values:</a:t>
            </a:r>
          </a:p>
        </p:txBody>
      </p:sp>
      <p:pic>
        <p:nvPicPr>
          <p:cNvPr id="5" name="Content Placeholder 4">
            <a:extLst>
              <a:ext uri="{FF2B5EF4-FFF2-40B4-BE49-F238E27FC236}">
                <a16:creationId xmlns:a16="http://schemas.microsoft.com/office/drawing/2014/main" id="{A558B8E6-C2C2-41CF-B4E7-51F6787D028B}"/>
              </a:ext>
            </a:extLst>
          </p:cNvPr>
          <p:cNvPicPr>
            <a:picLocks noGrp="1" noChangeAspect="1"/>
          </p:cNvPicPr>
          <p:nvPr>
            <p:ph idx="1"/>
          </p:nvPr>
        </p:nvPicPr>
        <p:blipFill>
          <a:blip r:embed="rId2"/>
          <a:stretch>
            <a:fillRect/>
          </a:stretch>
        </p:blipFill>
        <p:spPr>
          <a:xfrm>
            <a:off x="1238270" y="2139580"/>
            <a:ext cx="3342573" cy="1289420"/>
          </a:xfrm>
        </p:spPr>
      </p:pic>
      <p:pic>
        <p:nvPicPr>
          <p:cNvPr id="7" name="Picture 6">
            <a:extLst>
              <a:ext uri="{FF2B5EF4-FFF2-40B4-BE49-F238E27FC236}">
                <a16:creationId xmlns:a16="http://schemas.microsoft.com/office/drawing/2014/main" id="{367E3335-CC9D-4809-9BE3-48998C9D80FB}"/>
              </a:ext>
            </a:extLst>
          </p:cNvPr>
          <p:cNvPicPr>
            <a:picLocks noChangeAspect="1"/>
          </p:cNvPicPr>
          <p:nvPr/>
        </p:nvPicPr>
        <p:blipFill>
          <a:blip r:embed="rId3"/>
          <a:stretch>
            <a:fillRect/>
          </a:stretch>
        </p:blipFill>
        <p:spPr>
          <a:xfrm>
            <a:off x="4392782" y="3831220"/>
            <a:ext cx="3406435" cy="1333616"/>
          </a:xfrm>
          <a:prstGeom prst="rect">
            <a:avLst/>
          </a:prstGeom>
        </p:spPr>
      </p:pic>
      <p:pic>
        <p:nvPicPr>
          <p:cNvPr id="9" name="Picture 8">
            <a:extLst>
              <a:ext uri="{FF2B5EF4-FFF2-40B4-BE49-F238E27FC236}">
                <a16:creationId xmlns:a16="http://schemas.microsoft.com/office/drawing/2014/main" id="{09E143EF-6CDF-474E-84D1-D8A94DBE39FE}"/>
              </a:ext>
            </a:extLst>
          </p:cNvPr>
          <p:cNvPicPr>
            <a:picLocks noChangeAspect="1"/>
          </p:cNvPicPr>
          <p:nvPr/>
        </p:nvPicPr>
        <p:blipFill>
          <a:blip r:embed="rId4"/>
          <a:stretch>
            <a:fillRect/>
          </a:stretch>
        </p:blipFill>
        <p:spPr>
          <a:xfrm>
            <a:off x="8115158" y="2139580"/>
            <a:ext cx="3276884" cy="1943268"/>
          </a:xfrm>
          <a:prstGeom prst="rect">
            <a:avLst/>
          </a:prstGeom>
        </p:spPr>
      </p:pic>
    </p:spTree>
    <p:extLst>
      <p:ext uri="{BB962C8B-B14F-4D97-AF65-F5344CB8AC3E}">
        <p14:creationId xmlns:p14="http://schemas.microsoft.com/office/powerpoint/2010/main" val="187118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D01A-96B9-41FD-9AF5-0E35096A0171}"/>
              </a:ext>
            </a:extLst>
          </p:cNvPr>
          <p:cNvSpPr>
            <a:spLocks noGrp="1"/>
          </p:cNvSpPr>
          <p:nvPr>
            <p:ph type="title"/>
          </p:nvPr>
        </p:nvSpPr>
        <p:spPr/>
        <p:txBody>
          <a:bodyPr/>
          <a:lstStyle/>
          <a:p>
            <a:r>
              <a:rPr lang="en-US" dirty="0"/>
              <a:t>Statistical measures:</a:t>
            </a:r>
          </a:p>
        </p:txBody>
      </p:sp>
      <p:pic>
        <p:nvPicPr>
          <p:cNvPr id="5" name="Content Placeholder 4">
            <a:extLst>
              <a:ext uri="{FF2B5EF4-FFF2-40B4-BE49-F238E27FC236}">
                <a16:creationId xmlns:a16="http://schemas.microsoft.com/office/drawing/2014/main" id="{F9679FA8-E3C9-425A-8D77-D42E9C007195}"/>
              </a:ext>
            </a:extLst>
          </p:cNvPr>
          <p:cNvPicPr>
            <a:picLocks noGrp="1" noChangeAspect="1"/>
          </p:cNvPicPr>
          <p:nvPr>
            <p:ph idx="1"/>
          </p:nvPr>
        </p:nvPicPr>
        <p:blipFill>
          <a:blip r:embed="rId2"/>
          <a:stretch>
            <a:fillRect/>
          </a:stretch>
        </p:blipFill>
        <p:spPr>
          <a:xfrm>
            <a:off x="970273" y="2260787"/>
            <a:ext cx="10251454" cy="3207683"/>
          </a:xfrm>
        </p:spPr>
      </p:pic>
    </p:spTree>
    <p:extLst>
      <p:ext uri="{BB962C8B-B14F-4D97-AF65-F5344CB8AC3E}">
        <p14:creationId xmlns:p14="http://schemas.microsoft.com/office/powerpoint/2010/main" val="318224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0485-5744-41B4-9B00-9E3B9D94F314}"/>
              </a:ext>
            </a:extLst>
          </p:cNvPr>
          <p:cNvSpPr>
            <a:spLocks noGrp="1"/>
          </p:cNvSpPr>
          <p:nvPr>
            <p:ph type="title"/>
          </p:nvPr>
        </p:nvSpPr>
        <p:spPr/>
        <p:txBody>
          <a:bodyPr/>
          <a:lstStyle/>
          <a:p>
            <a:r>
              <a:rPr lang="en-US" dirty="0"/>
              <a:t>Filling Null Values:</a:t>
            </a:r>
          </a:p>
        </p:txBody>
      </p:sp>
      <p:pic>
        <p:nvPicPr>
          <p:cNvPr id="5" name="Content Placeholder 4">
            <a:extLst>
              <a:ext uri="{FF2B5EF4-FFF2-40B4-BE49-F238E27FC236}">
                <a16:creationId xmlns:a16="http://schemas.microsoft.com/office/drawing/2014/main" id="{7CAF9419-829F-4F30-AEDA-87BBAB466FC9}"/>
              </a:ext>
            </a:extLst>
          </p:cNvPr>
          <p:cNvPicPr>
            <a:picLocks noGrp="1" noChangeAspect="1"/>
          </p:cNvPicPr>
          <p:nvPr>
            <p:ph idx="1"/>
          </p:nvPr>
        </p:nvPicPr>
        <p:blipFill>
          <a:blip r:embed="rId2"/>
          <a:stretch>
            <a:fillRect/>
          </a:stretch>
        </p:blipFill>
        <p:spPr>
          <a:xfrm>
            <a:off x="1707776" y="2200343"/>
            <a:ext cx="8776447" cy="3607627"/>
          </a:xfrm>
        </p:spPr>
      </p:pic>
    </p:spTree>
    <p:extLst>
      <p:ext uri="{BB962C8B-B14F-4D97-AF65-F5344CB8AC3E}">
        <p14:creationId xmlns:p14="http://schemas.microsoft.com/office/powerpoint/2010/main" val="96735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6DA3-385A-4BB3-8A48-AC3DF7D428AA}"/>
              </a:ext>
            </a:extLst>
          </p:cNvPr>
          <p:cNvSpPr>
            <a:spLocks noGrp="1"/>
          </p:cNvSpPr>
          <p:nvPr>
            <p:ph type="title"/>
          </p:nvPr>
        </p:nvSpPr>
        <p:spPr/>
        <p:txBody>
          <a:bodyPr/>
          <a:lstStyle/>
          <a:p>
            <a:r>
              <a:rPr lang="en-US" dirty="0"/>
              <a:t>Null values:</a:t>
            </a:r>
          </a:p>
        </p:txBody>
      </p:sp>
      <p:pic>
        <p:nvPicPr>
          <p:cNvPr id="5" name="Content Placeholder 4">
            <a:extLst>
              <a:ext uri="{FF2B5EF4-FFF2-40B4-BE49-F238E27FC236}">
                <a16:creationId xmlns:a16="http://schemas.microsoft.com/office/drawing/2014/main" id="{B3F6CF1B-2E19-4BF1-9DC0-849124DF4E78}"/>
              </a:ext>
            </a:extLst>
          </p:cNvPr>
          <p:cNvPicPr>
            <a:picLocks noGrp="1" noChangeAspect="1"/>
          </p:cNvPicPr>
          <p:nvPr>
            <p:ph idx="1"/>
          </p:nvPr>
        </p:nvPicPr>
        <p:blipFill>
          <a:blip r:embed="rId2"/>
          <a:stretch>
            <a:fillRect/>
          </a:stretch>
        </p:blipFill>
        <p:spPr>
          <a:xfrm>
            <a:off x="4747151" y="2242089"/>
            <a:ext cx="2758657" cy="3664171"/>
          </a:xfrm>
        </p:spPr>
      </p:pic>
    </p:spTree>
    <p:extLst>
      <p:ext uri="{BB962C8B-B14F-4D97-AF65-F5344CB8AC3E}">
        <p14:creationId xmlns:p14="http://schemas.microsoft.com/office/powerpoint/2010/main" val="250181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D746-6F43-49C0-9BEE-189CA4F11705}"/>
              </a:ext>
            </a:extLst>
          </p:cNvPr>
          <p:cNvSpPr>
            <a:spLocks noGrp="1"/>
          </p:cNvSpPr>
          <p:nvPr>
            <p:ph type="title"/>
          </p:nvPr>
        </p:nvSpPr>
        <p:spPr/>
        <p:txBody>
          <a:bodyPr/>
          <a:lstStyle/>
          <a:p>
            <a:r>
              <a:rPr lang="en-US" dirty="0"/>
              <a:t>Visualization: </a:t>
            </a:r>
          </a:p>
        </p:txBody>
      </p:sp>
      <p:pic>
        <p:nvPicPr>
          <p:cNvPr id="5" name="Content Placeholder 4">
            <a:extLst>
              <a:ext uri="{FF2B5EF4-FFF2-40B4-BE49-F238E27FC236}">
                <a16:creationId xmlns:a16="http://schemas.microsoft.com/office/drawing/2014/main" id="{A90FC349-9051-4375-888A-DF754A2EBBB9}"/>
              </a:ext>
            </a:extLst>
          </p:cNvPr>
          <p:cNvPicPr>
            <a:picLocks noGrp="1" noChangeAspect="1"/>
          </p:cNvPicPr>
          <p:nvPr>
            <p:ph idx="1"/>
          </p:nvPr>
        </p:nvPicPr>
        <p:blipFill>
          <a:blip r:embed="rId2"/>
          <a:stretch>
            <a:fillRect/>
          </a:stretch>
        </p:blipFill>
        <p:spPr>
          <a:xfrm>
            <a:off x="1204856" y="3103690"/>
            <a:ext cx="3378873" cy="1113707"/>
          </a:xfrm>
        </p:spPr>
      </p:pic>
      <p:pic>
        <p:nvPicPr>
          <p:cNvPr id="7" name="Picture 6">
            <a:extLst>
              <a:ext uri="{FF2B5EF4-FFF2-40B4-BE49-F238E27FC236}">
                <a16:creationId xmlns:a16="http://schemas.microsoft.com/office/drawing/2014/main" id="{4A6333DA-920E-4727-9E0B-3E205463682C}"/>
              </a:ext>
            </a:extLst>
          </p:cNvPr>
          <p:cNvPicPr>
            <a:picLocks noChangeAspect="1"/>
          </p:cNvPicPr>
          <p:nvPr/>
        </p:nvPicPr>
        <p:blipFill>
          <a:blip r:embed="rId3"/>
          <a:stretch>
            <a:fillRect/>
          </a:stretch>
        </p:blipFill>
        <p:spPr>
          <a:xfrm>
            <a:off x="5702279" y="2050833"/>
            <a:ext cx="5453401" cy="4333129"/>
          </a:xfrm>
          <a:prstGeom prst="rect">
            <a:avLst/>
          </a:prstGeom>
        </p:spPr>
      </p:pic>
    </p:spTree>
    <p:extLst>
      <p:ext uri="{BB962C8B-B14F-4D97-AF65-F5344CB8AC3E}">
        <p14:creationId xmlns:p14="http://schemas.microsoft.com/office/powerpoint/2010/main" val="213613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CF3D-8812-4DD7-A2E7-7D41E710D111}"/>
              </a:ext>
            </a:extLst>
          </p:cNvPr>
          <p:cNvSpPr>
            <a:spLocks noGrp="1"/>
          </p:cNvSpPr>
          <p:nvPr>
            <p:ph type="title"/>
          </p:nvPr>
        </p:nvSpPr>
        <p:spPr/>
        <p:txBody>
          <a:bodyPr/>
          <a:lstStyle/>
          <a:p>
            <a:r>
              <a:rPr lang="en-US" dirty="0"/>
              <a:t>Department:</a:t>
            </a:r>
          </a:p>
        </p:txBody>
      </p:sp>
      <p:pic>
        <p:nvPicPr>
          <p:cNvPr id="5" name="Content Placeholder 4">
            <a:extLst>
              <a:ext uri="{FF2B5EF4-FFF2-40B4-BE49-F238E27FC236}">
                <a16:creationId xmlns:a16="http://schemas.microsoft.com/office/drawing/2014/main" id="{066A9D47-AD4B-400E-ACDE-4478FE3D64FC}"/>
              </a:ext>
            </a:extLst>
          </p:cNvPr>
          <p:cNvPicPr>
            <a:picLocks noGrp="1" noChangeAspect="1"/>
          </p:cNvPicPr>
          <p:nvPr>
            <p:ph idx="1"/>
          </p:nvPr>
        </p:nvPicPr>
        <p:blipFill>
          <a:blip r:embed="rId2"/>
          <a:stretch>
            <a:fillRect/>
          </a:stretch>
        </p:blipFill>
        <p:spPr>
          <a:xfrm>
            <a:off x="1097280" y="2779070"/>
            <a:ext cx="3125096" cy="2341571"/>
          </a:xfrm>
        </p:spPr>
      </p:pic>
      <p:pic>
        <p:nvPicPr>
          <p:cNvPr id="7" name="Picture 6">
            <a:extLst>
              <a:ext uri="{FF2B5EF4-FFF2-40B4-BE49-F238E27FC236}">
                <a16:creationId xmlns:a16="http://schemas.microsoft.com/office/drawing/2014/main" id="{BEA68FE7-FDC5-450C-9A04-98F174749C17}"/>
              </a:ext>
            </a:extLst>
          </p:cNvPr>
          <p:cNvPicPr>
            <a:picLocks noChangeAspect="1"/>
          </p:cNvPicPr>
          <p:nvPr/>
        </p:nvPicPr>
        <p:blipFill>
          <a:blip r:embed="rId3"/>
          <a:stretch>
            <a:fillRect/>
          </a:stretch>
        </p:blipFill>
        <p:spPr>
          <a:xfrm>
            <a:off x="5179241" y="2062204"/>
            <a:ext cx="5580770" cy="4239523"/>
          </a:xfrm>
          <a:prstGeom prst="rect">
            <a:avLst/>
          </a:prstGeom>
        </p:spPr>
      </p:pic>
    </p:spTree>
    <p:extLst>
      <p:ext uri="{BB962C8B-B14F-4D97-AF65-F5344CB8AC3E}">
        <p14:creationId xmlns:p14="http://schemas.microsoft.com/office/powerpoint/2010/main" val="3011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B8F1-7AB5-45D1-A71A-E6357E1E0FFE}"/>
              </a:ext>
            </a:extLst>
          </p:cNvPr>
          <p:cNvSpPr>
            <a:spLocks noGrp="1"/>
          </p:cNvSpPr>
          <p:nvPr>
            <p:ph type="title"/>
          </p:nvPr>
        </p:nvSpPr>
        <p:spPr/>
        <p:txBody>
          <a:bodyPr/>
          <a:lstStyle/>
          <a:p>
            <a:r>
              <a:rPr lang="en-US" dirty="0"/>
              <a:t>Region:</a:t>
            </a:r>
          </a:p>
        </p:txBody>
      </p:sp>
      <p:pic>
        <p:nvPicPr>
          <p:cNvPr id="5" name="Content Placeholder 4">
            <a:extLst>
              <a:ext uri="{FF2B5EF4-FFF2-40B4-BE49-F238E27FC236}">
                <a16:creationId xmlns:a16="http://schemas.microsoft.com/office/drawing/2014/main" id="{3777B80F-5257-4EA8-B551-08E8548301D5}"/>
              </a:ext>
            </a:extLst>
          </p:cNvPr>
          <p:cNvPicPr>
            <a:picLocks noGrp="1" noChangeAspect="1"/>
          </p:cNvPicPr>
          <p:nvPr>
            <p:ph idx="1"/>
          </p:nvPr>
        </p:nvPicPr>
        <p:blipFill>
          <a:blip r:embed="rId2"/>
          <a:stretch>
            <a:fillRect/>
          </a:stretch>
        </p:blipFill>
        <p:spPr>
          <a:xfrm>
            <a:off x="3065894" y="2018552"/>
            <a:ext cx="6121171" cy="4256507"/>
          </a:xfrm>
        </p:spPr>
      </p:pic>
    </p:spTree>
    <p:extLst>
      <p:ext uri="{BB962C8B-B14F-4D97-AF65-F5344CB8AC3E}">
        <p14:creationId xmlns:p14="http://schemas.microsoft.com/office/powerpoint/2010/main" val="204680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9B17-C969-494F-B892-4E940157A31E}"/>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AC383390-1976-4BF0-AE28-265233FDE0B1}"/>
              </a:ext>
            </a:extLst>
          </p:cNvPr>
          <p:cNvSpPr>
            <a:spLocks noGrp="1"/>
          </p:cNvSpPr>
          <p:nvPr>
            <p:ph idx="1"/>
          </p:nvPr>
        </p:nvSpPr>
        <p:spPr/>
        <p:txBody>
          <a:bodyPr/>
          <a:lstStyle/>
          <a:p>
            <a:r>
              <a:rPr lang="en-US" dirty="0"/>
              <a:t>Employees evaluation for the Promotion in HR department The HR team stored data of promotion cycle last year, which consists of details of all the employees in the company working last year and also if they got promoted or not, but every time this process gets delayed due to so many details available for each employee - it gets difficult to compare and decide. So this time HR team wants to utilize the stored data to make a model, that will predict if a person is eligible for promotion or not. Need to come up with a model that will help the HR team to predict if a person is eligible for promotion or not. </a:t>
            </a:r>
          </a:p>
        </p:txBody>
      </p:sp>
    </p:spTree>
    <p:extLst>
      <p:ext uri="{BB962C8B-B14F-4D97-AF65-F5344CB8AC3E}">
        <p14:creationId xmlns:p14="http://schemas.microsoft.com/office/powerpoint/2010/main" val="437244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A265-80EB-40C9-B3FD-6D4D64876869}"/>
              </a:ext>
            </a:extLst>
          </p:cNvPr>
          <p:cNvSpPr>
            <a:spLocks noGrp="1"/>
          </p:cNvSpPr>
          <p:nvPr>
            <p:ph type="title"/>
          </p:nvPr>
        </p:nvSpPr>
        <p:spPr/>
        <p:txBody>
          <a:bodyPr/>
          <a:lstStyle/>
          <a:p>
            <a:r>
              <a:rPr lang="en-US" dirty="0"/>
              <a:t>Education:</a:t>
            </a:r>
          </a:p>
        </p:txBody>
      </p:sp>
      <p:pic>
        <p:nvPicPr>
          <p:cNvPr id="5" name="Content Placeholder 4">
            <a:extLst>
              <a:ext uri="{FF2B5EF4-FFF2-40B4-BE49-F238E27FC236}">
                <a16:creationId xmlns:a16="http://schemas.microsoft.com/office/drawing/2014/main" id="{249BF32E-D999-44C1-B3EF-7627CEC5C946}"/>
              </a:ext>
            </a:extLst>
          </p:cNvPr>
          <p:cNvPicPr>
            <a:picLocks noGrp="1" noChangeAspect="1"/>
          </p:cNvPicPr>
          <p:nvPr>
            <p:ph idx="1"/>
          </p:nvPr>
        </p:nvPicPr>
        <p:blipFill>
          <a:blip r:embed="rId2"/>
          <a:stretch>
            <a:fillRect/>
          </a:stretch>
        </p:blipFill>
        <p:spPr>
          <a:xfrm>
            <a:off x="3545831" y="2054411"/>
            <a:ext cx="5100337" cy="4176059"/>
          </a:xfrm>
        </p:spPr>
      </p:pic>
    </p:spTree>
    <p:extLst>
      <p:ext uri="{BB962C8B-B14F-4D97-AF65-F5344CB8AC3E}">
        <p14:creationId xmlns:p14="http://schemas.microsoft.com/office/powerpoint/2010/main" val="182823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D48B-50E9-4A59-975E-E3A43C8D1FE7}"/>
              </a:ext>
            </a:extLst>
          </p:cNvPr>
          <p:cNvSpPr>
            <a:spLocks noGrp="1"/>
          </p:cNvSpPr>
          <p:nvPr>
            <p:ph type="title"/>
          </p:nvPr>
        </p:nvSpPr>
        <p:spPr/>
        <p:txBody>
          <a:bodyPr/>
          <a:lstStyle/>
          <a:p>
            <a:r>
              <a:rPr lang="en-US" dirty="0"/>
              <a:t>Gender:</a:t>
            </a:r>
          </a:p>
        </p:txBody>
      </p:sp>
      <p:pic>
        <p:nvPicPr>
          <p:cNvPr id="5" name="Content Placeholder 4">
            <a:extLst>
              <a:ext uri="{FF2B5EF4-FFF2-40B4-BE49-F238E27FC236}">
                <a16:creationId xmlns:a16="http://schemas.microsoft.com/office/drawing/2014/main" id="{BDEB0B5D-83C8-4711-BCBB-CDCC0E4B2875}"/>
              </a:ext>
            </a:extLst>
          </p:cNvPr>
          <p:cNvPicPr>
            <a:picLocks noGrp="1" noChangeAspect="1"/>
          </p:cNvPicPr>
          <p:nvPr>
            <p:ph idx="1"/>
          </p:nvPr>
        </p:nvPicPr>
        <p:blipFill>
          <a:blip r:embed="rId2"/>
          <a:stretch>
            <a:fillRect/>
          </a:stretch>
        </p:blipFill>
        <p:spPr>
          <a:xfrm>
            <a:off x="3722235" y="1973729"/>
            <a:ext cx="4808489" cy="4355516"/>
          </a:xfrm>
        </p:spPr>
      </p:pic>
    </p:spTree>
    <p:extLst>
      <p:ext uri="{BB962C8B-B14F-4D97-AF65-F5344CB8AC3E}">
        <p14:creationId xmlns:p14="http://schemas.microsoft.com/office/powerpoint/2010/main" val="1343908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D898-9A85-48A0-9DE7-4DF831A59235}"/>
              </a:ext>
            </a:extLst>
          </p:cNvPr>
          <p:cNvSpPr>
            <a:spLocks noGrp="1"/>
          </p:cNvSpPr>
          <p:nvPr>
            <p:ph type="title"/>
          </p:nvPr>
        </p:nvSpPr>
        <p:spPr/>
        <p:txBody>
          <a:bodyPr/>
          <a:lstStyle/>
          <a:p>
            <a:r>
              <a:rPr lang="en-US" dirty="0"/>
              <a:t>Recruitment Channel:</a:t>
            </a:r>
          </a:p>
        </p:txBody>
      </p:sp>
      <p:pic>
        <p:nvPicPr>
          <p:cNvPr id="5" name="Content Placeholder 4">
            <a:extLst>
              <a:ext uri="{FF2B5EF4-FFF2-40B4-BE49-F238E27FC236}">
                <a16:creationId xmlns:a16="http://schemas.microsoft.com/office/drawing/2014/main" id="{AB7F2E60-7146-4177-AA25-72B6A54E96E4}"/>
              </a:ext>
            </a:extLst>
          </p:cNvPr>
          <p:cNvPicPr>
            <a:picLocks noGrp="1" noChangeAspect="1"/>
          </p:cNvPicPr>
          <p:nvPr>
            <p:ph idx="1"/>
          </p:nvPr>
        </p:nvPicPr>
        <p:blipFill>
          <a:blip r:embed="rId2"/>
          <a:stretch>
            <a:fillRect/>
          </a:stretch>
        </p:blipFill>
        <p:spPr>
          <a:xfrm>
            <a:off x="2302078" y="2095564"/>
            <a:ext cx="7587844" cy="4026616"/>
          </a:xfrm>
        </p:spPr>
      </p:pic>
    </p:spTree>
    <p:extLst>
      <p:ext uri="{BB962C8B-B14F-4D97-AF65-F5344CB8AC3E}">
        <p14:creationId xmlns:p14="http://schemas.microsoft.com/office/powerpoint/2010/main" val="1033466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13F4-4233-4E5A-B577-55E755929C75}"/>
              </a:ext>
            </a:extLst>
          </p:cNvPr>
          <p:cNvSpPr>
            <a:spLocks noGrp="1"/>
          </p:cNvSpPr>
          <p:nvPr>
            <p:ph type="title"/>
          </p:nvPr>
        </p:nvSpPr>
        <p:spPr/>
        <p:txBody>
          <a:bodyPr/>
          <a:lstStyle/>
          <a:p>
            <a:r>
              <a:rPr lang="en-US" dirty="0"/>
              <a:t>Age:</a:t>
            </a:r>
          </a:p>
        </p:txBody>
      </p:sp>
      <p:pic>
        <p:nvPicPr>
          <p:cNvPr id="5" name="Content Placeholder 4">
            <a:extLst>
              <a:ext uri="{FF2B5EF4-FFF2-40B4-BE49-F238E27FC236}">
                <a16:creationId xmlns:a16="http://schemas.microsoft.com/office/drawing/2014/main" id="{CAA23F16-137B-43F3-8383-AEAD795B8D7E}"/>
              </a:ext>
            </a:extLst>
          </p:cNvPr>
          <p:cNvPicPr>
            <a:picLocks noGrp="1" noChangeAspect="1"/>
          </p:cNvPicPr>
          <p:nvPr>
            <p:ph idx="1"/>
          </p:nvPr>
        </p:nvPicPr>
        <p:blipFill>
          <a:blip r:embed="rId2"/>
          <a:stretch>
            <a:fillRect/>
          </a:stretch>
        </p:blipFill>
        <p:spPr>
          <a:xfrm>
            <a:off x="1097280" y="2090516"/>
            <a:ext cx="3092997" cy="751296"/>
          </a:xfrm>
        </p:spPr>
      </p:pic>
      <p:pic>
        <p:nvPicPr>
          <p:cNvPr id="3074" name="Picture 2">
            <a:extLst>
              <a:ext uri="{FF2B5EF4-FFF2-40B4-BE49-F238E27FC236}">
                <a16:creationId xmlns:a16="http://schemas.microsoft.com/office/drawing/2014/main" id="{247FA5D4-A0ED-43B2-9E06-4B5C31D81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010" y="1991904"/>
            <a:ext cx="5862919" cy="430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57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8110-B642-48AC-918F-AAA7E729008A}"/>
              </a:ext>
            </a:extLst>
          </p:cNvPr>
          <p:cNvSpPr>
            <a:spLocks noGrp="1"/>
          </p:cNvSpPr>
          <p:nvPr>
            <p:ph type="title"/>
          </p:nvPr>
        </p:nvSpPr>
        <p:spPr/>
        <p:txBody>
          <a:bodyPr/>
          <a:lstStyle/>
          <a:p>
            <a:r>
              <a:rPr lang="en-US" dirty="0"/>
              <a:t>Previous year rating:</a:t>
            </a:r>
          </a:p>
        </p:txBody>
      </p:sp>
      <p:pic>
        <p:nvPicPr>
          <p:cNvPr id="5" name="Content Placeholder 4">
            <a:extLst>
              <a:ext uri="{FF2B5EF4-FFF2-40B4-BE49-F238E27FC236}">
                <a16:creationId xmlns:a16="http://schemas.microsoft.com/office/drawing/2014/main" id="{7C19A43D-781D-40F0-B3E7-3C511C7FC84B}"/>
              </a:ext>
            </a:extLst>
          </p:cNvPr>
          <p:cNvPicPr>
            <a:picLocks noGrp="1" noChangeAspect="1"/>
          </p:cNvPicPr>
          <p:nvPr>
            <p:ph idx="1"/>
          </p:nvPr>
        </p:nvPicPr>
        <p:blipFill>
          <a:blip r:embed="rId2"/>
          <a:stretch>
            <a:fillRect/>
          </a:stretch>
        </p:blipFill>
        <p:spPr>
          <a:xfrm>
            <a:off x="2661991" y="2252515"/>
            <a:ext cx="6868018" cy="3565563"/>
          </a:xfrm>
        </p:spPr>
      </p:pic>
    </p:spTree>
    <p:extLst>
      <p:ext uri="{BB962C8B-B14F-4D97-AF65-F5344CB8AC3E}">
        <p14:creationId xmlns:p14="http://schemas.microsoft.com/office/powerpoint/2010/main" val="2976638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8DED-A53C-495D-B8EE-37F3DE82DF94}"/>
              </a:ext>
            </a:extLst>
          </p:cNvPr>
          <p:cNvSpPr>
            <a:spLocks noGrp="1"/>
          </p:cNvSpPr>
          <p:nvPr>
            <p:ph type="title"/>
          </p:nvPr>
        </p:nvSpPr>
        <p:spPr/>
        <p:txBody>
          <a:bodyPr/>
          <a:lstStyle/>
          <a:p>
            <a:r>
              <a:rPr lang="en-US" dirty="0"/>
              <a:t>No of Trainings:</a:t>
            </a:r>
          </a:p>
        </p:txBody>
      </p:sp>
      <p:pic>
        <p:nvPicPr>
          <p:cNvPr id="5" name="Content Placeholder 4">
            <a:extLst>
              <a:ext uri="{FF2B5EF4-FFF2-40B4-BE49-F238E27FC236}">
                <a16:creationId xmlns:a16="http://schemas.microsoft.com/office/drawing/2014/main" id="{6CA7D98D-ECE1-46D5-8F78-02C73DF6C512}"/>
              </a:ext>
            </a:extLst>
          </p:cNvPr>
          <p:cNvPicPr>
            <a:picLocks noGrp="1" noChangeAspect="1"/>
          </p:cNvPicPr>
          <p:nvPr>
            <p:ph idx="1"/>
          </p:nvPr>
        </p:nvPicPr>
        <p:blipFill>
          <a:blip r:embed="rId2"/>
          <a:stretch>
            <a:fillRect/>
          </a:stretch>
        </p:blipFill>
        <p:spPr>
          <a:xfrm>
            <a:off x="3276813" y="2054551"/>
            <a:ext cx="5638374" cy="4223462"/>
          </a:xfrm>
        </p:spPr>
      </p:pic>
    </p:spTree>
    <p:extLst>
      <p:ext uri="{BB962C8B-B14F-4D97-AF65-F5344CB8AC3E}">
        <p14:creationId xmlns:p14="http://schemas.microsoft.com/office/powerpoint/2010/main" val="2531528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23AC-CB39-4F6A-BFAD-B6A00D2FDC07}"/>
              </a:ext>
            </a:extLst>
          </p:cNvPr>
          <p:cNvSpPr>
            <a:spLocks noGrp="1"/>
          </p:cNvSpPr>
          <p:nvPr>
            <p:ph type="title"/>
          </p:nvPr>
        </p:nvSpPr>
        <p:spPr/>
        <p:txBody>
          <a:bodyPr/>
          <a:lstStyle/>
          <a:p>
            <a:r>
              <a:rPr lang="en-US" dirty="0"/>
              <a:t>Length of Service:</a:t>
            </a:r>
          </a:p>
        </p:txBody>
      </p:sp>
      <p:pic>
        <p:nvPicPr>
          <p:cNvPr id="5" name="Content Placeholder 4">
            <a:extLst>
              <a:ext uri="{FF2B5EF4-FFF2-40B4-BE49-F238E27FC236}">
                <a16:creationId xmlns:a16="http://schemas.microsoft.com/office/drawing/2014/main" id="{5ED9149D-537D-48DC-82B8-37E77C426B8F}"/>
              </a:ext>
            </a:extLst>
          </p:cNvPr>
          <p:cNvPicPr>
            <a:picLocks noGrp="1" noChangeAspect="1"/>
          </p:cNvPicPr>
          <p:nvPr>
            <p:ph idx="1"/>
          </p:nvPr>
        </p:nvPicPr>
        <p:blipFill>
          <a:blip r:embed="rId2"/>
          <a:stretch>
            <a:fillRect/>
          </a:stretch>
        </p:blipFill>
        <p:spPr>
          <a:xfrm>
            <a:off x="1097280" y="2176575"/>
            <a:ext cx="3101609" cy="647756"/>
          </a:xfrm>
        </p:spPr>
      </p:pic>
      <p:pic>
        <p:nvPicPr>
          <p:cNvPr id="1026" name="Picture 2">
            <a:extLst>
              <a:ext uri="{FF2B5EF4-FFF2-40B4-BE49-F238E27FC236}">
                <a16:creationId xmlns:a16="http://schemas.microsoft.com/office/drawing/2014/main" id="{CD8341E9-A2EE-45B7-BB4D-C15E2E5A7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8142" y="2095891"/>
            <a:ext cx="6319154" cy="419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99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EBD2-B997-4209-ACAC-8C4CAEA1FAFE}"/>
              </a:ext>
            </a:extLst>
          </p:cNvPr>
          <p:cNvSpPr>
            <a:spLocks noGrp="1"/>
          </p:cNvSpPr>
          <p:nvPr>
            <p:ph type="title"/>
          </p:nvPr>
        </p:nvSpPr>
        <p:spPr/>
        <p:txBody>
          <a:bodyPr/>
          <a:lstStyle/>
          <a:p>
            <a:r>
              <a:rPr lang="en-US" dirty="0"/>
              <a:t>Avg Training Score:</a:t>
            </a:r>
          </a:p>
        </p:txBody>
      </p:sp>
      <p:pic>
        <p:nvPicPr>
          <p:cNvPr id="5" name="Content Placeholder 4">
            <a:extLst>
              <a:ext uri="{FF2B5EF4-FFF2-40B4-BE49-F238E27FC236}">
                <a16:creationId xmlns:a16="http://schemas.microsoft.com/office/drawing/2014/main" id="{2695D265-F3B2-4873-B520-4A7881A24DB7}"/>
              </a:ext>
            </a:extLst>
          </p:cNvPr>
          <p:cNvPicPr>
            <a:picLocks noGrp="1" noChangeAspect="1"/>
          </p:cNvPicPr>
          <p:nvPr>
            <p:ph idx="1"/>
          </p:nvPr>
        </p:nvPicPr>
        <p:blipFill>
          <a:blip r:embed="rId2"/>
          <a:stretch>
            <a:fillRect/>
          </a:stretch>
        </p:blipFill>
        <p:spPr>
          <a:xfrm>
            <a:off x="3113252" y="1955799"/>
            <a:ext cx="6026455" cy="4355290"/>
          </a:xfrm>
        </p:spPr>
      </p:pic>
    </p:spTree>
    <p:extLst>
      <p:ext uri="{BB962C8B-B14F-4D97-AF65-F5344CB8AC3E}">
        <p14:creationId xmlns:p14="http://schemas.microsoft.com/office/powerpoint/2010/main" val="89700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D0CE-034A-4007-B8CF-EC5DAB13D894}"/>
              </a:ext>
            </a:extLst>
          </p:cNvPr>
          <p:cNvSpPr>
            <a:spLocks noGrp="1"/>
          </p:cNvSpPr>
          <p:nvPr>
            <p:ph type="title"/>
          </p:nvPr>
        </p:nvSpPr>
        <p:spPr/>
        <p:txBody>
          <a:bodyPr/>
          <a:lstStyle/>
          <a:p>
            <a:r>
              <a:rPr lang="en-US" dirty="0"/>
              <a:t>Promoted:</a:t>
            </a:r>
          </a:p>
        </p:txBody>
      </p:sp>
      <p:pic>
        <p:nvPicPr>
          <p:cNvPr id="5" name="Content Placeholder 4">
            <a:extLst>
              <a:ext uri="{FF2B5EF4-FFF2-40B4-BE49-F238E27FC236}">
                <a16:creationId xmlns:a16="http://schemas.microsoft.com/office/drawing/2014/main" id="{2ADE00D4-1301-4188-9F84-E95A73E0E541}"/>
              </a:ext>
            </a:extLst>
          </p:cNvPr>
          <p:cNvPicPr>
            <a:picLocks noGrp="1" noChangeAspect="1"/>
          </p:cNvPicPr>
          <p:nvPr>
            <p:ph idx="1"/>
          </p:nvPr>
        </p:nvPicPr>
        <p:blipFill>
          <a:blip r:embed="rId2"/>
          <a:stretch>
            <a:fillRect/>
          </a:stretch>
        </p:blipFill>
        <p:spPr>
          <a:xfrm>
            <a:off x="3252887" y="2021601"/>
            <a:ext cx="5686225" cy="4288317"/>
          </a:xfrm>
        </p:spPr>
      </p:pic>
    </p:spTree>
    <p:extLst>
      <p:ext uri="{BB962C8B-B14F-4D97-AF65-F5344CB8AC3E}">
        <p14:creationId xmlns:p14="http://schemas.microsoft.com/office/powerpoint/2010/main" val="371394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D5B2-4911-45F6-9032-61989FF76F95}"/>
              </a:ext>
            </a:extLst>
          </p:cNvPr>
          <p:cNvSpPr>
            <a:spLocks noGrp="1"/>
          </p:cNvSpPr>
          <p:nvPr>
            <p:ph type="title"/>
          </p:nvPr>
        </p:nvSpPr>
        <p:spPr/>
        <p:txBody>
          <a:bodyPr/>
          <a:lstStyle/>
          <a:p>
            <a:r>
              <a:rPr lang="en-US" dirty="0"/>
              <a:t>Education &amp; Promoted:</a:t>
            </a:r>
          </a:p>
        </p:txBody>
      </p:sp>
      <p:pic>
        <p:nvPicPr>
          <p:cNvPr id="5" name="Content Placeholder 4">
            <a:extLst>
              <a:ext uri="{FF2B5EF4-FFF2-40B4-BE49-F238E27FC236}">
                <a16:creationId xmlns:a16="http://schemas.microsoft.com/office/drawing/2014/main" id="{EBFE44CC-5FBC-4947-8637-85BDCFA5BB8B}"/>
              </a:ext>
            </a:extLst>
          </p:cNvPr>
          <p:cNvPicPr>
            <a:picLocks noGrp="1" noChangeAspect="1"/>
          </p:cNvPicPr>
          <p:nvPr>
            <p:ph idx="1"/>
          </p:nvPr>
        </p:nvPicPr>
        <p:blipFill>
          <a:blip r:embed="rId2"/>
          <a:stretch>
            <a:fillRect/>
          </a:stretch>
        </p:blipFill>
        <p:spPr>
          <a:xfrm>
            <a:off x="3169497" y="2009048"/>
            <a:ext cx="5853006" cy="4332475"/>
          </a:xfrm>
        </p:spPr>
      </p:pic>
    </p:spTree>
    <p:extLst>
      <p:ext uri="{BB962C8B-B14F-4D97-AF65-F5344CB8AC3E}">
        <p14:creationId xmlns:p14="http://schemas.microsoft.com/office/powerpoint/2010/main" val="64284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F099-462D-48BC-B196-A18D8FC6037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33E8929-06FB-4C59-90EF-81ED4C470753}"/>
              </a:ext>
            </a:extLst>
          </p:cNvPr>
          <p:cNvSpPr>
            <a:spLocks noGrp="1"/>
          </p:cNvSpPr>
          <p:nvPr>
            <p:ph idx="1"/>
          </p:nvPr>
        </p:nvSpPr>
        <p:spPr/>
        <p:txBody>
          <a:bodyPr/>
          <a:lstStyle/>
          <a:p>
            <a:pPr>
              <a:buFont typeface="Arial" panose="020B0604020202020204" pitchFamily="34" charset="0"/>
              <a:buChar char="•"/>
            </a:pPr>
            <a:r>
              <a:rPr lang="en-US" dirty="0"/>
              <a:t> Explore and visualize the dataset.</a:t>
            </a:r>
          </a:p>
          <a:p>
            <a:pPr>
              <a:buFont typeface="Arial" panose="020B0604020202020204" pitchFamily="34" charset="0"/>
              <a:buChar char="•"/>
            </a:pPr>
            <a:r>
              <a:rPr lang="en-US" dirty="0"/>
              <a:t>Build a classification model to predict if the customer has a higher probability of getting a promotion.</a:t>
            </a:r>
          </a:p>
          <a:p>
            <a:pPr>
              <a:buFont typeface="Arial" panose="020B0604020202020204" pitchFamily="34" charset="0"/>
              <a:buChar char="•"/>
            </a:pPr>
            <a:r>
              <a:rPr lang="en-US" dirty="0"/>
              <a:t>Optimize the model using appropriate techniques.</a:t>
            </a:r>
          </a:p>
          <a:p>
            <a:pPr>
              <a:buFont typeface="Arial" panose="020B0604020202020204" pitchFamily="34" charset="0"/>
              <a:buChar char="•"/>
            </a:pPr>
            <a:r>
              <a:rPr lang="en-US" dirty="0"/>
              <a:t>Generate a set of insights and recommendations that will help the company.</a:t>
            </a:r>
          </a:p>
        </p:txBody>
      </p:sp>
    </p:spTree>
    <p:extLst>
      <p:ext uri="{BB962C8B-B14F-4D97-AF65-F5344CB8AC3E}">
        <p14:creationId xmlns:p14="http://schemas.microsoft.com/office/powerpoint/2010/main" val="621873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1ED7-DE36-4DEF-924A-C611762EFD7D}"/>
              </a:ext>
            </a:extLst>
          </p:cNvPr>
          <p:cNvSpPr>
            <a:spLocks noGrp="1"/>
          </p:cNvSpPr>
          <p:nvPr>
            <p:ph type="title"/>
          </p:nvPr>
        </p:nvSpPr>
        <p:spPr/>
        <p:txBody>
          <a:bodyPr/>
          <a:lstStyle/>
          <a:p>
            <a:r>
              <a:rPr lang="en-US" dirty="0"/>
              <a:t>Gender &amp; Promoted:</a:t>
            </a:r>
          </a:p>
        </p:txBody>
      </p:sp>
      <p:pic>
        <p:nvPicPr>
          <p:cNvPr id="5" name="Content Placeholder 4">
            <a:extLst>
              <a:ext uri="{FF2B5EF4-FFF2-40B4-BE49-F238E27FC236}">
                <a16:creationId xmlns:a16="http://schemas.microsoft.com/office/drawing/2014/main" id="{ADE32226-6086-4C17-9381-EC3CB33C0264}"/>
              </a:ext>
            </a:extLst>
          </p:cNvPr>
          <p:cNvPicPr>
            <a:picLocks noGrp="1" noChangeAspect="1"/>
          </p:cNvPicPr>
          <p:nvPr>
            <p:ph idx="1"/>
          </p:nvPr>
        </p:nvPicPr>
        <p:blipFill>
          <a:blip r:embed="rId2"/>
          <a:stretch>
            <a:fillRect/>
          </a:stretch>
        </p:blipFill>
        <p:spPr>
          <a:xfrm>
            <a:off x="3181751" y="1970502"/>
            <a:ext cx="5828498" cy="4366075"/>
          </a:xfrm>
        </p:spPr>
      </p:pic>
    </p:spTree>
    <p:extLst>
      <p:ext uri="{BB962C8B-B14F-4D97-AF65-F5344CB8AC3E}">
        <p14:creationId xmlns:p14="http://schemas.microsoft.com/office/powerpoint/2010/main" val="280582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E363-835D-4640-A486-C11379B2AEB5}"/>
              </a:ext>
            </a:extLst>
          </p:cNvPr>
          <p:cNvSpPr>
            <a:spLocks noGrp="1"/>
          </p:cNvSpPr>
          <p:nvPr>
            <p:ph type="title"/>
          </p:nvPr>
        </p:nvSpPr>
        <p:spPr/>
        <p:txBody>
          <a:bodyPr/>
          <a:lstStyle/>
          <a:p>
            <a:r>
              <a:rPr lang="en-US" dirty="0"/>
              <a:t>Awards &amp; Promoted:</a:t>
            </a:r>
          </a:p>
        </p:txBody>
      </p:sp>
      <p:pic>
        <p:nvPicPr>
          <p:cNvPr id="5" name="Content Placeholder 4">
            <a:extLst>
              <a:ext uri="{FF2B5EF4-FFF2-40B4-BE49-F238E27FC236}">
                <a16:creationId xmlns:a16="http://schemas.microsoft.com/office/drawing/2014/main" id="{5FEAAE8F-6AB0-447A-92A0-5676D2759DF9}"/>
              </a:ext>
            </a:extLst>
          </p:cNvPr>
          <p:cNvPicPr>
            <a:picLocks noGrp="1" noChangeAspect="1"/>
          </p:cNvPicPr>
          <p:nvPr>
            <p:ph idx="1"/>
          </p:nvPr>
        </p:nvPicPr>
        <p:blipFill>
          <a:blip r:embed="rId2"/>
          <a:stretch>
            <a:fillRect/>
          </a:stretch>
        </p:blipFill>
        <p:spPr>
          <a:xfrm>
            <a:off x="3109076" y="1988432"/>
            <a:ext cx="5973847" cy="4356151"/>
          </a:xfrm>
        </p:spPr>
      </p:pic>
    </p:spTree>
    <p:extLst>
      <p:ext uri="{BB962C8B-B14F-4D97-AF65-F5344CB8AC3E}">
        <p14:creationId xmlns:p14="http://schemas.microsoft.com/office/powerpoint/2010/main" val="3308511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1F9E-0946-4E99-981D-024BC7994D1A}"/>
              </a:ext>
            </a:extLst>
          </p:cNvPr>
          <p:cNvSpPr>
            <a:spLocks noGrp="1"/>
          </p:cNvSpPr>
          <p:nvPr>
            <p:ph type="title"/>
          </p:nvPr>
        </p:nvSpPr>
        <p:spPr/>
        <p:txBody>
          <a:bodyPr/>
          <a:lstStyle/>
          <a:p>
            <a:r>
              <a:rPr lang="en-US" dirty="0"/>
              <a:t>Drop:</a:t>
            </a:r>
          </a:p>
        </p:txBody>
      </p:sp>
      <p:pic>
        <p:nvPicPr>
          <p:cNvPr id="5" name="Content Placeholder 4">
            <a:extLst>
              <a:ext uri="{FF2B5EF4-FFF2-40B4-BE49-F238E27FC236}">
                <a16:creationId xmlns:a16="http://schemas.microsoft.com/office/drawing/2014/main" id="{FE017DEC-72ED-4D96-B477-C6106223C415}"/>
              </a:ext>
            </a:extLst>
          </p:cNvPr>
          <p:cNvPicPr>
            <a:picLocks noGrp="1" noChangeAspect="1"/>
          </p:cNvPicPr>
          <p:nvPr>
            <p:ph idx="1"/>
          </p:nvPr>
        </p:nvPicPr>
        <p:blipFill>
          <a:blip r:embed="rId2"/>
          <a:stretch>
            <a:fillRect/>
          </a:stretch>
        </p:blipFill>
        <p:spPr>
          <a:xfrm>
            <a:off x="2126012" y="3429000"/>
            <a:ext cx="7939976" cy="589917"/>
          </a:xfrm>
        </p:spPr>
      </p:pic>
    </p:spTree>
    <p:extLst>
      <p:ext uri="{BB962C8B-B14F-4D97-AF65-F5344CB8AC3E}">
        <p14:creationId xmlns:p14="http://schemas.microsoft.com/office/powerpoint/2010/main" val="3066150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A810-FF63-4116-8D3D-4B5697D6091F}"/>
              </a:ext>
            </a:extLst>
          </p:cNvPr>
          <p:cNvSpPr>
            <a:spLocks noGrp="1"/>
          </p:cNvSpPr>
          <p:nvPr>
            <p:ph type="title"/>
          </p:nvPr>
        </p:nvSpPr>
        <p:spPr/>
        <p:txBody>
          <a:bodyPr/>
          <a:lstStyle/>
          <a:p>
            <a:r>
              <a:rPr lang="en-US" dirty="0"/>
              <a:t>Label Encoding:</a:t>
            </a:r>
          </a:p>
        </p:txBody>
      </p:sp>
      <p:pic>
        <p:nvPicPr>
          <p:cNvPr id="5" name="Content Placeholder 4">
            <a:extLst>
              <a:ext uri="{FF2B5EF4-FFF2-40B4-BE49-F238E27FC236}">
                <a16:creationId xmlns:a16="http://schemas.microsoft.com/office/drawing/2014/main" id="{96F3AEB8-1C03-418B-B6C5-C1389F087B75}"/>
              </a:ext>
            </a:extLst>
          </p:cNvPr>
          <p:cNvPicPr>
            <a:picLocks noGrp="1" noChangeAspect="1"/>
          </p:cNvPicPr>
          <p:nvPr>
            <p:ph idx="1"/>
          </p:nvPr>
        </p:nvPicPr>
        <p:blipFill>
          <a:blip r:embed="rId2"/>
          <a:stretch>
            <a:fillRect/>
          </a:stretch>
        </p:blipFill>
        <p:spPr>
          <a:xfrm>
            <a:off x="1100661" y="2883860"/>
            <a:ext cx="9990677" cy="2351529"/>
          </a:xfrm>
        </p:spPr>
      </p:pic>
    </p:spTree>
    <p:extLst>
      <p:ext uri="{BB962C8B-B14F-4D97-AF65-F5344CB8AC3E}">
        <p14:creationId xmlns:p14="http://schemas.microsoft.com/office/powerpoint/2010/main" val="180839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7DF4-568C-4AA6-95BE-EFB341CD3B7B}"/>
              </a:ext>
            </a:extLst>
          </p:cNvPr>
          <p:cNvSpPr>
            <a:spLocks noGrp="1"/>
          </p:cNvSpPr>
          <p:nvPr>
            <p:ph type="title"/>
          </p:nvPr>
        </p:nvSpPr>
        <p:spPr/>
        <p:txBody>
          <a:bodyPr/>
          <a:lstStyle/>
          <a:p>
            <a:r>
              <a:rPr lang="en-US" dirty="0"/>
              <a:t>After label Encoding:</a:t>
            </a:r>
          </a:p>
        </p:txBody>
      </p:sp>
      <p:pic>
        <p:nvPicPr>
          <p:cNvPr id="5" name="Content Placeholder 4">
            <a:extLst>
              <a:ext uri="{FF2B5EF4-FFF2-40B4-BE49-F238E27FC236}">
                <a16:creationId xmlns:a16="http://schemas.microsoft.com/office/drawing/2014/main" id="{DC97CDC9-9E1A-455A-B632-DAF850CF181D}"/>
              </a:ext>
            </a:extLst>
          </p:cNvPr>
          <p:cNvPicPr>
            <a:picLocks noGrp="1" noChangeAspect="1"/>
          </p:cNvPicPr>
          <p:nvPr>
            <p:ph idx="1"/>
          </p:nvPr>
        </p:nvPicPr>
        <p:blipFill>
          <a:blip r:embed="rId2"/>
          <a:stretch>
            <a:fillRect/>
          </a:stretch>
        </p:blipFill>
        <p:spPr>
          <a:xfrm>
            <a:off x="590550" y="2970092"/>
            <a:ext cx="10117437" cy="1562191"/>
          </a:xfrm>
        </p:spPr>
      </p:pic>
      <p:pic>
        <p:nvPicPr>
          <p:cNvPr id="7" name="Picture 6">
            <a:extLst>
              <a:ext uri="{FF2B5EF4-FFF2-40B4-BE49-F238E27FC236}">
                <a16:creationId xmlns:a16="http://schemas.microsoft.com/office/drawing/2014/main" id="{4E37E2AE-F04E-4DCC-890F-096897B6E925}"/>
              </a:ext>
            </a:extLst>
          </p:cNvPr>
          <p:cNvPicPr>
            <a:picLocks noChangeAspect="1"/>
          </p:cNvPicPr>
          <p:nvPr/>
        </p:nvPicPr>
        <p:blipFill>
          <a:blip r:embed="rId3"/>
          <a:stretch>
            <a:fillRect/>
          </a:stretch>
        </p:blipFill>
        <p:spPr>
          <a:xfrm>
            <a:off x="10707987" y="2967451"/>
            <a:ext cx="895386" cy="1564832"/>
          </a:xfrm>
          <a:prstGeom prst="rect">
            <a:avLst/>
          </a:prstGeom>
        </p:spPr>
      </p:pic>
    </p:spTree>
    <p:extLst>
      <p:ext uri="{BB962C8B-B14F-4D97-AF65-F5344CB8AC3E}">
        <p14:creationId xmlns:p14="http://schemas.microsoft.com/office/powerpoint/2010/main" val="3340450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4FD3-B9A3-41E1-B0F9-029C1B72F508}"/>
              </a:ext>
            </a:extLst>
          </p:cNvPr>
          <p:cNvSpPr>
            <a:spLocks noGrp="1"/>
          </p:cNvSpPr>
          <p:nvPr>
            <p:ph type="title"/>
          </p:nvPr>
        </p:nvSpPr>
        <p:spPr/>
        <p:txBody>
          <a:bodyPr/>
          <a:lstStyle/>
          <a:p>
            <a:r>
              <a:rPr lang="en-US" dirty="0"/>
              <a:t>Correlation:</a:t>
            </a:r>
          </a:p>
        </p:txBody>
      </p:sp>
      <p:pic>
        <p:nvPicPr>
          <p:cNvPr id="5" name="Content Placeholder 4">
            <a:extLst>
              <a:ext uri="{FF2B5EF4-FFF2-40B4-BE49-F238E27FC236}">
                <a16:creationId xmlns:a16="http://schemas.microsoft.com/office/drawing/2014/main" id="{E5E973DC-3456-419D-9067-2EC6EF380E5A}"/>
              </a:ext>
            </a:extLst>
          </p:cNvPr>
          <p:cNvPicPr>
            <a:picLocks noGrp="1" noChangeAspect="1"/>
          </p:cNvPicPr>
          <p:nvPr>
            <p:ph idx="1"/>
          </p:nvPr>
        </p:nvPicPr>
        <p:blipFill>
          <a:blip r:embed="rId2"/>
          <a:stretch>
            <a:fillRect/>
          </a:stretch>
        </p:blipFill>
        <p:spPr>
          <a:xfrm>
            <a:off x="517893" y="2273058"/>
            <a:ext cx="9190516" cy="3215919"/>
          </a:xfrm>
        </p:spPr>
      </p:pic>
      <p:pic>
        <p:nvPicPr>
          <p:cNvPr id="7" name="Picture 6">
            <a:extLst>
              <a:ext uri="{FF2B5EF4-FFF2-40B4-BE49-F238E27FC236}">
                <a16:creationId xmlns:a16="http://schemas.microsoft.com/office/drawing/2014/main" id="{2B0C202D-1BDA-4535-999C-4B62B4E4B24D}"/>
              </a:ext>
            </a:extLst>
          </p:cNvPr>
          <p:cNvPicPr>
            <a:picLocks noChangeAspect="1"/>
          </p:cNvPicPr>
          <p:nvPr/>
        </p:nvPicPr>
        <p:blipFill>
          <a:blip r:embed="rId3"/>
          <a:stretch>
            <a:fillRect/>
          </a:stretch>
        </p:blipFill>
        <p:spPr>
          <a:xfrm>
            <a:off x="9708409" y="2335368"/>
            <a:ext cx="1981372" cy="3162574"/>
          </a:xfrm>
          <a:prstGeom prst="rect">
            <a:avLst/>
          </a:prstGeom>
        </p:spPr>
      </p:pic>
    </p:spTree>
    <p:extLst>
      <p:ext uri="{BB962C8B-B14F-4D97-AF65-F5344CB8AC3E}">
        <p14:creationId xmlns:p14="http://schemas.microsoft.com/office/powerpoint/2010/main" val="1312221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0DA4-5CD9-4B3A-926C-CF90B9F4324B}"/>
              </a:ext>
            </a:extLst>
          </p:cNvPr>
          <p:cNvSpPr>
            <a:spLocks noGrp="1"/>
          </p:cNvSpPr>
          <p:nvPr>
            <p:ph type="title"/>
          </p:nvPr>
        </p:nvSpPr>
        <p:spPr/>
        <p:txBody>
          <a:bodyPr/>
          <a:lstStyle/>
          <a:p>
            <a:r>
              <a:rPr lang="en-US" dirty="0"/>
              <a:t>Splitting X and Y:</a:t>
            </a:r>
          </a:p>
        </p:txBody>
      </p:sp>
      <p:pic>
        <p:nvPicPr>
          <p:cNvPr id="5" name="Content Placeholder 4">
            <a:extLst>
              <a:ext uri="{FF2B5EF4-FFF2-40B4-BE49-F238E27FC236}">
                <a16:creationId xmlns:a16="http://schemas.microsoft.com/office/drawing/2014/main" id="{BA1E723B-75C5-47C8-A6CD-539F60891ACC}"/>
              </a:ext>
            </a:extLst>
          </p:cNvPr>
          <p:cNvPicPr>
            <a:picLocks noGrp="1" noChangeAspect="1"/>
          </p:cNvPicPr>
          <p:nvPr>
            <p:ph idx="1"/>
          </p:nvPr>
        </p:nvPicPr>
        <p:blipFill>
          <a:blip r:embed="rId2"/>
          <a:stretch>
            <a:fillRect/>
          </a:stretch>
        </p:blipFill>
        <p:spPr>
          <a:xfrm>
            <a:off x="1369922" y="3345361"/>
            <a:ext cx="9452156" cy="1196178"/>
          </a:xfrm>
        </p:spPr>
      </p:pic>
    </p:spTree>
    <p:extLst>
      <p:ext uri="{BB962C8B-B14F-4D97-AF65-F5344CB8AC3E}">
        <p14:creationId xmlns:p14="http://schemas.microsoft.com/office/powerpoint/2010/main" val="48588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5117-7125-402B-A91A-BF98F964D7EC}"/>
              </a:ext>
            </a:extLst>
          </p:cNvPr>
          <p:cNvSpPr>
            <a:spLocks noGrp="1"/>
          </p:cNvSpPr>
          <p:nvPr>
            <p:ph type="title"/>
          </p:nvPr>
        </p:nvSpPr>
        <p:spPr/>
        <p:txBody>
          <a:bodyPr/>
          <a:lstStyle/>
          <a:p>
            <a:r>
              <a:rPr lang="en-US" dirty="0"/>
              <a:t>Splitting Train and Test Data:</a:t>
            </a:r>
          </a:p>
        </p:txBody>
      </p:sp>
      <p:pic>
        <p:nvPicPr>
          <p:cNvPr id="5" name="Content Placeholder 4">
            <a:extLst>
              <a:ext uri="{FF2B5EF4-FFF2-40B4-BE49-F238E27FC236}">
                <a16:creationId xmlns:a16="http://schemas.microsoft.com/office/drawing/2014/main" id="{CB4E120B-4B12-4DE4-9144-58BF5A3AA540}"/>
              </a:ext>
            </a:extLst>
          </p:cNvPr>
          <p:cNvPicPr>
            <a:picLocks noGrp="1" noChangeAspect="1"/>
          </p:cNvPicPr>
          <p:nvPr>
            <p:ph idx="1"/>
          </p:nvPr>
        </p:nvPicPr>
        <p:blipFill>
          <a:blip r:embed="rId2"/>
          <a:stretch>
            <a:fillRect/>
          </a:stretch>
        </p:blipFill>
        <p:spPr>
          <a:xfrm>
            <a:off x="1179641" y="2253615"/>
            <a:ext cx="9832717" cy="3528620"/>
          </a:xfrm>
        </p:spPr>
      </p:pic>
    </p:spTree>
    <p:extLst>
      <p:ext uri="{BB962C8B-B14F-4D97-AF65-F5344CB8AC3E}">
        <p14:creationId xmlns:p14="http://schemas.microsoft.com/office/powerpoint/2010/main" val="553978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7916-BC83-4DBA-B1F5-742043047C95}"/>
              </a:ext>
            </a:extLst>
          </p:cNvPr>
          <p:cNvSpPr>
            <a:spLocks noGrp="1"/>
          </p:cNvSpPr>
          <p:nvPr>
            <p:ph type="title"/>
          </p:nvPr>
        </p:nvSpPr>
        <p:spPr/>
        <p:txBody>
          <a:bodyPr/>
          <a:lstStyle/>
          <a:p>
            <a:r>
              <a:rPr lang="en-US" dirty="0"/>
              <a:t>Creating Model:</a:t>
            </a:r>
          </a:p>
        </p:txBody>
      </p:sp>
      <p:pic>
        <p:nvPicPr>
          <p:cNvPr id="5" name="Content Placeholder 4">
            <a:extLst>
              <a:ext uri="{FF2B5EF4-FFF2-40B4-BE49-F238E27FC236}">
                <a16:creationId xmlns:a16="http://schemas.microsoft.com/office/drawing/2014/main" id="{B6A05D09-75C7-45A2-B950-A684A0CEB6B8}"/>
              </a:ext>
            </a:extLst>
          </p:cNvPr>
          <p:cNvPicPr>
            <a:picLocks noGrp="1" noChangeAspect="1"/>
          </p:cNvPicPr>
          <p:nvPr>
            <p:ph idx="1"/>
          </p:nvPr>
        </p:nvPicPr>
        <p:blipFill>
          <a:blip r:embed="rId2"/>
          <a:stretch>
            <a:fillRect/>
          </a:stretch>
        </p:blipFill>
        <p:spPr>
          <a:xfrm>
            <a:off x="1903676" y="3079308"/>
            <a:ext cx="8384648" cy="2041333"/>
          </a:xfrm>
        </p:spPr>
      </p:pic>
    </p:spTree>
    <p:extLst>
      <p:ext uri="{BB962C8B-B14F-4D97-AF65-F5344CB8AC3E}">
        <p14:creationId xmlns:p14="http://schemas.microsoft.com/office/powerpoint/2010/main" val="2364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4748-1003-4118-932E-37B372B42B30}"/>
              </a:ext>
            </a:extLst>
          </p:cNvPr>
          <p:cNvSpPr>
            <a:spLocks noGrp="1"/>
          </p:cNvSpPr>
          <p:nvPr>
            <p:ph type="title"/>
          </p:nvPr>
        </p:nvSpPr>
        <p:spPr/>
        <p:txBody>
          <a:bodyPr/>
          <a:lstStyle/>
          <a:p>
            <a:r>
              <a:rPr lang="en-US" dirty="0"/>
              <a:t>Training data Accuracy:</a:t>
            </a:r>
          </a:p>
        </p:txBody>
      </p:sp>
      <p:pic>
        <p:nvPicPr>
          <p:cNvPr id="5" name="Content Placeholder 4">
            <a:extLst>
              <a:ext uri="{FF2B5EF4-FFF2-40B4-BE49-F238E27FC236}">
                <a16:creationId xmlns:a16="http://schemas.microsoft.com/office/drawing/2014/main" id="{09C03DF4-D13A-46C0-AD8C-FE6E6D7F72D0}"/>
              </a:ext>
            </a:extLst>
          </p:cNvPr>
          <p:cNvPicPr>
            <a:picLocks noGrp="1" noChangeAspect="1"/>
          </p:cNvPicPr>
          <p:nvPr>
            <p:ph idx="1"/>
          </p:nvPr>
        </p:nvPicPr>
        <p:blipFill>
          <a:blip r:embed="rId2"/>
          <a:stretch>
            <a:fillRect/>
          </a:stretch>
        </p:blipFill>
        <p:spPr>
          <a:xfrm>
            <a:off x="1106304" y="2723392"/>
            <a:ext cx="9979391" cy="2516926"/>
          </a:xfrm>
        </p:spPr>
      </p:pic>
    </p:spTree>
    <p:extLst>
      <p:ext uri="{BB962C8B-B14F-4D97-AF65-F5344CB8AC3E}">
        <p14:creationId xmlns:p14="http://schemas.microsoft.com/office/powerpoint/2010/main" val="354987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C340-451C-4116-8000-05AC9978525B}"/>
              </a:ext>
            </a:extLst>
          </p:cNvPr>
          <p:cNvSpPr>
            <a:spLocks noGrp="1"/>
          </p:cNvSpPr>
          <p:nvPr>
            <p:ph type="title"/>
          </p:nvPr>
        </p:nvSpPr>
        <p:spPr/>
        <p:txBody>
          <a:bodyPr/>
          <a:lstStyle/>
          <a:p>
            <a:r>
              <a:rPr lang="en-US" dirty="0"/>
              <a:t>Type Of Problem:</a:t>
            </a:r>
          </a:p>
        </p:txBody>
      </p:sp>
      <p:sp>
        <p:nvSpPr>
          <p:cNvPr id="3" name="Content Placeholder 2">
            <a:extLst>
              <a:ext uri="{FF2B5EF4-FFF2-40B4-BE49-F238E27FC236}">
                <a16:creationId xmlns:a16="http://schemas.microsoft.com/office/drawing/2014/main" id="{41B75B57-82BB-4369-A2B8-D9B9C6485ABB}"/>
              </a:ext>
            </a:extLst>
          </p:cNvPr>
          <p:cNvSpPr>
            <a:spLocks noGrp="1"/>
          </p:cNvSpPr>
          <p:nvPr>
            <p:ph idx="1"/>
          </p:nvPr>
        </p:nvSpPr>
        <p:spPr/>
        <p:txBody>
          <a:bodyPr/>
          <a:lstStyle/>
          <a:p>
            <a:pPr>
              <a:buFont typeface="Arial" panose="020B0604020202020204" pitchFamily="34" charset="0"/>
              <a:buChar char="•"/>
            </a:pPr>
            <a:r>
              <a:rPr lang="en-US" dirty="0"/>
              <a:t>It is an classification Problem.</a:t>
            </a:r>
          </a:p>
          <a:p>
            <a:pPr>
              <a:buFont typeface="Arial" panose="020B0604020202020204" pitchFamily="34" charset="0"/>
              <a:buChar char="•"/>
            </a:pPr>
            <a:r>
              <a:rPr lang="en-US" dirty="0"/>
              <a:t>We can identify the classification problem by observing the output of the data, the output should be in a category, </a:t>
            </a:r>
          </a:p>
          <a:p>
            <a:pPr marL="0" indent="0">
              <a:buNone/>
            </a:pPr>
            <a:r>
              <a:rPr lang="en-US" dirty="0"/>
              <a:t> Like, 0 or 1,</a:t>
            </a:r>
          </a:p>
          <a:p>
            <a:pPr marL="0" indent="0">
              <a:buNone/>
            </a:pPr>
            <a:r>
              <a:rPr lang="en-US" dirty="0"/>
              <a:t>          True or False,</a:t>
            </a:r>
          </a:p>
          <a:p>
            <a:pPr marL="0" indent="0">
              <a:buNone/>
            </a:pPr>
            <a:r>
              <a:rPr lang="en-US" dirty="0"/>
              <a:t>          Sunny or Rainy etc..,</a:t>
            </a:r>
          </a:p>
          <a:p>
            <a:pPr>
              <a:buFont typeface="Arial" panose="020B0604020202020204" pitchFamily="34" charset="0"/>
              <a:buChar char="•"/>
            </a:pPr>
            <a:r>
              <a:rPr lang="en-US" dirty="0"/>
              <a:t>As the outputs are in binary format like 0 or 1 It is an classification Problem.</a:t>
            </a:r>
          </a:p>
          <a:p>
            <a:pPr>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216065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DC41-4A3F-4B51-A4DC-5BB7AF39678D}"/>
              </a:ext>
            </a:extLst>
          </p:cNvPr>
          <p:cNvSpPr>
            <a:spLocks noGrp="1"/>
          </p:cNvSpPr>
          <p:nvPr>
            <p:ph type="title"/>
          </p:nvPr>
        </p:nvSpPr>
        <p:spPr/>
        <p:txBody>
          <a:bodyPr/>
          <a:lstStyle/>
          <a:p>
            <a:r>
              <a:rPr lang="en-US" dirty="0"/>
              <a:t>Test Data Accuracy:</a:t>
            </a:r>
          </a:p>
        </p:txBody>
      </p:sp>
      <p:pic>
        <p:nvPicPr>
          <p:cNvPr id="5" name="Content Placeholder 4">
            <a:extLst>
              <a:ext uri="{FF2B5EF4-FFF2-40B4-BE49-F238E27FC236}">
                <a16:creationId xmlns:a16="http://schemas.microsoft.com/office/drawing/2014/main" id="{F4FDAAAF-83F0-42D5-B458-82B63C002AB2}"/>
              </a:ext>
            </a:extLst>
          </p:cNvPr>
          <p:cNvPicPr>
            <a:picLocks noGrp="1" noChangeAspect="1"/>
          </p:cNvPicPr>
          <p:nvPr>
            <p:ph idx="1"/>
          </p:nvPr>
        </p:nvPicPr>
        <p:blipFill>
          <a:blip r:embed="rId2"/>
          <a:stretch>
            <a:fillRect/>
          </a:stretch>
        </p:blipFill>
        <p:spPr>
          <a:xfrm>
            <a:off x="1344800" y="2544994"/>
            <a:ext cx="9502400" cy="2780041"/>
          </a:xfrm>
        </p:spPr>
      </p:pic>
    </p:spTree>
    <p:extLst>
      <p:ext uri="{BB962C8B-B14F-4D97-AF65-F5344CB8AC3E}">
        <p14:creationId xmlns:p14="http://schemas.microsoft.com/office/powerpoint/2010/main" val="3628688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2DD8-F37B-4B06-BC0E-3978C12D71F2}"/>
              </a:ext>
            </a:extLst>
          </p:cNvPr>
          <p:cNvSpPr>
            <a:spLocks noGrp="1"/>
          </p:cNvSpPr>
          <p:nvPr>
            <p:ph type="title"/>
          </p:nvPr>
        </p:nvSpPr>
        <p:spPr/>
        <p:txBody>
          <a:bodyPr/>
          <a:lstStyle/>
          <a:p>
            <a:r>
              <a:rPr lang="en-US" dirty="0"/>
              <a:t>Accuracies:</a:t>
            </a:r>
          </a:p>
        </p:txBody>
      </p:sp>
      <p:pic>
        <p:nvPicPr>
          <p:cNvPr id="5" name="Content Placeholder 4">
            <a:extLst>
              <a:ext uri="{FF2B5EF4-FFF2-40B4-BE49-F238E27FC236}">
                <a16:creationId xmlns:a16="http://schemas.microsoft.com/office/drawing/2014/main" id="{ABF6BA19-2912-4E2C-8D9B-CD071E6302D2}"/>
              </a:ext>
            </a:extLst>
          </p:cNvPr>
          <p:cNvPicPr>
            <a:picLocks noGrp="1" noChangeAspect="1"/>
          </p:cNvPicPr>
          <p:nvPr>
            <p:ph idx="1"/>
          </p:nvPr>
        </p:nvPicPr>
        <p:blipFill>
          <a:blip r:embed="rId2"/>
          <a:stretch>
            <a:fillRect/>
          </a:stretch>
        </p:blipFill>
        <p:spPr>
          <a:xfrm>
            <a:off x="1390524" y="3010278"/>
            <a:ext cx="9410951" cy="1543792"/>
          </a:xfrm>
        </p:spPr>
      </p:pic>
    </p:spTree>
    <p:extLst>
      <p:ext uri="{BB962C8B-B14F-4D97-AF65-F5344CB8AC3E}">
        <p14:creationId xmlns:p14="http://schemas.microsoft.com/office/powerpoint/2010/main" val="601818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5104C8-4751-405E-9950-85F42F0C7459}"/>
              </a:ext>
            </a:extLst>
          </p:cNvPr>
          <p:cNvSpPr>
            <a:spLocks noGrp="1"/>
          </p:cNvSpPr>
          <p:nvPr>
            <p:ph type="title"/>
          </p:nvPr>
        </p:nvSpPr>
        <p:spPr/>
        <p:txBody>
          <a:bodyPr/>
          <a:lstStyle/>
          <a:p>
            <a:r>
              <a:rPr lang="en-US" dirty="0"/>
              <a:t>  </a:t>
            </a:r>
          </a:p>
        </p:txBody>
      </p:sp>
      <p:sp>
        <p:nvSpPr>
          <p:cNvPr id="4" name="Text Placeholder 3">
            <a:extLst>
              <a:ext uri="{FF2B5EF4-FFF2-40B4-BE49-F238E27FC236}">
                <a16:creationId xmlns:a16="http://schemas.microsoft.com/office/drawing/2014/main" id="{A320D964-DA29-468C-BAB8-112F1DD70404}"/>
              </a:ext>
            </a:extLst>
          </p:cNvPr>
          <p:cNvSpPr>
            <a:spLocks noGrp="1"/>
          </p:cNvSpPr>
          <p:nvPr>
            <p:ph type="body" sz="half" idx="2"/>
          </p:nvPr>
        </p:nvSpPr>
        <p:spPr/>
        <p:txBody>
          <a:bodyPr/>
          <a:lstStyle/>
          <a:p>
            <a:r>
              <a:rPr lang="en-US" dirty="0"/>
              <a:t>   </a:t>
            </a:r>
          </a:p>
        </p:txBody>
      </p:sp>
      <p:pic>
        <p:nvPicPr>
          <p:cNvPr id="1030" name="Picture 6" descr="Transparent Thank You Png, Png Download - kindpng">
            <a:extLst>
              <a:ext uri="{FF2B5EF4-FFF2-40B4-BE49-F238E27FC236}">
                <a16:creationId xmlns:a16="http://schemas.microsoft.com/office/drawing/2014/main" id="{1448E510-83DA-4728-A4A3-D20B7F24111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942" b="1942"/>
          <a:stretch>
            <a:fillRect/>
          </a:stretch>
        </p:blipFill>
        <p:spPr bwMode="auto">
          <a:xfrm>
            <a:off x="1039368" y="421341"/>
            <a:ext cx="10113264" cy="379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62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C375-D0A8-43AA-9E49-A0F1A0BDFBA7}"/>
              </a:ext>
            </a:extLst>
          </p:cNvPr>
          <p:cNvSpPr>
            <a:spLocks noGrp="1"/>
          </p:cNvSpPr>
          <p:nvPr>
            <p:ph type="title"/>
          </p:nvPr>
        </p:nvSpPr>
        <p:spPr/>
        <p:txBody>
          <a:bodyPr/>
          <a:lstStyle/>
          <a:p>
            <a:r>
              <a:rPr lang="en-US" dirty="0"/>
              <a:t>Popular Classification Algorithms:</a:t>
            </a:r>
          </a:p>
        </p:txBody>
      </p:sp>
      <p:sp>
        <p:nvSpPr>
          <p:cNvPr id="3" name="Content Placeholder 2">
            <a:extLst>
              <a:ext uri="{FF2B5EF4-FFF2-40B4-BE49-F238E27FC236}">
                <a16:creationId xmlns:a16="http://schemas.microsoft.com/office/drawing/2014/main" id="{6ED6F33A-838E-4086-BE16-5A97FC305562}"/>
              </a:ext>
            </a:extLst>
          </p:cNvPr>
          <p:cNvSpPr>
            <a:spLocks noGrp="1"/>
          </p:cNvSpPr>
          <p:nvPr>
            <p:ph idx="1"/>
          </p:nvPr>
        </p:nvSpPr>
        <p:spPr/>
        <p:txBody>
          <a:bodyPr/>
          <a:lstStyle/>
          <a:p>
            <a:pPr>
              <a:buFont typeface="Arial" panose="020B0604020202020204" pitchFamily="34" charset="0"/>
              <a:buChar char="•"/>
            </a:pPr>
            <a:r>
              <a:rPr lang="en-US" dirty="0"/>
              <a:t>Logistic Regression</a:t>
            </a:r>
          </a:p>
          <a:p>
            <a:pPr>
              <a:buFont typeface="Arial" panose="020B0604020202020204" pitchFamily="34" charset="0"/>
              <a:buChar char="•"/>
            </a:pPr>
            <a:r>
              <a:rPr lang="en-US" dirty="0"/>
              <a:t>Naive Bayes</a:t>
            </a:r>
          </a:p>
          <a:p>
            <a:pPr>
              <a:buFont typeface="Arial" panose="020B0604020202020204" pitchFamily="34" charset="0"/>
              <a:buChar char="•"/>
            </a:pPr>
            <a:r>
              <a:rPr lang="en-US" dirty="0"/>
              <a:t>K-Nearest Neighbors</a:t>
            </a:r>
          </a:p>
          <a:p>
            <a:pPr>
              <a:buFont typeface="Arial" panose="020B0604020202020204" pitchFamily="34" charset="0"/>
              <a:buChar char="•"/>
            </a:pPr>
            <a:r>
              <a:rPr lang="en-US" dirty="0"/>
              <a:t>Decision Tree</a:t>
            </a:r>
          </a:p>
          <a:p>
            <a:pPr>
              <a:buFont typeface="Arial" panose="020B0604020202020204" pitchFamily="34" charset="0"/>
              <a:buChar char="•"/>
            </a:pPr>
            <a:r>
              <a:rPr lang="en-US" dirty="0"/>
              <a:t>Support Vector Machines</a:t>
            </a:r>
          </a:p>
        </p:txBody>
      </p:sp>
    </p:spTree>
    <p:extLst>
      <p:ext uri="{BB962C8B-B14F-4D97-AF65-F5344CB8AC3E}">
        <p14:creationId xmlns:p14="http://schemas.microsoft.com/office/powerpoint/2010/main" val="129595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4F29-A5D9-4D6D-B4D2-26483DB26B84}"/>
              </a:ext>
            </a:extLst>
          </p:cNvPr>
          <p:cNvSpPr>
            <a:spLocks noGrp="1"/>
          </p:cNvSpPr>
          <p:nvPr>
            <p:ph type="title"/>
          </p:nvPr>
        </p:nvSpPr>
        <p:spPr/>
        <p:txBody>
          <a:bodyPr/>
          <a:lstStyle/>
          <a:p>
            <a:r>
              <a:rPr lang="en-US" dirty="0"/>
              <a:t>Logistic Regression</a:t>
            </a:r>
          </a:p>
        </p:txBody>
      </p:sp>
      <p:pic>
        <p:nvPicPr>
          <p:cNvPr id="1026" name="Picture 2">
            <a:extLst>
              <a:ext uri="{FF2B5EF4-FFF2-40B4-BE49-F238E27FC236}">
                <a16:creationId xmlns:a16="http://schemas.microsoft.com/office/drawing/2014/main" id="{6EAE2FC1-D431-42DE-A4DF-101EC9B20D2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330"/>
          <a:stretch/>
        </p:blipFill>
        <p:spPr bwMode="auto">
          <a:xfrm>
            <a:off x="4058921" y="2082872"/>
            <a:ext cx="4074157" cy="394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15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5162-D1B4-47A3-A449-A25C4395532D}"/>
              </a:ext>
            </a:extLst>
          </p:cNvPr>
          <p:cNvSpPr>
            <a:spLocks noGrp="1"/>
          </p:cNvSpPr>
          <p:nvPr>
            <p:ph type="title"/>
          </p:nvPr>
        </p:nvSpPr>
        <p:spPr/>
        <p:txBody>
          <a:bodyPr/>
          <a:lstStyle/>
          <a:p>
            <a:r>
              <a:rPr lang="en-US" dirty="0"/>
              <a:t>Importing Libraries:</a:t>
            </a:r>
          </a:p>
        </p:txBody>
      </p:sp>
      <p:pic>
        <p:nvPicPr>
          <p:cNvPr id="5" name="Content Placeholder 4">
            <a:extLst>
              <a:ext uri="{FF2B5EF4-FFF2-40B4-BE49-F238E27FC236}">
                <a16:creationId xmlns:a16="http://schemas.microsoft.com/office/drawing/2014/main" id="{BB0DED3B-8FA5-4E3F-A326-86154DD7874A}"/>
              </a:ext>
            </a:extLst>
          </p:cNvPr>
          <p:cNvPicPr>
            <a:picLocks noGrp="1" noChangeAspect="1"/>
          </p:cNvPicPr>
          <p:nvPr>
            <p:ph idx="1"/>
          </p:nvPr>
        </p:nvPicPr>
        <p:blipFill>
          <a:blip r:embed="rId2"/>
          <a:stretch>
            <a:fillRect/>
          </a:stretch>
        </p:blipFill>
        <p:spPr>
          <a:xfrm>
            <a:off x="2111184" y="2256699"/>
            <a:ext cx="7969631" cy="3328313"/>
          </a:xfrm>
        </p:spPr>
      </p:pic>
    </p:spTree>
    <p:extLst>
      <p:ext uri="{BB962C8B-B14F-4D97-AF65-F5344CB8AC3E}">
        <p14:creationId xmlns:p14="http://schemas.microsoft.com/office/powerpoint/2010/main" val="419745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0FFE-8BA0-4355-AFFA-F1230E045623}"/>
              </a:ext>
            </a:extLst>
          </p:cNvPr>
          <p:cNvSpPr>
            <a:spLocks noGrp="1"/>
          </p:cNvSpPr>
          <p:nvPr>
            <p:ph type="title"/>
          </p:nvPr>
        </p:nvSpPr>
        <p:spPr/>
        <p:txBody>
          <a:bodyPr/>
          <a:lstStyle/>
          <a:p>
            <a:r>
              <a:rPr lang="en-US" dirty="0"/>
              <a:t>Read the data:</a:t>
            </a:r>
          </a:p>
        </p:txBody>
      </p:sp>
      <p:pic>
        <p:nvPicPr>
          <p:cNvPr id="5" name="Content Placeholder 4">
            <a:extLst>
              <a:ext uri="{FF2B5EF4-FFF2-40B4-BE49-F238E27FC236}">
                <a16:creationId xmlns:a16="http://schemas.microsoft.com/office/drawing/2014/main" id="{F873A9EA-1144-4696-89C5-A564C2D85F54}"/>
              </a:ext>
            </a:extLst>
          </p:cNvPr>
          <p:cNvPicPr>
            <a:picLocks noGrp="1" noChangeAspect="1"/>
          </p:cNvPicPr>
          <p:nvPr>
            <p:ph idx="1"/>
          </p:nvPr>
        </p:nvPicPr>
        <p:blipFill>
          <a:blip r:embed="rId2"/>
          <a:stretch>
            <a:fillRect/>
          </a:stretch>
        </p:blipFill>
        <p:spPr>
          <a:xfrm>
            <a:off x="2260924" y="3429000"/>
            <a:ext cx="7804614" cy="793376"/>
          </a:xfrm>
        </p:spPr>
      </p:pic>
    </p:spTree>
    <p:extLst>
      <p:ext uri="{BB962C8B-B14F-4D97-AF65-F5344CB8AC3E}">
        <p14:creationId xmlns:p14="http://schemas.microsoft.com/office/powerpoint/2010/main" val="80461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54770-7B2A-430E-90D2-B5581CC5CC88}"/>
              </a:ext>
            </a:extLst>
          </p:cNvPr>
          <p:cNvPicPr>
            <a:picLocks noChangeAspect="1"/>
          </p:cNvPicPr>
          <p:nvPr/>
        </p:nvPicPr>
        <p:blipFill>
          <a:blip r:embed="rId2"/>
          <a:stretch>
            <a:fillRect/>
          </a:stretch>
        </p:blipFill>
        <p:spPr>
          <a:xfrm>
            <a:off x="558562" y="2238233"/>
            <a:ext cx="9195037" cy="1837489"/>
          </a:xfrm>
          <a:prstGeom prst="rect">
            <a:avLst/>
          </a:prstGeom>
        </p:spPr>
      </p:pic>
      <p:pic>
        <p:nvPicPr>
          <p:cNvPr id="5" name="Picture 4">
            <a:extLst>
              <a:ext uri="{FF2B5EF4-FFF2-40B4-BE49-F238E27FC236}">
                <a16:creationId xmlns:a16="http://schemas.microsoft.com/office/drawing/2014/main" id="{E9770E23-97F8-4C28-984C-F29493B4D90C}"/>
              </a:ext>
            </a:extLst>
          </p:cNvPr>
          <p:cNvPicPr>
            <a:picLocks noChangeAspect="1"/>
          </p:cNvPicPr>
          <p:nvPr/>
        </p:nvPicPr>
        <p:blipFill>
          <a:blip r:embed="rId3"/>
          <a:stretch>
            <a:fillRect/>
          </a:stretch>
        </p:blipFill>
        <p:spPr>
          <a:xfrm>
            <a:off x="9753599" y="2295176"/>
            <a:ext cx="1950889" cy="1798476"/>
          </a:xfrm>
          <a:prstGeom prst="rect">
            <a:avLst/>
          </a:prstGeom>
        </p:spPr>
      </p:pic>
    </p:spTree>
    <p:extLst>
      <p:ext uri="{BB962C8B-B14F-4D97-AF65-F5344CB8AC3E}">
        <p14:creationId xmlns:p14="http://schemas.microsoft.com/office/powerpoint/2010/main" val="119525928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{047D7ECB-8155-4121-A8D3-AD5F4147B3A4}tf33845126_win32</Template>
  <TotalTime>175</TotalTime>
  <Words>375</Words>
  <Application>Microsoft Office PowerPoint</Application>
  <PresentationFormat>Widescreen</PresentationFormat>
  <Paragraphs>60</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Bookman Old Style</vt:lpstr>
      <vt:lpstr>Calibri</vt:lpstr>
      <vt:lpstr>Franklin Gothic Book</vt:lpstr>
      <vt:lpstr>1_RetrospectVTI</vt:lpstr>
      <vt:lpstr>Project - 33</vt:lpstr>
      <vt:lpstr>Description:</vt:lpstr>
      <vt:lpstr>Objective:</vt:lpstr>
      <vt:lpstr>Type Of Problem:</vt:lpstr>
      <vt:lpstr>Popular Classification Algorithms:</vt:lpstr>
      <vt:lpstr>Logistic Regression</vt:lpstr>
      <vt:lpstr>Importing Libraries:</vt:lpstr>
      <vt:lpstr>Read the data:</vt:lpstr>
      <vt:lpstr>PowerPoint Presentation</vt:lpstr>
      <vt:lpstr>Shape of the data:</vt:lpstr>
      <vt:lpstr>Data Information:</vt:lpstr>
      <vt:lpstr>Null Values:</vt:lpstr>
      <vt:lpstr>Unique values:</vt:lpstr>
      <vt:lpstr>Statistical measures:</vt:lpstr>
      <vt:lpstr>Filling Null Values:</vt:lpstr>
      <vt:lpstr>Null values:</vt:lpstr>
      <vt:lpstr>Visualization: </vt:lpstr>
      <vt:lpstr>Department:</vt:lpstr>
      <vt:lpstr>Region:</vt:lpstr>
      <vt:lpstr>Education:</vt:lpstr>
      <vt:lpstr>Gender:</vt:lpstr>
      <vt:lpstr>Recruitment Channel:</vt:lpstr>
      <vt:lpstr>Age:</vt:lpstr>
      <vt:lpstr>Previous year rating:</vt:lpstr>
      <vt:lpstr>No of Trainings:</vt:lpstr>
      <vt:lpstr>Length of Service:</vt:lpstr>
      <vt:lpstr>Avg Training Score:</vt:lpstr>
      <vt:lpstr>Promoted:</vt:lpstr>
      <vt:lpstr>Education &amp; Promoted:</vt:lpstr>
      <vt:lpstr>Gender &amp; Promoted:</vt:lpstr>
      <vt:lpstr>Awards &amp; Promoted:</vt:lpstr>
      <vt:lpstr>Drop:</vt:lpstr>
      <vt:lpstr>Label Encoding:</vt:lpstr>
      <vt:lpstr>After label Encoding:</vt:lpstr>
      <vt:lpstr>Correlation:</vt:lpstr>
      <vt:lpstr>Splitting X and Y:</vt:lpstr>
      <vt:lpstr>Splitting Train and Test Data:</vt:lpstr>
      <vt:lpstr>Creating Model:</vt:lpstr>
      <vt:lpstr>Training data Accuracy:</vt:lpstr>
      <vt:lpstr>Test Data Accuracy:</vt:lpstr>
      <vt:lpstr>Accuracies: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- 33</dc:title>
  <dc:creator>ADDALA REVANTH VENKATA SAINATH</dc:creator>
  <cp:lastModifiedBy>ADDALA REVANTH VENKATA SAINATH</cp:lastModifiedBy>
  <cp:revision>3</cp:revision>
  <dcterms:created xsi:type="dcterms:W3CDTF">2021-12-27T12:56:42Z</dcterms:created>
  <dcterms:modified xsi:type="dcterms:W3CDTF">2021-12-28T09:52:13Z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