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00" r:id="rId1"/>
  </p:sldMasterIdLst>
  <p:sldIdLst>
    <p:sldId id="256" r:id="rId2"/>
    <p:sldId id="272" r:id="rId3"/>
    <p:sldId id="258" r:id="rId4"/>
    <p:sldId id="257" r:id="rId5"/>
    <p:sldId id="262" r:id="rId6"/>
    <p:sldId id="260" r:id="rId7"/>
    <p:sldId id="266" r:id="rId8"/>
    <p:sldId id="264" r:id="rId9"/>
    <p:sldId id="263" r:id="rId10"/>
    <p:sldId id="265" r:id="rId11"/>
    <p:sldId id="261" r:id="rId12"/>
    <p:sldId id="259" r:id="rId13"/>
    <p:sldId id="267" r:id="rId14"/>
    <p:sldId id="268" r:id="rId15"/>
    <p:sldId id="270" r:id="rId16"/>
    <p:sldId id="269" r:id="rId17"/>
    <p:sldId id="271"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7D2D48-4CC9-4F74-8719-24233E6A9AC6}" v="1" dt="2023-09-28T17:23:26.8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69" d="100"/>
          <a:sy n="69" d="100"/>
        </p:scale>
        <p:origin x="76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vanth kumar" userId="ba5643b886b61780" providerId="LiveId" clId="{977D2D48-4CC9-4F74-8719-24233E6A9AC6}"/>
    <pc:docChg chg="addSld delSld modSld">
      <pc:chgData name="Revanth kumar" userId="ba5643b886b61780" providerId="LiveId" clId="{977D2D48-4CC9-4F74-8719-24233E6A9AC6}" dt="2023-09-28T17:23:26.817" v="3"/>
      <pc:docMkLst>
        <pc:docMk/>
      </pc:docMkLst>
      <pc:sldChg chg="addSp modSp new">
        <pc:chgData name="Revanth kumar" userId="ba5643b886b61780" providerId="LiveId" clId="{977D2D48-4CC9-4F74-8719-24233E6A9AC6}" dt="2023-09-28T17:23:26.817" v="3"/>
        <pc:sldMkLst>
          <pc:docMk/>
          <pc:sldMk cId="777641750" sldId="273"/>
        </pc:sldMkLst>
        <pc:picChg chg="add mod">
          <ac:chgData name="Revanth kumar" userId="ba5643b886b61780" providerId="LiveId" clId="{977D2D48-4CC9-4F74-8719-24233E6A9AC6}" dt="2023-09-28T17:23:26.817" v="3"/>
          <ac:picMkLst>
            <pc:docMk/>
            <pc:sldMk cId="777641750" sldId="273"/>
            <ac:picMk id="2" creationId="{4004081F-D7B4-D9FE-60D8-E3A77E3EE427}"/>
          </ac:picMkLst>
        </pc:picChg>
      </pc:sldChg>
      <pc:sldChg chg="new del">
        <pc:chgData name="Revanth kumar" userId="ba5643b886b61780" providerId="LiveId" clId="{977D2D48-4CC9-4F74-8719-24233E6A9AC6}" dt="2023-09-28T17:23:20.831" v="1" actId="47"/>
        <pc:sldMkLst>
          <pc:docMk/>
          <pc:sldMk cId="1063336724" sldId="273"/>
        </pc:sldMkLst>
      </pc:sldChg>
    </pc:docChg>
  </pc:docChgLst>
  <pc:docChgLst>
    <pc:chgData name="Revanth" userId="ba5643b886b61780" providerId="LiveId" clId="{2D3A5503-84EE-4C57-9F7F-15DFE4691546}"/>
    <pc:docChg chg="undo custSel addSld modSld sldOrd">
      <pc:chgData name="Revanth" userId="ba5643b886b61780" providerId="LiveId" clId="{2D3A5503-84EE-4C57-9F7F-15DFE4691546}" dt="2023-05-21T16:20:45.466" v="1750" actId="313"/>
      <pc:docMkLst>
        <pc:docMk/>
      </pc:docMkLst>
      <pc:sldChg chg="addSp delSp modSp mod">
        <pc:chgData name="Revanth" userId="ba5643b886b61780" providerId="LiveId" clId="{2D3A5503-84EE-4C57-9F7F-15DFE4691546}" dt="2023-05-21T16:20:45.466" v="1750" actId="313"/>
        <pc:sldMkLst>
          <pc:docMk/>
          <pc:sldMk cId="4286759613" sldId="256"/>
        </pc:sldMkLst>
        <pc:spChg chg="mod">
          <ac:chgData name="Revanth" userId="ba5643b886b61780" providerId="LiveId" clId="{2D3A5503-84EE-4C57-9F7F-15DFE4691546}" dt="2023-05-21T11:04:08.136" v="110" actId="1076"/>
          <ac:spMkLst>
            <pc:docMk/>
            <pc:sldMk cId="4286759613" sldId="256"/>
            <ac:spMk id="2" creationId="{7762E180-6799-286D-E794-3FBBE7A550C2}"/>
          </ac:spMkLst>
        </pc:spChg>
        <pc:spChg chg="del mod">
          <ac:chgData name="Revanth" userId="ba5643b886b61780" providerId="LiveId" clId="{2D3A5503-84EE-4C57-9F7F-15DFE4691546}" dt="2023-05-21T11:04:55.649" v="113" actId="478"/>
          <ac:spMkLst>
            <pc:docMk/>
            <pc:sldMk cId="4286759613" sldId="256"/>
            <ac:spMk id="3" creationId="{22B2DFDB-40C4-732C-617E-CE792EE6E398}"/>
          </ac:spMkLst>
        </pc:spChg>
        <pc:spChg chg="add mod">
          <ac:chgData name="Revanth" userId="ba5643b886b61780" providerId="LiveId" clId="{2D3A5503-84EE-4C57-9F7F-15DFE4691546}" dt="2023-05-21T16:12:07.895" v="1748" actId="1076"/>
          <ac:spMkLst>
            <pc:docMk/>
            <pc:sldMk cId="4286759613" sldId="256"/>
            <ac:spMk id="3" creationId="{F44047E3-F913-2D72-8ACA-06946928A518}"/>
          </ac:spMkLst>
        </pc:spChg>
        <pc:spChg chg="add mod">
          <ac:chgData name="Revanth" userId="ba5643b886b61780" providerId="LiveId" clId="{2D3A5503-84EE-4C57-9F7F-15DFE4691546}" dt="2023-05-21T11:03:52.491" v="108" actId="1076"/>
          <ac:spMkLst>
            <pc:docMk/>
            <pc:sldMk cId="4286759613" sldId="256"/>
            <ac:spMk id="4" creationId="{37DB0551-C34D-113C-E96D-4C855B07E457}"/>
          </ac:spMkLst>
        </pc:spChg>
        <pc:spChg chg="add mod">
          <ac:chgData name="Revanth" userId="ba5643b886b61780" providerId="LiveId" clId="{2D3A5503-84EE-4C57-9F7F-15DFE4691546}" dt="2023-05-21T11:05:03.146" v="115" actId="1076"/>
          <ac:spMkLst>
            <pc:docMk/>
            <pc:sldMk cId="4286759613" sldId="256"/>
            <ac:spMk id="6" creationId="{A23D2537-470B-7E3F-076E-1C7C7598E3C7}"/>
          </ac:spMkLst>
        </pc:spChg>
        <pc:spChg chg="add mod">
          <ac:chgData name="Revanth" userId="ba5643b886b61780" providerId="LiveId" clId="{2D3A5503-84EE-4C57-9F7F-15DFE4691546}" dt="2023-05-21T11:05:24.863" v="117" actId="1076"/>
          <ac:spMkLst>
            <pc:docMk/>
            <pc:sldMk cId="4286759613" sldId="256"/>
            <ac:spMk id="7" creationId="{CB030834-2312-102F-FB4E-0EB7271B66F3}"/>
          </ac:spMkLst>
        </pc:spChg>
        <pc:spChg chg="add mod">
          <ac:chgData name="Revanth" userId="ba5643b886b61780" providerId="LiveId" clId="{2D3A5503-84EE-4C57-9F7F-15DFE4691546}" dt="2023-05-21T16:20:45.466" v="1750" actId="313"/>
          <ac:spMkLst>
            <pc:docMk/>
            <pc:sldMk cId="4286759613" sldId="256"/>
            <ac:spMk id="8" creationId="{B6CBCD02-40F1-5806-9154-8F490E40ED8A}"/>
          </ac:spMkLst>
        </pc:spChg>
        <pc:picChg chg="add mod">
          <ac:chgData name="Revanth" userId="ba5643b886b61780" providerId="LiveId" clId="{2D3A5503-84EE-4C57-9F7F-15DFE4691546}" dt="2023-05-21T11:04:23.536" v="112" actId="1076"/>
          <ac:picMkLst>
            <pc:docMk/>
            <pc:sldMk cId="4286759613" sldId="256"/>
            <ac:picMk id="5" creationId="{6E6EC347-A61D-202D-61D3-28BBB5769FD8}"/>
          </ac:picMkLst>
        </pc:picChg>
        <pc:picChg chg="add del mod">
          <ac:chgData name="Revanth" userId="ba5643b886b61780" providerId="LiveId" clId="{2D3A5503-84EE-4C57-9F7F-15DFE4691546}" dt="2023-05-21T12:14:21.791" v="791" actId="478"/>
          <ac:picMkLst>
            <pc:docMk/>
            <pc:sldMk cId="4286759613" sldId="256"/>
            <ac:picMk id="9" creationId="{5BBB7036-97A3-BAD2-1806-A859DE31BFFA}"/>
          </ac:picMkLst>
        </pc:picChg>
        <pc:picChg chg="add del mod">
          <ac:chgData name="Revanth" userId="ba5643b886b61780" providerId="LiveId" clId="{2D3A5503-84EE-4C57-9F7F-15DFE4691546}" dt="2023-05-21T12:14:21.791" v="791" actId="478"/>
          <ac:picMkLst>
            <pc:docMk/>
            <pc:sldMk cId="4286759613" sldId="256"/>
            <ac:picMk id="6146" creationId="{B6EC698C-74B6-01FB-04AD-CAF54E1C81CD}"/>
          </ac:picMkLst>
        </pc:picChg>
        <pc:picChg chg="add mod">
          <ac:chgData name="Revanth" userId="ba5643b886b61780" providerId="LiveId" clId="{2D3A5503-84EE-4C57-9F7F-15DFE4691546}" dt="2023-05-21T12:14:52.663" v="800" actId="1076"/>
          <ac:picMkLst>
            <pc:docMk/>
            <pc:sldMk cId="4286759613" sldId="256"/>
            <ac:picMk id="6148" creationId="{3052122B-3ADC-9769-FF20-BFAD4EEF41F9}"/>
          </ac:picMkLst>
        </pc:picChg>
      </pc:sldChg>
      <pc:sldChg chg="addSp modSp mod">
        <pc:chgData name="Revanth" userId="ba5643b886b61780" providerId="LiveId" clId="{2D3A5503-84EE-4C57-9F7F-15DFE4691546}" dt="2023-05-21T12:17:54.272" v="813"/>
        <pc:sldMkLst>
          <pc:docMk/>
          <pc:sldMk cId="347314078" sldId="257"/>
        </pc:sldMkLst>
        <pc:spChg chg="mod">
          <ac:chgData name="Revanth" userId="ba5643b886b61780" providerId="LiveId" clId="{2D3A5503-84EE-4C57-9F7F-15DFE4691546}" dt="2023-05-21T11:03:44.934" v="104"/>
          <ac:spMkLst>
            <pc:docMk/>
            <pc:sldMk cId="347314078" sldId="257"/>
            <ac:spMk id="2" creationId="{1EB8502B-1EF1-5771-9F87-A54216E44CB1}"/>
          </ac:spMkLst>
        </pc:spChg>
        <pc:spChg chg="mod">
          <ac:chgData name="Revanth" userId="ba5643b886b61780" providerId="LiveId" clId="{2D3A5503-84EE-4C57-9F7F-15DFE4691546}" dt="2023-05-21T12:17:36.234" v="811" actId="20577"/>
          <ac:spMkLst>
            <pc:docMk/>
            <pc:sldMk cId="347314078" sldId="257"/>
            <ac:spMk id="3" creationId="{F6928BF7-8700-FBC8-1030-8EE0B653BB7B}"/>
          </ac:spMkLst>
        </pc:spChg>
        <pc:picChg chg="add mod">
          <ac:chgData name="Revanth" userId="ba5643b886b61780" providerId="LiveId" clId="{2D3A5503-84EE-4C57-9F7F-15DFE4691546}" dt="2023-05-21T12:17:54.272" v="813"/>
          <ac:picMkLst>
            <pc:docMk/>
            <pc:sldMk cId="347314078" sldId="257"/>
            <ac:picMk id="4" creationId="{18FB76F6-79F4-4140-17FE-C191E69F2801}"/>
          </ac:picMkLst>
        </pc:picChg>
      </pc:sldChg>
      <pc:sldChg chg="addSp modSp mod ord">
        <pc:chgData name="Revanth" userId="ba5643b886b61780" providerId="LiveId" clId="{2D3A5503-84EE-4C57-9F7F-15DFE4691546}" dt="2023-05-21T13:01:51.304" v="1709" actId="1076"/>
        <pc:sldMkLst>
          <pc:docMk/>
          <pc:sldMk cId="413138006" sldId="258"/>
        </pc:sldMkLst>
        <pc:spChg chg="mod">
          <ac:chgData name="Revanth" userId="ba5643b886b61780" providerId="LiveId" clId="{2D3A5503-84EE-4C57-9F7F-15DFE4691546}" dt="2023-05-21T13:01:51.304" v="1709" actId="1076"/>
          <ac:spMkLst>
            <pc:docMk/>
            <pc:sldMk cId="413138006" sldId="258"/>
            <ac:spMk id="2" creationId="{DF605682-B12F-9D5C-91A6-AF1A764D8AC4}"/>
          </ac:spMkLst>
        </pc:spChg>
        <pc:spChg chg="mod">
          <ac:chgData name="Revanth" userId="ba5643b886b61780" providerId="LiveId" clId="{2D3A5503-84EE-4C57-9F7F-15DFE4691546}" dt="2023-05-21T11:22:16.740" v="156" actId="20577"/>
          <ac:spMkLst>
            <pc:docMk/>
            <pc:sldMk cId="413138006" sldId="258"/>
            <ac:spMk id="3" creationId="{B251049D-305B-EAD4-4D9B-F4691E8C6057}"/>
          </ac:spMkLst>
        </pc:spChg>
        <pc:spChg chg="add mod">
          <ac:chgData name="Revanth" userId="ba5643b886b61780" providerId="LiveId" clId="{2D3A5503-84EE-4C57-9F7F-15DFE4691546}" dt="2023-05-21T11:45:04.468" v="306" actId="122"/>
          <ac:spMkLst>
            <pc:docMk/>
            <pc:sldMk cId="413138006" sldId="258"/>
            <ac:spMk id="6" creationId="{1EFBC99C-89B8-5558-ECB2-FDB6B4409F07}"/>
          </ac:spMkLst>
        </pc:spChg>
        <pc:picChg chg="add mod">
          <ac:chgData name="Revanth" userId="ba5643b886b61780" providerId="LiveId" clId="{2D3A5503-84EE-4C57-9F7F-15DFE4691546}" dt="2023-05-21T11:17:38.639" v="140" actId="14100"/>
          <ac:picMkLst>
            <pc:docMk/>
            <pc:sldMk cId="413138006" sldId="258"/>
            <ac:picMk id="5" creationId="{54A59A3A-1321-6E99-772E-F456BCE7C1FE}"/>
          </ac:picMkLst>
        </pc:picChg>
        <pc:picChg chg="add mod">
          <ac:chgData name="Revanth" userId="ba5643b886b61780" providerId="LiveId" clId="{2D3A5503-84EE-4C57-9F7F-15DFE4691546}" dt="2023-05-21T12:17:51.400" v="812"/>
          <ac:picMkLst>
            <pc:docMk/>
            <pc:sldMk cId="413138006" sldId="258"/>
            <ac:picMk id="7" creationId="{F34B94CC-392B-55B3-6BD9-EA3FBDCD31DE}"/>
          </ac:picMkLst>
        </pc:picChg>
      </pc:sldChg>
      <pc:sldChg chg="addSp delSp modSp mod">
        <pc:chgData name="Revanth" userId="ba5643b886b61780" providerId="LiveId" clId="{2D3A5503-84EE-4C57-9F7F-15DFE4691546}" dt="2023-05-21T16:08:16.343" v="1719" actId="14100"/>
        <pc:sldMkLst>
          <pc:docMk/>
          <pc:sldMk cId="951927795" sldId="259"/>
        </pc:sldMkLst>
        <pc:spChg chg="mod">
          <ac:chgData name="Revanth" userId="ba5643b886b61780" providerId="LiveId" clId="{2D3A5503-84EE-4C57-9F7F-15DFE4691546}" dt="2023-05-21T11:32:43.591" v="187" actId="1076"/>
          <ac:spMkLst>
            <pc:docMk/>
            <pc:sldMk cId="951927795" sldId="259"/>
            <ac:spMk id="2" creationId="{0EF0E742-5845-8F07-37FC-F1C319B160A2}"/>
          </ac:spMkLst>
        </pc:spChg>
        <pc:spChg chg="mod topLvl">
          <ac:chgData name="Revanth" userId="ba5643b886b61780" providerId="LiveId" clId="{2D3A5503-84EE-4C57-9F7F-15DFE4691546}" dt="2023-05-21T11:32:32.467" v="186" actId="164"/>
          <ac:spMkLst>
            <pc:docMk/>
            <pc:sldMk cId="951927795" sldId="259"/>
            <ac:spMk id="4" creationId="{DF722D11-CF7A-9096-443C-FCD11B17B5BF}"/>
          </ac:spMkLst>
        </pc:spChg>
        <pc:spChg chg="mod topLvl">
          <ac:chgData name="Revanth" userId="ba5643b886b61780" providerId="LiveId" clId="{2D3A5503-84EE-4C57-9F7F-15DFE4691546}" dt="2023-05-21T11:32:32.467" v="186" actId="164"/>
          <ac:spMkLst>
            <pc:docMk/>
            <pc:sldMk cId="951927795" sldId="259"/>
            <ac:spMk id="5" creationId="{FAAE705D-814A-EC38-7A25-A1F9D092EEA9}"/>
          </ac:spMkLst>
        </pc:spChg>
        <pc:spChg chg="mod topLvl">
          <ac:chgData name="Revanth" userId="ba5643b886b61780" providerId="LiveId" clId="{2D3A5503-84EE-4C57-9F7F-15DFE4691546}" dt="2023-05-21T11:32:32.467" v="186" actId="164"/>
          <ac:spMkLst>
            <pc:docMk/>
            <pc:sldMk cId="951927795" sldId="259"/>
            <ac:spMk id="6" creationId="{49827AC6-E7BC-AAD2-3C5A-203E7667B655}"/>
          </ac:spMkLst>
        </pc:spChg>
        <pc:spChg chg="mod topLvl">
          <ac:chgData name="Revanth" userId="ba5643b886b61780" providerId="LiveId" clId="{2D3A5503-84EE-4C57-9F7F-15DFE4691546}" dt="2023-05-21T11:32:32.467" v="186" actId="164"/>
          <ac:spMkLst>
            <pc:docMk/>
            <pc:sldMk cId="951927795" sldId="259"/>
            <ac:spMk id="7" creationId="{2A895FDA-62C0-B8BF-6E4F-9EBE5BEC7E83}"/>
          </ac:spMkLst>
        </pc:spChg>
        <pc:spChg chg="del mod">
          <ac:chgData name="Revanth" userId="ba5643b886b61780" providerId="LiveId" clId="{2D3A5503-84EE-4C57-9F7F-15DFE4691546}" dt="2023-05-21T11:27:43.912" v="158" actId="478"/>
          <ac:spMkLst>
            <pc:docMk/>
            <pc:sldMk cId="951927795" sldId="259"/>
            <ac:spMk id="8" creationId="{E77E15FF-C015-F73F-5817-53A9E5B4FB44}"/>
          </ac:spMkLst>
        </pc:spChg>
        <pc:spChg chg="mod topLvl">
          <ac:chgData name="Revanth" userId="ba5643b886b61780" providerId="LiveId" clId="{2D3A5503-84EE-4C57-9F7F-15DFE4691546}" dt="2023-05-21T11:32:32.467" v="186" actId="164"/>
          <ac:spMkLst>
            <pc:docMk/>
            <pc:sldMk cId="951927795" sldId="259"/>
            <ac:spMk id="9" creationId="{61E1277F-A04B-F016-222F-5A5AC5C25356}"/>
          </ac:spMkLst>
        </pc:spChg>
        <pc:spChg chg="mod topLvl">
          <ac:chgData name="Revanth" userId="ba5643b886b61780" providerId="LiveId" clId="{2D3A5503-84EE-4C57-9F7F-15DFE4691546}" dt="2023-05-21T11:32:32.467" v="186" actId="164"/>
          <ac:spMkLst>
            <pc:docMk/>
            <pc:sldMk cId="951927795" sldId="259"/>
            <ac:spMk id="10" creationId="{FA0896E5-4B9C-D9E2-FFE3-0B86E8A67199}"/>
          </ac:spMkLst>
        </pc:spChg>
        <pc:spChg chg="mod topLvl">
          <ac:chgData name="Revanth" userId="ba5643b886b61780" providerId="LiveId" clId="{2D3A5503-84EE-4C57-9F7F-15DFE4691546}" dt="2023-05-21T11:32:32.467" v="186" actId="164"/>
          <ac:spMkLst>
            <pc:docMk/>
            <pc:sldMk cId="951927795" sldId="259"/>
            <ac:spMk id="11" creationId="{81AE4E30-8BB9-3D12-2D02-52BA0197E119}"/>
          </ac:spMkLst>
        </pc:spChg>
        <pc:spChg chg="mod topLvl">
          <ac:chgData name="Revanth" userId="ba5643b886b61780" providerId="LiveId" clId="{2D3A5503-84EE-4C57-9F7F-15DFE4691546}" dt="2023-05-21T11:32:32.467" v="186" actId="164"/>
          <ac:spMkLst>
            <pc:docMk/>
            <pc:sldMk cId="951927795" sldId="259"/>
            <ac:spMk id="12" creationId="{F0EA43B9-64D4-4919-3E44-0B461137458A}"/>
          </ac:spMkLst>
        </pc:spChg>
        <pc:spChg chg="mod topLvl">
          <ac:chgData name="Revanth" userId="ba5643b886b61780" providerId="LiveId" clId="{2D3A5503-84EE-4C57-9F7F-15DFE4691546}" dt="2023-05-21T11:32:32.467" v="186" actId="164"/>
          <ac:spMkLst>
            <pc:docMk/>
            <pc:sldMk cId="951927795" sldId="259"/>
            <ac:spMk id="13" creationId="{9A1BC068-2D00-8606-4116-47C48B09E18E}"/>
          </ac:spMkLst>
        </pc:spChg>
        <pc:spChg chg="mod topLvl">
          <ac:chgData name="Revanth" userId="ba5643b886b61780" providerId="LiveId" clId="{2D3A5503-84EE-4C57-9F7F-15DFE4691546}" dt="2023-05-21T11:32:32.467" v="186" actId="164"/>
          <ac:spMkLst>
            <pc:docMk/>
            <pc:sldMk cId="951927795" sldId="259"/>
            <ac:spMk id="14" creationId="{C007360F-3B9E-7FC1-8F14-766EDC041A97}"/>
          </ac:spMkLst>
        </pc:spChg>
        <pc:spChg chg="mod topLvl">
          <ac:chgData name="Revanth" userId="ba5643b886b61780" providerId="LiveId" clId="{2D3A5503-84EE-4C57-9F7F-15DFE4691546}" dt="2023-05-21T16:08:16.343" v="1719" actId="14100"/>
          <ac:spMkLst>
            <pc:docMk/>
            <pc:sldMk cId="951927795" sldId="259"/>
            <ac:spMk id="15" creationId="{8CDC53AF-3FF1-7726-6A52-52EB2349BDF9}"/>
          </ac:spMkLst>
        </pc:spChg>
        <pc:spChg chg="mod topLvl">
          <ac:chgData name="Revanth" userId="ba5643b886b61780" providerId="LiveId" clId="{2D3A5503-84EE-4C57-9F7F-15DFE4691546}" dt="2023-05-21T11:32:32.467" v="186" actId="164"/>
          <ac:spMkLst>
            <pc:docMk/>
            <pc:sldMk cId="951927795" sldId="259"/>
            <ac:spMk id="16" creationId="{AFAC9F60-8CCF-A3D7-94FB-28FC0429DE3D}"/>
          </ac:spMkLst>
        </pc:spChg>
        <pc:spChg chg="add mod">
          <ac:chgData name="Revanth" userId="ba5643b886b61780" providerId="LiveId" clId="{2D3A5503-84EE-4C57-9F7F-15DFE4691546}" dt="2023-05-21T11:32:32.467" v="186" actId="164"/>
          <ac:spMkLst>
            <pc:docMk/>
            <pc:sldMk cId="951927795" sldId="259"/>
            <ac:spMk id="17" creationId="{EBEF6197-88CB-EF1C-A6F9-DF4E6CCF28EF}"/>
          </ac:spMkLst>
        </pc:spChg>
        <pc:spChg chg="add del mod">
          <ac:chgData name="Revanth" userId="ba5643b886b61780" providerId="LiveId" clId="{2D3A5503-84EE-4C57-9F7F-15DFE4691546}" dt="2023-05-21T11:29:50.852" v="171" actId="478"/>
          <ac:spMkLst>
            <pc:docMk/>
            <pc:sldMk cId="951927795" sldId="259"/>
            <ac:spMk id="18" creationId="{7A51377E-ABE2-6C67-7D7C-E3F5E2D6CDAD}"/>
          </ac:spMkLst>
        </pc:spChg>
        <pc:spChg chg="add mod">
          <ac:chgData name="Revanth" userId="ba5643b886b61780" providerId="LiveId" clId="{2D3A5503-84EE-4C57-9F7F-15DFE4691546}" dt="2023-05-21T11:32:32.467" v="186" actId="164"/>
          <ac:spMkLst>
            <pc:docMk/>
            <pc:sldMk cId="951927795" sldId="259"/>
            <ac:spMk id="19" creationId="{B1E7B7A1-B9D4-64DA-C641-7753BC6BA58B}"/>
          </ac:spMkLst>
        </pc:spChg>
        <pc:spChg chg="add del">
          <ac:chgData name="Revanth" userId="ba5643b886b61780" providerId="LiveId" clId="{2D3A5503-84EE-4C57-9F7F-15DFE4691546}" dt="2023-05-21T11:30:22.517" v="176" actId="478"/>
          <ac:spMkLst>
            <pc:docMk/>
            <pc:sldMk cId="951927795" sldId="259"/>
            <ac:spMk id="20" creationId="{520C6B40-474C-0484-8F3F-F55C0394B11C}"/>
          </ac:spMkLst>
        </pc:spChg>
        <pc:spChg chg="add del">
          <ac:chgData name="Revanth" userId="ba5643b886b61780" providerId="LiveId" clId="{2D3A5503-84EE-4C57-9F7F-15DFE4691546}" dt="2023-05-21T11:30:38.183" v="178" actId="478"/>
          <ac:spMkLst>
            <pc:docMk/>
            <pc:sldMk cId="951927795" sldId="259"/>
            <ac:spMk id="21" creationId="{8244C294-BEE8-90BA-9E7D-B1A947468783}"/>
          </ac:spMkLst>
        </pc:spChg>
        <pc:spChg chg="add mod">
          <ac:chgData name="Revanth" userId="ba5643b886b61780" providerId="LiveId" clId="{2D3A5503-84EE-4C57-9F7F-15DFE4691546}" dt="2023-05-21T16:08:07.525" v="1717" actId="14100"/>
          <ac:spMkLst>
            <pc:docMk/>
            <pc:sldMk cId="951927795" sldId="259"/>
            <ac:spMk id="22" creationId="{39347A34-30E0-7BAE-4339-81FA25CE9F23}"/>
          </ac:spMkLst>
        </pc:spChg>
        <pc:spChg chg="add mod">
          <ac:chgData name="Revanth" userId="ba5643b886b61780" providerId="LiveId" clId="{2D3A5503-84EE-4C57-9F7F-15DFE4691546}" dt="2023-05-21T12:12:14.176" v="785" actId="20577"/>
          <ac:spMkLst>
            <pc:docMk/>
            <pc:sldMk cId="951927795" sldId="259"/>
            <ac:spMk id="24" creationId="{8B72DDC8-328C-C846-9065-EEE6CC15DE48}"/>
          </ac:spMkLst>
        </pc:spChg>
        <pc:grpChg chg="add del mod">
          <ac:chgData name="Revanth" userId="ba5643b886b61780" providerId="LiveId" clId="{2D3A5503-84EE-4C57-9F7F-15DFE4691546}" dt="2023-05-21T11:32:01.059" v="184" actId="165"/>
          <ac:grpSpMkLst>
            <pc:docMk/>
            <pc:sldMk cId="951927795" sldId="259"/>
            <ac:grpSpMk id="3" creationId="{FFC59080-6BB8-F6F1-10C6-04DE206820BA}"/>
          </ac:grpSpMkLst>
        </pc:grpChg>
        <pc:grpChg chg="add mod">
          <ac:chgData name="Revanth" userId="ba5643b886b61780" providerId="LiveId" clId="{2D3A5503-84EE-4C57-9F7F-15DFE4691546}" dt="2023-05-21T11:45:35.603" v="310" actId="1076"/>
          <ac:grpSpMkLst>
            <pc:docMk/>
            <pc:sldMk cId="951927795" sldId="259"/>
            <ac:grpSpMk id="23" creationId="{0219B3D2-14B2-B158-1820-3827BD510B90}"/>
          </ac:grpSpMkLst>
        </pc:grpChg>
        <pc:picChg chg="add mod">
          <ac:chgData name="Revanth" userId="ba5643b886b61780" providerId="LiveId" clId="{2D3A5503-84EE-4C57-9F7F-15DFE4691546}" dt="2023-05-21T12:18:14.378" v="821"/>
          <ac:picMkLst>
            <pc:docMk/>
            <pc:sldMk cId="951927795" sldId="259"/>
            <ac:picMk id="25" creationId="{AE521454-00DB-E5C6-40B4-88146FA2190C}"/>
          </ac:picMkLst>
        </pc:picChg>
      </pc:sldChg>
      <pc:sldChg chg="addSp delSp modSp mod ord">
        <pc:chgData name="Revanth" userId="ba5643b886b61780" providerId="LiveId" clId="{2D3A5503-84EE-4C57-9F7F-15DFE4691546}" dt="2023-05-21T12:17:59.686" v="815"/>
        <pc:sldMkLst>
          <pc:docMk/>
          <pc:sldMk cId="1724801256" sldId="260"/>
        </pc:sldMkLst>
        <pc:spChg chg="mod">
          <ac:chgData name="Revanth" userId="ba5643b886b61780" providerId="LiveId" clId="{2D3A5503-84EE-4C57-9F7F-15DFE4691546}" dt="2023-05-21T11:47:17.424" v="360" actId="1076"/>
          <ac:spMkLst>
            <pc:docMk/>
            <pc:sldMk cId="1724801256" sldId="260"/>
            <ac:spMk id="2" creationId="{903192D1-0202-30B8-FABA-274224E265C1}"/>
          </ac:spMkLst>
        </pc:spChg>
        <pc:spChg chg="del mod">
          <ac:chgData name="Revanth" userId="ba5643b886b61780" providerId="LiveId" clId="{2D3A5503-84EE-4C57-9F7F-15DFE4691546}" dt="2023-05-21T11:38:21.822" v="214" actId="478"/>
          <ac:spMkLst>
            <pc:docMk/>
            <pc:sldMk cId="1724801256" sldId="260"/>
            <ac:spMk id="3" creationId="{37A62DBB-2DE8-E398-9CC6-B4043988A3B4}"/>
          </ac:spMkLst>
        </pc:spChg>
        <pc:spChg chg="add del mod">
          <ac:chgData name="Revanth" userId="ba5643b886b61780" providerId="LiveId" clId="{2D3A5503-84EE-4C57-9F7F-15DFE4691546}" dt="2023-05-21T11:38:26.894" v="215" actId="478"/>
          <ac:spMkLst>
            <pc:docMk/>
            <pc:sldMk cId="1724801256" sldId="260"/>
            <ac:spMk id="7" creationId="{92AA0202-A9D6-4765-9356-579A9ED80C27}"/>
          </ac:spMkLst>
        </pc:spChg>
        <pc:spChg chg="add mod">
          <ac:chgData name="Revanth" userId="ba5643b886b61780" providerId="LiveId" clId="{2D3A5503-84EE-4C57-9F7F-15DFE4691546}" dt="2023-05-21T11:57:30.769" v="576" actId="1076"/>
          <ac:spMkLst>
            <pc:docMk/>
            <pc:sldMk cId="1724801256" sldId="260"/>
            <ac:spMk id="8" creationId="{1D892223-8006-EEAA-619C-4D7EC14D9B12}"/>
          </ac:spMkLst>
        </pc:spChg>
        <pc:spChg chg="add mod">
          <ac:chgData name="Revanth" userId="ba5643b886b61780" providerId="LiveId" clId="{2D3A5503-84EE-4C57-9F7F-15DFE4691546}" dt="2023-05-21T12:11:14.577" v="760" actId="20577"/>
          <ac:spMkLst>
            <pc:docMk/>
            <pc:sldMk cId="1724801256" sldId="260"/>
            <ac:spMk id="9" creationId="{4DC4ADF0-2302-1AA3-4552-94E818D84B1A}"/>
          </ac:spMkLst>
        </pc:spChg>
        <pc:spChg chg="add mod">
          <ac:chgData name="Revanth" userId="ba5643b886b61780" providerId="LiveId" clId="{2D3A5503-84EE-4C57-9F7F-15DFE4691546}" dt="2023-05-21T12:11:17.824" v="762" actId="20577"/>
          <ac:spMkLst>
            <pc:docMk/>
            <pc:sldMk cId="1724801256" sldId="260"/>
            <ac:spMk id="10" creationId="{77C259E9-2CD4-DADA-FA45-646DD9262EE2}"/>
          </ac:spMkLst>
        </pc:spChg>
        <pc:spChg chg="add mod">
          <ac:chgData name="Revanth" userId="ba5643b886b61780" providerId="LiveId" clId="{2D3A5503-84EE-4C57-9F7F-15DFE4691546}" dt="2023-05-21T12:11:21.320" v="764" actId="20577"/>
          <ac:spMkLst>
            <pc:docMk/>
            <pc:sldMk cId="1724801256" sldId="260"/>
            <ac:spMk id="11" creationId="{2D80E38A-270A-BE6B-24C0-2D54867F6427}"/>
          </ac:spMkLst>
        </pc:spChg>
        <pc:spChg chg="add mod">
          <ac:chgData name="Revanth" userId="ba5643b886b61780" providerId="LiveId" clId="{2D3A5503-84EE-4C57-9F7F-15DFE4691546}" dt="2023-05-21T12:11:26.045" v="766" actId="20577"/>
          <ac:spMkLst>
            <pc:docMk/>
            <pc:sldMk cId="1724801256" sldId="260"/>
            <ac:spMk id="12" creationId="{9DFF58A9-06AE-73A8-60B9-0733FB06F799}"/>
          </ac:spMkLst>
        </pc:spChg>
        <pc:spChg chg="add mod">
          <ac:chgData name="Revanth" userId="ba5643b886b61780" providerId="LiveId" clId="{2D3A5503-84EE-4C57-9F7F-15DFE4691546}" dt="2023-05-21T12:11:31.410" v="768" actId="20577"/>
          <ac:spMkLst>
            <pc:docMk/>
            <pc:sldMk cId="1724801256" sldId="260"/>
            <ac:spMk id="14" creationId="{B5403C37-B5AA-1770-C887-9581E55BEE22}"/>
          </ac:spMkLst>
        </pc:spChg>
        <pc:picChg chg="add del mod">
          <ac:chgData name="Revanth" userId="ba5643b886b61780" providerId="LiveId" clId="{2D3A5503-84EE-4C57-9F7F-15DFE4691546}" dt="2023-05-21T11:36:56.691" v="209" actId="478"/>
          <ac:picMkLst>
            <pc:docMk/>
            <pc:sldMk cId="1724801256" sldId="260"/>
            <ac:picMk id="5" creationId="{A911F0AB-20C6-6B92-C089-903B352B6AEF}"/>
          </ac:picMkLst>
        </pc:picChg>
        <pc:picChg chg="add mod">
          <ac:chgData name="Revanth" userId="ba5643b886b61780" providerId="LiveId" clId="{2D3A5503-84EE-4C57-9F7F-15DFE4691546}" dt="2023-05-21T12:07:54.980" v="692" actId="1076"/>
          <ac:picMkLst>
            <pc:docMk/>
            <pc:sldMk cId="1724801256" sldId="260"/>
            <ac:picMk id="13" creationId="{F336E5A4-DCFE-BF5F-BE10-B024B7E7AFAA}"/>
          </ac:picMkLst>
        </pc:picChg>
        <pc:picChg chg="add mod">
          <ac:chgData name="Revanth" userId="ba5643b886b61780" providerId="LiveId" clId="{2D3A5503-84EE-4C57-9F7F-15DFE4691546}" dt="2023-05-21T12:17:59.686" v="815"/>
          <ac:picMkLst>
            <pc:docMk/>
            <pc:sldMk cId="1724801256" sldId="260"/>
            <ac:picMk id="15" creationId="{2BC9F701-11FB-2FD0-60FE-32F05B5F5949}"/>
          </ac:picMkLst>
        </pc:picChg>
        <pc:picChg chg="add mod">
          <ac:chgData name="Revanth" userId="ba5643b886b61780" providerId="LiveId" clId="{2D3A5503-84EE-4C57-9F7F-15DFE4691546}" dt="2023-05-21T12:07:29.797" v="682" actId="1076"/>
          <ac:picMkLst>
            <pc:docMk/>
            <pc:sldMk cId="1724801256" sldId="260"/>
            <ac:picMk id="1026" creationId="{4489285D-BB3A-42BE-501F-61663FF9F238}"/>
          </ac:picMkLst>
        </pc:picChg>
        <pc:picChg chg="add mod">
          <ac:chgData name="Revanth" userId="ba5643b886b61780" providerId="LiveId" clId="{2D3A5503-84EE-4C57-9F7F-15DFE4691546}" dt="2023-05-21T11:47:30.664" v="364" actId="1076"/>
          <ac:picMkLst>
            <pc:docMk/>
            <pc:sldMk cId="1724801256" sldId="260"/>
            <ac:picMk id="1028" creationId="{5A484CCD-5F24-EC81-51EB-6B6D738FA207}"/>
          </ac:picMkLst>
        </pc:picChg>
        <pc:picChg chg="add del mod">
          <ac:chgData name="Revanth" userId="ba5643b886b61780" providerId="LiveId" clId="{2D3A5503-84EE-4C57-9F7F-15DFE4691546}" dt="2023-05-21T11:41:43.475" v="242" actId="478"/>
          <ac:picMkLst>
            <pc:docMk/>
            <pc:sldMk cId="1724801256" sldId="260"/>
            <ac:picMk id="1030" creationId="{7C128FF2-1DD5-BA9B-ED5C-7D68225F01C1}"/>
          </ac:picMkLst>
        </pc:picChg>
        <pc:picChg chg="add mod">
          <ac:chgData name="Revanth" userId="ba5643b886b61780" providerId="LiveId" clId="{2D3A5503-84EE-4C57-9F7F-15DFE4691546}" dt="2023-05-21T12:07:43.650" v="687" actId="1076"/>
          <ac:picMkLst>
            <pc:docMk/>
            <pc:sldMk cId="1724801256" sldId="260"/>
            <ac:picMk id="1032" creationId="{25F286D1-D806-6818-D25B-E49F0B9280BD}"/>
          </ac:picMkLst>
        </pc:picChg>
        <pc:picChg chg="add mod">
          <ac:chgData name="Revanth" userId="ba5643b886b61780" providerId="LiveId" clId="{2D3A5503-84EE-4C57-9F7F-15DFE4691546}" dt="2023-05-21T12:07:34.444" v="683" actId="1076"/>
          <ac:picMkLst>
            <pc:docMk/>
            <pc:sldMk cId="1724801256" sldId="260"/>
            <ac:picMk id="1034" creationId="{3F95B1C2-F0DD-DE83-541B-ABD3DC18BA12}"/>
          </ac:picMkLst>
        </pc:picChg>
      </pc:sldChg>
      <pc:sldChg chg="addSp delSp modSp mod ord">
        <pc:chgData name="Revanth" userId="ba5643b886b61780" providerId="LiveId" clId="{2D3A5503-84EE-4C57-9F7F-15DFE4691546}" dt="2023-05-21T12:18:03.004" v="816"/>
        <pc:sldMkLst>
          <pc:docMk/>
          <pc:sldMk cId="1718603293" sldId="261"/>
        </pc:sldMkLst>
        <pc:spChg chg="mod">
          <ac:chgData name="Revanth" userId="ba5643b886b61780" providerId="LiveId" clId="{2D3A5503-84EE-4C57-9F7F-15DFE4691546}" dt="2023-05-21T11:57:10.587" v="572" actId="113"/>
          <ac:spMkLst>
            <pc:docMk/>
            <pc:sldMk cId="1718603293" sldId="261"/>
            <ac:spMk id="2" creationId="{8EE9B562-BB97-7BC5-4662-143821651B9C}"/>
          </ac:spMkLst>
        </pc:spChg>
        <pc:spChg chg="del mod">
          <ac:chgData name="Revanth" userId="ba5643b886b61780" providerId="LiveId" clId="{2D3A5503-84EE-4C57-9F7F-15DFE4691546}" dt="2023-05-21T11:50:10.156" v="461" actId="478"/>
          <ac:spMkLst>
            <pc:docMk/>
            <pc:sldMk cId="1718603293" sldId="261"/>
            <ac:spMk id="3" creationId="{AA6F9F9C-BC26-7B91-6AB8-7F11948E9197}"/>
          </ac:spMkLst>
        </pc:spChg>
        <pc:spChg chg="add del mod">
          <ac:chgData name="Revanth" userId="ba5643b886b61780" providerId="LiveId" clId="{2D3A5503-84EE-4C57-9F7F-15DFE4691546}" dt="2023-05-21T11:50:13.304" v="462" actId="478"/>
          <ac:spMkLst>
            <pc:docMk/>
            <pc:sldMk cId="1718603293" sldId="261"/>
            <ac:spMk id="5" creationId="{3168DBE6-6B23-EAFC-E7CC-3AF86884A4BA}"/>
          </ac:spMkLst>
        </pc:spChg>
        <pc:spChg chg="add mod">
          <ac:chgData name="Revanth" userId="ba5643b886b61780" providerId="LiveId" clId="{2D3A5503-84EE-4C57-9F7F-15DFE4691546}" dt="2023-05-21T12:11:36.859" v="770" actId="20577"/>
          <ac:spMkLst>
            <pc:docMk/>
            <pc:sldMk cId="1718603293" sldId="261"/>
            <ac:spMk id="8" creationId="{E59B42F4-25FB-A005-94FA-FFDD45D0F8B6}"/>
          </ac:spMkLst>
        </pc:spChg>
        <pc:spChg chg="add mod">
          <ac:chgData name="Revanth" userId="ba5643b886b61780" providerId="LiveId" clId="{2D3A5503-84EE-4C57-9F7F-15DFE4691546}" dt="2023-05-21T12:11:40.179" v="772" actId="20577"/>
          <ac:spMkLst>
            <pc:docMk/>
            <pc:sldMk cId="1718603293" sldId="261"/>
            <ac:spMk id="11" creationId="{AE1DFE42-8AC1-7D8C-99A1-37E9EFE1A8C7}"/>
          </ac:spMkLst>
        </pc:spChg>
        <pc:spChg chg="add del mod">
          <ac:chgData name="Revanth" userId="ba5643b886b61780" providerId="LiveId" clId="{2D3A5503-84EE-4C57-9F7F-15DFE4691546}" dt="2023-05-21T11:55:24.132" v="537" actId="478"/>
          <ac:spMkLst>
            <pc:docMk/>
            <pc:sldMk cId="1718603293" sldId="261"/>
            <ac:spMk id="14" creationId="{B981AC9E-9D74-B32A-F98F-41EDC7C056F4}"/>
          </ac:spMkLst>
        </pc:spChg>
        <pc:spChg chg="add mod">
          <ac:chgData name="Revanth" userId="ba5643b886b61780" providerId="LiveId" clId="{2D3A5503-84EE-4C57-9F7F-15DFE4691546}" dt="2023-05-21T12:11:44.002" v="775" actId="20577"/>
          <ac:spMkLst>
            <pc:docMk/>
            <pc:sldMk cId="1718603293" sldId="261"/>
            <ac:spMk id="15" creationId="{B48741FD-E8AD-846E-FBDB-EAD09F9CF335}"/>
          </ac:spMkLst>
        </pc:spChg>
        <pc:picChg chg="add mod">
          <ac:chgData name="Revanth" userId="ba5643b886b61780" providerId="LiveId" clId="{2D3A5503-84EE-4C57-9F7F-15DFE4691546}" dt="2023-05-21T11:54:11.528" v="523" actId="1076"/>
          <ac:picMkLst>
            <pc:docMk/>
            <pc:sldMk cId="1718603293" sldId="261"/>
            <ac:picMk id="6" creationId="{65C5F3CE-8B7C-8147-6719-EDE5E943B487}"/>
          </ac:picMkLst>
        </pc:picChg>
        <pc:picChg chg="add mod">
          <ac:chgData name="Revanth" userId="ba5643b886b61780" providerId="LiveId" clId="{2D3A5503-84EE-4C57-9F7F-15DFE4691546}" dt="2023-05-21T11:54:14.299" v="524" actId="1076"/>
          <ac:picMkLst>
            <pc:docMk/>
            <pc:sldMk cId="1718603293" sldId="261"/>
            <ac:picMk id="9" creationId="{FA71C41D-EBCD-9E4E-7467-1146A818417E}"/>
          </ac:picMkLst>
        </pc:picChg>
        <pc:picChg chg="add del mod">
          <ac:chgData name="Revanth" userId="ba5643b886b61780" providerId="LiveId" clId="{2D3A5503-84EE-4C57-9F7F-15DFE4691546}" dt="2023-05-21T11:53:04.110" v="479" actId="478"/>
          <ac:picMkLst>
            <pc:docMk/>
            <pc:sldMk cId="1718603293" sldId="261"/>
            <ac:picMk id="10" creationId="{10599816-2295-48B0-9C69-6DF0A525811E}"/>
          </ac:picMkLst>
        </pc:picChg>
        <pc:picChg chg="add mod">
          <ac:chgData name="Revanth" userId="ba5643b886b61780" providerId="LiveId" clId="{2D3A5503-84EE-4C57-9F7F-15DFE4691546}" dt="2023-05-21T11:54:43.101" v="529" actId="1076"/>
          <ac:picMkLst>
            <pc:docMk/>
            <pc:sldMk cId="1718603293" sldId="261"/>
            <ac:picMk id="12" creationId="{D6876B46-1F4A-4D41-8AF1-3A3DE5A90434}"/>
          </ac:picMkLst>
        </pc:picChg>
        <pc:picChg chg="add mod">
          <ac:chgData name="Revanth" userId="ba5643b886b61780" providerId="LiveId" clId="{2D3A5503-84EE-4C57-9F7F-15DFE4691546}" dt="2023-05-21T12:18:03.004" v="816"/>
          <ac:picMkLst>
            <pc:docMk/>
            <pc:sldMk cId="1718603293" sldId="261"/>
            <ac:picMk id="16" creationId="{AA72CE98-3576-1C20-C42C-2280BEEF3F15}"/>
          </ac:picMkLst>
        </pc:picChg>
      </pc:sldChg>
      <pc:sldChg chg="addSp modSp mod ord">
        <pc:chgData name="Revanth" userId="ba5643b886b61780" providerId="LiveId" clId="{2D3A5503-84EE-4C57-9F7F-15DFE4691546}" dt="2023-05-21T13:01:21.981" v="1708" actId="113"/>
        <pc:sldMkLst>
          <pc:docMk/>
          <pc:sldMk cId="1062262291" sldId="262"/>
        </pc:sldMkLst>
        <pc:spChg chg="mod">
          <ac:chgData name="Revanth" userId="ba5643b886b61780" providerId="LiveId" clId="{2D3A5503-84EE-4C57-9F7F-15DFE4691546}" dt="2023-05-21T13:01:21.981" v="1708" actId="113"/>
          <ac:spMkLst>
            <pc:docMk/>
            <pc:sldMk cId="1062262291" sldId="262"/>
            <ac:spMk id="2" creationId="{797A5C96-4CF4-25B4-227A-892E6893EFA9}"/>
          </ac:spMkLst>
        </pc:spChg>
        <pc:spChg chg="add mod">
          <ac:chgData name="Revanth" userId="ba5643b886b61780" providerId="LiveId" clId="{2D3A5503-84EE-4C57-9F7F-15DFE4691546}" dt="2023-05-21T12:16:57.741" v="806" actId="1076"/>
          <ac:spMkLst>
            <pc:docMk/>
            <pc:sldMk cId="1062262291" sldId="262"/>
            <ac:spMk id="3" creationId="{A5744CF2-C653-4111-E206-AB5777190475}"/>
          </ac:spMkLst>
        </pc:spChg>
        <pc:picChg chg="mod">
          <ac:chgData name="Revanth" userId="ba5643b886b61780" providerId="LiveId" clId="{2D3A5503-84EE-4C57-9F7F-15DFE4691546}" dt="2023-05-21T12:16:52.035" v="805" actId="1076"/>
          <ac:picMkLst>
            <pc:docMk/>
            <pc:sldMk cId="1062262291" sldId="262"/>
            <ac:picMk id="4" creationId="{E421CC7C-E6BF-51F9-9557-63898EA868F6}"/>
          </ac:picMkLst>
        </pc:picChg>
        <pc:picChg chg="add mod">
          <ac:chgData name="Revanth" userId="ba5643b886b61780" providerId="LiveId" clId="{2D3A5503-84EE-4C57-9F7F-15DFE4691546}" dt="2023-05-21T12:17:56.671" v="814"/>
          <ac:picMkLst>
            <pc:docMk/>
            <pc:sldMk cId="1062262291" sldId="262"/>
            <ac:picMk id="5" creationId="{FD11B34A-B806-BB10-7A12-8CD4EAF175C1}"/>
          </ac:picMkLst>
        </pc:picChg>
      </pc:sldChg>
      <pc:sldChg chg="addSp modSp mod ord">
        <pc:chgData name="Revanth" userId="ba5643b886b61780" providerId="LiveId" clId="{2D3A5503-84EE-4C57-9F7F-15DFE4691546}" dt="2023-05-21T12:18:09.814" v="819"/>
        <pc:sldMkLst>
          <pc:docMk/>
          <pc:sldMk cId="4125775166" sldId="263"/>
        </pc:sldMkLst>
        <pc:spChg chg="mod">
          <ac:chgData name="Revanth" userId="ba5643b886b61780" providerId="LiveId" clId="{2D3A5503-84EE-4C57-9F7F-15DFE4691546}" dt="2023-05-21T11:03:44.934" v="104"/>
          <ac:spMkLst>
            <pc:docMk/>
            <pc:sldMk cId="4125775166" sldId="263"/>
            <ac:spMk id="2" creationId="{8D14A601-1B99-2669-360A-195A9EEB8C0A}"/>
          </ac:spMkLst>
        </pc:spChg>
        <pc:spChg chg="mod">
          <ac:chgData name="Revanth" userId="ba5643b886b61780" providerId="LiveId" clId="{2D3A5503-84EE-4C57-9F7F-15DFE4691546}" dt="2023-05-21T12:03:17.570" v="629" actId="14100"/>
          <ac:spMkLst>
            <pc:docMk/>
            <pc:sldMk cId="4125775166" sldId="263"/>
            <ac:spMk id="3" creationId="{C565C068-FA2C-9307-DA74-182B0B8DA128}"/>
          </ac:spMkLst>
        </pc:spChg>
        <pc:spChg chg="add mod">
          <ac:chgData name="Revanth" userId="ba5643b886b61780" providerId="LiveId" clId="{2D3A5503-84EE-4C57-9F7F-15DFE4691546}" dt="2023-05-21T12:12:02.579" v="781" actId="20577"/>
          <ac:spMkLst>
            <pc:docMk/>
            <pc:sldMk cId="4125775166" sldId="263"/>
            <ac:spMk id="5" creationId="{C28621EF-3098-D7AD-2063-F51C2E9DC8ED}"/>
          </ac:spMkLst>
        </pc:spChg>
        <pc:picChg chg="add mod">
          <ac:chgData name="Revanth" userId="ba5643b886b61780" providerId="LiveId" clId="{2D3A5503-84EE-4C57-9F7F-15DFE4691546}" dt="2023-05-21T12:03:38.349" v="633" actId="1076"/>
          <ac:picMkLst>
            <pc:docMk/>
            <pc:sldMk cId="4125775166" sldId="263"/>
            <ac:picMk id="4" creationId="{32643A84-4CD5-4B1F-206A-F848BEC1D597}"/>
          </ac:picMkLst>
        </pc:picChg>
        <pc:picChg chg="add mod">
          <ac:chgData name="Revanth" userId="ba5643b886b61780" providerId="LiveId" clId="{2D3A5503-84EE-4C57-9F7F-15DFE4691546}" dt="2023-05-21T12:18:09.814" v="819"/>
          <ac:picMkLst>
            <pc:docMk/>
            <pc:sldMk cId="4125775166" sldId="263"/>
            <ac:picMk id="6" creationId="{61C8749D-FBDA-912A-9979-42F7DD79EFC1}"/>
          </ac:picMkLst>
        </pc:picChg>
      </pc:sldChg>
      <pc:sldChg chg="addSp modSp mod ord">
        <pc:chgData name="Revanth" userId="ba5643b886b61780" providerId="LiveId" clId="{2D3A5503-84EE-4C57-9F7F-15DFE4691546}" dt="2023-05-21T13:01:05.691" v="1706" actId="1076"/>
        <pc:sldMkLst>
          <pc:docMk/>
          <pc:sldMk cId="3041696175" sldId="264"/>
        </pc:sldMkLst>
        <pc:spChg chg="mod">
          <ac:chgData name="Revanth" userId="ba5643b886b61780" providerId="LiveId" clId="{2D3A5503-84EE-4C57-9F7F-15DFE4691546}" dt="2023-05-21T13:01:05.691" v="1706" actId="1076"/>
          <ac:spMkLst>
            <pc:docMk/>
            <pc:sldMk cId="3041696175" sldId="264"/>
            <ac:spMk id="2" creationId="{14492ACA-F9CB-5A4A-A6E9-C1930C4A0CC9}"/>
          </ac:spMkLst>
        </pc:spChg>
        <pc:spChg chg="mod">
          <ac:chgData name="Revanth" userId="ba5643b886b61780" providerId="LiveId" clId="{2D3A5503-84EE-4C57-9F7F-15DFE4691546}" dt="2023-05-21T12:01:44.991" v="616" actId="1076"/>
          <ac:spMkLst>
            <pc:docMk/>
            <pc:sldMk cId="3041696175" sldId="264"/>
            <ac:spMk id="3" creationId="{4534F7BF-A383-46FD-81F8-62A929813BEE}"/>
          </ac:spMkLst>
        </pc:spChg>
        <pc:spChg chg="add mod">
          <ac:chgData name="Revanth" userId="ba5643b886b61780" providerId="LiveId" clId="{2D3A5503-84EE-4C57-9F7F-15DFE4691546}" dt="2023-05-21T12:11:57.744" v="779" actId="20577"/>
          <ac:spMkLst>
            <pc:docMk/>
            <pc:sldMk cId="3041696175" sldId="264"/>
            <ac:spMk id="5" creationId="{1B744991-CF73-AE7B-D75B-2C97977DD3A8}"/>
          </ac:spMkLst>
        </pc:spChg>
        <pc:picChg chg="add mod">
          <ac:chgData name="Revanth" userId="ba5643b886b61780" providerId="LiveId" clId="{2D3A5503-84EE-4C57-9F7F-15DFE4691546}" dt="2023-05-21T12:01:50.601" v="618" actId="1076"/>
          <ac:picMkLst>
            <pc:docMk/>
            <pc:sldMk cId="3041696175" sldId="264"/>
            <ac:picMk id="4" creationId="{F6A72DAC-78CF-9064-DCF1-114C48F9762F}"/>
          </ac:picMkLst>
        </pc:picChg>
        <pc:picChg chg="add mod">
          <ac:chgData name="Revanth" userId="ba5643b886b61780" providerId="LiveId" clId="{2D3A5503-84EE-4C57-9F7F-15DFE4691546}" dt="2023-05-21T12:18:07.555" v="818"/>
          <ac:picMkLst>
            <pc:docMk/>
            <pc:sldMk cId="3041696175" sldId="264"/>
            <ac:picMk id="6" creationId="{8117AD1C-3B90-A351-5D39-52933E929388}"/>
          </ac:picMkLst>
        </pc:picChg>
      </pc:sldChg>
      <pc:sldChg chg="addSp modSp mod ord">
        <pc:chgData name="Revanth" userId="ba5643b886b61780" providerId="LiveId" clId="{2D3A5503-84EE-4C57-9F7F-15DFE4691546}" dt="2023-05-21T16:19:06.343" v="1749" actId="1076"/>
        <pc:sldMkLst>
          <pc:docMk/>
          <pc:sldMk cId="2923040880" sldId="265"/>
        </pc:sldMkLst>
        <pc:spChg chg="mod">
          <ac:chgData name="Revanth" userId="ba5643b886b61780" providerId="LiveId" clId="{2D3A5503-84EE-4C57-9F7F-15DFE4691546}" dt="2023-05-21T16:19:06.343" v="1749" actId="1076"/>
          <ac:spMkLst>
            <pc:docMk/>
            <pc:sldMk cId="2923040880" sldId="265"/>
            <ac:spMk id="2" creationId="{7ECCF629-19E7-3252-F489-3EAFC513F2CE}"/>
          </ac:spMkLst>
        </pc:spChg>
        <pc:spChg chg="mod">
          <ac:chgData name="Revanth" userId="ba5643b886b61780" providerId="LiveId" clId="{2D3A5503-84EE-4C57-9F7F-15DFE4691546}" dt="2023-05-21T12:06:37.105" v="676" actId="14100"/>
          <ac:spMkLst>
            <pc:docMk/>
            <pc:sldMk cId="2923040880" sldId="265"/>
            <ac:spMk id="3" creationId="{2ADD1522-3663-E4F8-C483-CB44089B1174}"/>
          </ac:spMkLst>
        </pc:spChg>
        <pc:spChg chg="add mod">
          <ac:chgData name="Revanth" userId="ba5643b886b61780" providerId="LiveId" clId="{2D3A5503-84EE-4C57-9F7F-15DFE4691546}" dt="2023-05-21T12:12:06.485" v="783" actId="20577"/>
          <ac:spMkLst>
            <pc:docMk/>
            <pc:sldMk cId="2923040880" sldId="265"/>
            <ac:spMk id="4" creationId="{A21E00C4-53C9-EA87-07B1-027F36C658F4}"/>
          </ac:spMkLst>
        </pc:spChg>
        <pc:picChg chg="add mod">
          <ac:chgData name="Revanth" userId="ba5643b886b61780" providerId="LiveId" clId="{2D3A5503-84EE-4C57-9F7F-15DFE4691546}" dt="2023-05-21T12:18:12.069" v="820"/>
          <ac:picMkLst>
            <pc:docMk/>
            <pc:sldMk cId="2923040880" sldId="265"/>
            <ac:picMk id="5" creationId="{FB478448-B1D5-6B03-C22E-54DC05C19BA2}"/>
          </ac:picMkLst>
        </pc:picChg>
        <pc:picChg chg="add mod">
          <ac:chgData name="Revanth" userId="ba5643b886b61780" providerId="LiveId" clId="{2D3A5503-84EE-4C57-9F7F-15DFE4691546}" dt="2023-05-21T12:08:58.363" v="728" actId="1076"/>
          <ac:picMkLst>
            <pc:docMk/>
            <pc:sldMk cId="2923040880" sldId="265"/>
            <ac:picMk id="2050" creationId="{1A1B5D11-47EE-0723-580A-EE2B463409A5}"/>
          </ac:picMkLst>
        </pc:picChg>
      </pc:sldChg>
      <pc:sldChg chg="addSp modSp mod ord">
        <pc:chgData name="Revanth" userId="ba5643b886b61780" providerId="LiveId" clId="{2D3A5503-84EE-4C57-9F7F-15DFE4691546}" dt="2023-05-21T13:01:12.545" v="1707" actId="1076"/>
        <pc:sldMkLst>
          <pc:docMk/>
          <pc:sldMk cId="543598824" sldId="266"/>
        </pc:sldMkLst>
        <pc:spChg chg="mod">
          <ac:chgData name="Revanth" userId="ba5643b886b61780" providerId="LiveId" clId="{2D3A5503-84EE-4C57-9F7F-15DFE4691546}" dt="2023-05-21T13:01:12.545" v="1707" actId="1076"/>
          <ac:spMkLst>
            <pc:docMk/>
            <pc:sldMk cId="543598824" sldId="266"/>
            <ac:spMk id="2" creationId="{BE7D7B28-B69D-61CC-DA3B-2FE3D04E8323}"/>
          </ac:spMkLst>
        </pc:spChg>
        <pc:spChg chg="mod">
          <ac:chgData name="Revanth" userId="ba5643b886b61780" providerId="LiveId" clId="{2D3A5503-84EE-4C57-9F7F-15DFE4691546}" dt="2023-05-21T12:00:08.870" v="599" actId="1076"/>
          <ac:spMkLst>
            <pc:docMk/>
            <pc:sldMk cId="543598824" sldId="266"/>
            <ac:spMk id="3" creationId="{EB0ECCE0-CFF0-1D06-41BB-9D0C35BB24F1}"/>
          </ac:spMkLst>
        </pc:spChg>
        <pc:spChg chg="add mod">
          <ac:chgData name="Revanth" userId="ba5643b886b61780" providerId="LiveId" clId="{2D3A5503-84EE-4C57-9F7F-15DFE4691546}" dt="2023-05-21T12:11:50.708" v="777" actId="20577"/>
          <ac:spMkLst>
            <pc:docMk/>
            <pc:sldMk cId="543598824" sldId="266"/>
            <ac:spMk id="5" creationId="{BDDA0EF3-5439-84E4-D071-527CCC536829}"/>
          </ac:spMkLst>
        </pc:spChg>
        <pc:picChg chg="add mod">
          <ac:chgData name="Revanth" userId="ba5643b886b61780" providerId="LiveId" clId="{2D3A5503-84EE-4C57-9F7F-15DFE4691546}" dt="2023-05-21T12:16:33.570" v="801" actId="1076"/>
          <ac:picMkLst>
            <pc:docMk/>
            <pc:sldMk cId="543598824" sldId="266"/>
            <ac:picMk id="4" creationId="{FD69C67E-EE17-E096-016C-80093194499A}"/>
          </ac:picMkLst>
        </pc:picChg>
        <pc:picChg chg="add mod">
          <ac:chgData name="Revanth" userId="ba5643b886b61780" providerId="LiveId" clId="{2D3A5503-84EE-4C57-9F7F-15DFE4691546}" dt="2023-05-21T12:18:05.154" v="817"/>
          <ac:picMkLst>
            <pc:docMk/>
            <pc:sldMk cId="543598824" sldId="266"/>
            <ac:picMk id="6" creationId="{916AD679-C586-D90D-49C0-DCE7058C6166}"/>
          </ac:picMkLst>
        </pc:picChg>
      </pc:sldChg>
      <pc:sldChg chg="addSp modSp mod">
        <pc:chgData name="Revanth" userId="ba5643b886b61780" providerId="LiveId" clId="{2D3A5503-84EE-4C57-9F7F-15DFE4691546}" dt="2023-05-21T12:44:25.692" v="1705" actId="1076"/>
        <pc:sldMkLst>
          <pc:docMk/>
          <pc:sldMk cId="534584756" sldId="267"/>
        </pc:sldMkLst>
        <pc:spChg chg="mod">
          <ac:chgData name="Revanth" userId="ba5643b886b61780" providerId="LiveId" clId="{2D3A5503-84EE-4C57-9F7F-15DFE4691546}" dt="2023-05-21T12:44:25.692" v="1705" actId="1076"/>
          <ac:spMkLst>
            <pc:docMk/>
            <pc:sldMk cId="534584756" sldId="267"/>
            <ac:spMk id="2" creationId="{97ED7523-E7F0-AB51-030E-F82EFCC1CCB0}"/>
          </ac:spMkLst>
        </pc:spChg>
        <pc:spChg chg="mod">
          <ac:chgData name="Revanth" userId="ba5643b886b61780" providerId="LiveId" clId="{2D3A5503-84EE-4C57-9F7F-15DFE4691546}" dt="2023-05-21T11:03:44.934" v="104"/>
          <ac:spMkLst>
            <pc:docMk/>
            <pc:sldMk cId="534584756" sldId="267"/>
            <ac:spMk id="3" creationId="{AB6A6696-4280-A9E8-B269-E99B4DF67AEF}"/>
          </ac:spMkLst>
        </pc:spChg>
        <pc:picChg chg="add mod">
          <ac:chgData name="Revanth" userId="ba5643b886b61780" providerId="LiveId" clId="{2D3A5503-84EE-4C57-9F7F-15DFE4691546}" dt="2023-05-21T12:18:16.522" v="822"/>
          <ac:picMkLst>
            <pc:docMk/>
            <pc:sldMk cId="534584756" sldId="267"/>
            <ac:picMk id="4" creationId="{87DF17E2-79BA-A5E9-938F-6C91661B5B17}"/>
          </ac:picMkLst>
        </pc:picChg>
      </pc:sldChg>
      <pc:sldChg chg="addSp modSp mod">
        <pc:chgData name="Revanth" userId="ba5643b886b61780" providerId="LiveId" clId="{2D3A5503-84EE-4C57-9F7F-15DFE4691546}" dt="2023-05-21T12:31:23.145" v="1218" actId="313"/>
        <pc:sldMkLst>
          <pc:docMk/>
          <pc:sldMk cId="2145319987" sldId="268"/>
        </pc:sldMkLst>
        <pc:spChg chg="mod">
          <ac:chgData name="Revanth" userId="ba5643b886b61780" providerId="LiveId" clId="{2D3A5503-84EE-4C57-9F7F-15DFE4691546}" dt="2023-05-21T11:03:44.934" v="104"/>
          <ac:spMkLst>
            <pc:docMk/>
            <pc:sldMk cId="2145319987" sldId="268"/>
            <ac:spMk id="2" creationId="{6C3887BB-7913-BA28-16DD-E650DED5CCA5}"/>
          </ac:spMkLst>
        </pc:spChg>
        <pc:spChg chg="mod">
          <ac:chgData name="Revanth" userId="ba5643b886b61780" providerId="LiveId" clId="{2D3A5503-84EE-4C57-9F7F-15DFE4691546}" dt="2023-05-21T12:31:23.145" v="1218" actId="313"/>
          <ac:spMkLst>
            <pc:docMk/>
            <pc:sldMk cId="2145319987" sldId="268"/>
            <ac:spMk id="3" creationId="{AA0A37A5-B837-D980-B6A4-78EB9324C707}"/>
          </ac:spMkLst>
        </pc:spChg>
        <pc:picChg chg="add mod">
          <ac:chgData name="Revanth" userId="ba5643b886b61780" providerId="LiveId" clId="{2D3A5503-84EE-4C57-9F7F-15DFE4691546}" dt="2023-05-21T12:18:18.426" v="823"/>
          <ac:picMkLst>
            <pc:docMk/>
            <pc:sldMk cId="2145319987" sldId="268"/>
            <ac:picMk id="4" creationId="{A2FF9414-D78F-CFFD-7382-69E04B216B9B}"/>
          </ac:picMkLst>
        </pc:picChg>
      </pc:sldChg>
      <pc:sldChg chg="addSp modSp mod">
        <pc:chgData name="Revanth" userId="ba5643b886b61780" providerId="LiveId" clId="{2D3A5503-84EE-4C57-9F7F-15DFE4691546}" dt="2023-05-21T12:41:45.471" v="1697" actId="20577"/>
        <pc:sldMkLst>
          <pc:docMk/>
          <pc:sldMk cId="2492686202" sldId="269"/>
        </pc:sldMkLst>
        <pc:spChg chg="mod">
          <ac:chgData name="Revanth" userId="ba5643b886b61780" providerId="LiveId" clId="{2D3A5503-84EE-4C57-9F7F-15DFE4691546}" dt="2023-05-21T11:03:44.934" v="104"/>
          <ac:spMkLst>
            <pc:docMk/>
            <pc:sldMk cId="2492686202" sldId="269"/>
            <ac:spMk id="2" creationId="{C61A1BD1-B35E-750E-B394-A95F151520C0}"/>
          </ac:spMkLst>
        </pc:spChg>
        <pc:spChg chg="mod">
          <ac:chgData name="Revanth" userId="ba5643b886b61780" providerId="LiveId" clId="{2D3A5503-84EE-4C57-9F7F-15DFE4691546}" dt="2023-05-21T12:41:45.471" v="1697" actId="20577"/>
          <ac:spMkLst>
            <pc:docMk/>
            <pc:sldMk cId="2492686202" sldId="269"/>
            <ac:spMk id="3" creationId="{7B828BFB-7161-0FE3-3485-BC8599779FDE}"/>
          </ac:spMkLst>
        </pc:spChg>
        <pc:picChg chg="add mod">
          <ac:chgData name="Revanth" userId="ba5643b886b61780" providerId="LiveId" clId="{2D3A5503-84EE-4C57-9F7F-15DFE4691546}" dt="2023-05-21T12:18:20.242" v="824"/>
          <ac:picMkLst>
            <pc:docMk/>
            <pc:sldMk cId="2492686202" sldId="269"/>
            <ac:picMk id="4" creationId="{E17575E6-63E0-7F1A-3A92-72819FDAE8F9}"/>
          </ac:picMkLst>
        </pc:picChg>
      </pc:sldChg>
      <pc:sldChg chg="addSp modSp mod">
        <pc:chgData name="Revanth" userId="ba5643b886b61780" providerId="LiveId" clId="{2D3A5503-84EE-4C57-9F7F-15DFE4691546}" dt="2023-05-21T12:44:12.546" v="1704" actId="1076"/>
        <pc:sldMkLst>
          <pc:docMk/>
          <pc:sldMk cId="3179022281" sldId="270"/>
        </pc:sldMkLst>
        <pc:spChg chg="mod">
          <ac:chgData name="Revanth" userId="ba5643b886b61780" providerId="LiveId" clId="{2D3A5503-84EE-4C57-9F7F-15DFE4691546}" dt="2023-05-21T11:03:44.934" v="104"/>
          <ac:spMkLst>
            <pc:docMk/>
            <pc:sldMk cId="3179022281" sldId="270"/>
            <ac:spMk id="2" creationId="{43325201-93BA-84BB-95EE-8C5AFFA0FA39}"/>
          </ac:spMkLst>
        </pc:spChg>
        <pc:spChg chg="mod">
          <ac:chgData name="Revanth" userId="ba5643b886b61780" providerId="LiveId" clId="{2D3A5503-84EE-4C57-9F7F-15DFE4691546}" dt="2023-05-21T12:44:12.546" v="1704" actId="1076"/>
          <ac:spMkLst>
            <pc:docMk/>
            <pc:sldMk cId="3179022281" sldId="270"/>
            <ac:spMk id="3" creationId="{8E9DE464-EAB4-C548-0CB9-EE121009FFA8}"/>
          </ac:spMkLst>
        </pc:spChg>
        <pc:picChg chg="add mod">
          <ac:chgData name="Revanth" userId="ba5643b886b61780" providerId="LiveId" clId="{2D3A5503-84EE-4C57-9F7F-15DFE4691546}" dt="2023-05-21T12:18:22.715" v="825"/>
          <ac:picMkLst>
            <pc:docMk/>
            <pc:sldMk cId="3179022281" sldId="270"/>
            <ac:picMk id="4" creationId="{840FECF8-4FF1-E2DE-B822-9DCD7EE48614}"/>
          </ac:picMkLst>
        </pc:picChg>
      </pc:sldChg>
      <pc:sldChg chg="addSp modSp mod">
        <pc:chgData name="Revanth" userId="ba5643b886b61780" providerId="LiveId" clId="{2D3A5503-84EE-4C57-9F7F-15DFE4691546}" dt="2023-05-21T12:22:21.697" v="895" actId="1076"/>
        <pc:sldMkLst>
          <pc:docMk/>
          <pc:sldMk cId="4132747823" sldId="271"/>
        </pc:sldMkLst>
        <pc:spChg chg="mod">
          <ac:chgData name="Revanth" userId="ba5643b886b61780" providerId="LiveId" clId="{2D3A5503-84EE-4C57-9F7F-15DFE4691546}" dt="2023-05-21T12:22:21.697" v="895" actId="1076"/>
          <ac:spMkLst>
            <pc:docMk/>
            <pc:sldMk cId="4132747823" sldId="271"/>
            <ac:spMk id="2" creationId="{2D3E0004-1D6C-9E56-6DEC-736D9B2D1D1C}"/>
          </ac:spMkLst>
        </pc:spChg>
        <pc:spChg chg="mod">
          <ac:chgData name="Revanth" userId="ba5643b886b61780" providerId="LiveId" clId="{2D3A5503-84EE-4C57-9F7F-15DFE4691546}" dt="2023-05-21T12:22:13.333" v="894" actId="1076"/>
          <ac:spMkLst>
            <pc:docMk/>
            <pc:sldMk cId="4132747823" sldId="271"/>
            <ac:spMk id="3" creationId="{C94A56E8-94D5-7BD7-B3B7-9F5D04C4C7DC}"/>
          </ac:spMkLst>
        </pc:spChg>
        <pc:picChg chg="add mod">
          <ac:chgData name="Revanth" userId="ba5643b886b61780" providerId="LiveId" clId="{2D3A5503-84EE-4C57-9F7F-15DFE4691546}" dt="2023-05-21T12:18:24.750" v="826"/>
          <ac:picMkLst>
            <pc:docMk/>
            <pc:sldMk cId="4132747823" sldId="271"/>
            <ac:picMk id="4" creationId="{20A291DB-C860-2989-9C1C-6330B0439AED}"/>
          </ac:picMkLst>
        </pc:picChg>
      </pc:sldChg>
      <pc:sldChg chg="addSp delSp modSp new mod">
        <pc:chgData name="Revanth" userId="ba5643b886b61780" providerId="LiveId" clId="{2D3A5503-84EE-4C57-9F7F-15DFE4691546}" dt="2023-05-21T12:26:04.956" v="932" actId="478"/>
        <pc:sldMkLst>
          <pc:docMk/>
          <pc:sldMk cId="1160283688" sldId="272"/>
        </pc:sldMkLst>
        <pc:spChg chg="mod">
          <ac:chgData name="Revanth" userId="ba5643b886b61780" providerId="LiveId" clId="{2D3A5503-84EE-4C57-9F7F-15DFE4691546}" dt="2023-05-21T12:23:09.678" v="897"/>
          <ac:spMkLst>
            <pc:docMk/>
            <pc:sldMk cId="1160283688" sldId="272"/>
            <ac:spMk id="2" creationId="{2B8F238F-83AF-9D96-47E8-FA598C629295}"/>
          </ac:spMkLst>
        </pc:spChg>
        <pc:spChg chg="mod">
          <ac:chgData name="Revanth" userId="ba5643b886b61780" providerId="LiveId" clId="{2D3A5503-84EE-4C57-9F7F-15DFE4691546}" dt="2023-05-21T12:24:25.181" v="924" actId="1076"/>
          <ac:spMkLst>
            <pc:docMk/>
            <pc:sldMk cId="1160283688" sldId="272"/>
            <ac:spMk id="3" creationId="{670A214B-E232-3851-90F3-8C1AE22FFE21}"/>
          </ac:spMkLst>
        </pc:spChg>
        <pc:picChg chg="add mod">
          <ac:chgData name="Revanth" userId="ba5643b886b61780" providerId="LiveId" clId="{2D3A5503-84EE-4C57-9F7F-15DFE4691546}" dt="2023-05-21T12:24:54.317" v="925"/>
          <ac:picMkLst>
            <pc:docMk/>
            <pc:sldMk cId="1160283688" sldId="272"/>
            <ac:picMk id="4" creationId="{3AA9F364-5B54-5A31-1037-D1DEA2F6509F}"/>
          </ac:picMkLst>
        </pc:picChg>
        <pc:picChg chg="add del mod">
          <ac:chgData name="Revanth" userId="ba5643b886b61780" providerId="LiveId" clId="{2D3A5503-84EE-4C57-9F7F-15DFE4691546}" dt="2023-05-21T12:26:04.956" v="932" actId="478"/>
          <ac:picMkLst>
            <pc:docMk/>
            <pc:sldMk cId="1160283688" sldId="272"/>
            <ac:picMk id="7170" creationId="{44C228C2-350E-AF62-7CAD-FEEA6183A9A1}"/>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506AEAD-5133-4455-8502-529E8C306105}" type="datetimeFigureOut">
              <a:rPr lang="en-IN" smtClean="0"/>
              <a:t>28-09-2023</a:t>
            </a:fld>
            <a:endParaRPr lang="en-IN"/>
          </a:p>
        </p:txBody>
      </p:sp>
      <p:sp>
        <p:nvSpPr>
          <p:cNvPr id="5" name="Footer Placeholder 4"/>
          <p:cNvSpPr>
            <a:spLocks noGrp="1"/>
          </p:cNvSpPr>
          <p:nvPr>
            <p:ph type="ftr" sz="quarter" idx="11"/>
          </p:nvPr>
        </p:nvSpPr>
        <p:spPr>
          <a:xfrm>
            <a:off x="1876424" y="5410201"/>
            <a:ext cx="5124886" cy="365125"/>
          </a:xfrm>
        </p:spPr>
        <p:txBody>
          <a:bodyPr/>
          <a:lstStyle/>
          <a:p>
            <a:endParaRPr lang="en-IN"/>
          </a:p>
        </p:txBody>
      </p:sp>
      <p:sp>
        <p:nvSpPr>
          <p:cNvPr id="6" name="Slide Number Placeholder 5"/>
          <p:cNvSpPr>
            <a:spLocks noGrp="1"/>
          </p:cNvSpPr>
          <p:nvPr>
            <p:ph type="sldNum" sz="quarter" idx="12"/>
          </p:nvPr>
        </p:nvSpPr>
        <p:spPr>
          <a:xfrm>
            <a:off x="9896911" y="5410199"/>
            <a:ext cx="771089" cy="365125"/>
          </a:xfrm>
        </p:spPr>
        <p:txBody>
          <a:bodyPr/>
          <a:lstStyle/>
          <a:p>
            <a:fld id="{04AF3831-5EC5-4D56-86FE-D8A1172BBAD6}" type="slidenum">
              <a:rPr lang="en-IN" smtClean="0"/>
              <a:t>‹#›</a:t>
            </a:fld>
            <a:endParaRPr lang="en-IN"/>
          </a:p>
        </p:txBody>
      </p:sp>
    </p:spTree>
    <p:extLst>
      <p:ext uri="{BB962C8B-B14F-4D97-AF65-F5344CB8AC3E}">
        <p14:creationId xmlns:p14="http://schemas.microsoft.com/office/powerpoint/2010/main" val="3107023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6AEAD-5133-4455-8502-529E8C306105}"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AF3831-5EC5-4D56-86FE-D8A1172BBAD6}" type="slidenum">
              <a:rPr lang="en-IN" smtClean="0"/>
              <a:t>‹#›</a:t>
            </a:fld>
            <a:endParaRPr lang="en-IN"/>
          </a:p>
        </p:txBody>
      </p:sp>
    </p:spTree>
    <p:extLst>
      <p:ext uri="{BB962C8B-B14F-4D97-AF65-F5344CB8AC3E}">
        <p14:creationId xmlns:p14="http://schemas.microsoft.com/office/powerpoint/2010/main" val="22315261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6AEAD-5133-4455-8502-529E8C306105}"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AF3831-5EC5-4D56-86FE-D8A1172BBAD6}" type="slidenum">
              <a:rPr lang="en-IN" smtClean="0"/>
              <a:t>‹#›</a:t>
            </a:fld>
            <a:endParaRPr lang="en-IN"/>
          </a:p>
        </p:txBody>
      </p:sp>
    </p:spTree>
    <p:extLst>
      <p:ext uri="{BB962C8B-B14F-4D97-AF65-F5344CB8AC3E}">
        <p14:creationId xmlns:p14="http://schemas.microsoft.com/office/powerpoint/2010/main" val="15955260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6AEAD-5133-4455-8502-529E8C306105}"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AF3831-5EC5-4D56-86FE-D8A1172BBAD6}" type="slidenum">
              <a:rPr lang="en-IN" smtClean="0"/>
              <a:t>‹#›</a:t>
            </a:fld>
            <a:endParaRPr lang="en-IN"/>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34379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6AEAD-5133-4455-8502-529E8C306105}"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AF3831-5EC5-4D56-86FE-D8A1172BBAD6}" type="slidenum">
              <a:rPr lang="en-IN" smtClean="0"/>
              <a:t>‹#›</a:t>
            </a:fld>
            <a:endParaRPr lang="en-IN"/>
          </a:p>
        </p:txBody>
      </p:sp>
    </p:spTree>
    <p:extLst>
      <p:ext uri="{BB962C8B-B14F-4D97-AF65-F5344CB8AC3E}">
        <p14:creationId xmlns:p14="http://schemas.microsoft.com/office/powerpoint/2010/main" val="23449797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506AEAD-5133-4455-8502-529E8C306105}" type="datetimeFigureOut">
              <a:rPr lang="en-IN" smtClean="0"/>
              <a:t>28-09-2023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AF3831-5EC5-4D56-86FE-D8A1172BBAD6}" type="slidenum">
              <a:rPr lang="en-IN" smtClean="0"/>
              <a:t>‹#›</a:t>
            </a:fld>
            <a:endParaRPr lang="en-IN"/>
          </a:p>
        </p:txBody>
      </p:sp>
    </p:spTree>
    <p:extLst>
      <p:ext uri="{BB962C8B-B14F-4D97-AF65-F5344CB8AC3E}">
        <p14:creationId xmlns:p14="http://schemas.microsoft.com/office/powerpoint/2010/main" val="1148303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506AEAD-5133-4455-8502-529E8C306105}" type="datetimeFigureOut">
              <a:rPr lang="en-IN" smtClean="0"/>
              <a:t>28-09-2023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AF3831-5EC5-4D56-86FE-D8A1172BBAD6}" type="slidenum">
              <a:rPr lang="en-IN" smtClean="0"/>
              <a:t>‹#›</a:t>
            </a:fld>
            <a:endParaRPr lang="en-IN"/>
          </a:p>
        </p:txBody>
      </p:sp>
    </p:spTree>
    <p:extLst>
      <p:ext uri="{BB962C8B-B14F-4D97-AF65-F5344CB8AC3E}">
        <p14:creationId xmlns:p14="http://schemas.microsoft.com/office/powerpoint/2010/main" val="2603933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6AEAD-5133-4455-8502-529E8C306105}"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F3831-5EC5-4D56-86FE-D8A1172BBAD6}" type="slidenum">
              <a:rPr lang="en-IN" smtClean="0"/>
              <a:t>‹#›</a:t>
            </a:fld>
            <a:endParaRPr lang="en-IN"/>
          </a:p>
        </p:txBody>
      </p:sp>
    </p:spTree>
    <p:extLst>
      <p:ext uri="{BB962C8B-B14F-4D97-AF65-F5344CB8AC3E}">
        <p14:creationId xmlns:p14="http://schemas.microsoft.com/office/powerpoint/2010/main" val="21117602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6AEAD-5133-4455-8502-529E8C306105}"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F3831-5EC5-4D56-86FE-D8A1172BBAD6}" type="slidenum">
              <a:rPr lang="en-IN" smtClean="0"/>
              <a:t>‹#›</a:t>
            </a:fld>
            <a:endParaRPr lang="en-IN"/>
          </a:p>
        </p:txBody>
      </p:sp>
    </p:spTree>
    <p:extLst>
      <p:ext uri="{BB962C8B-B14F-4D97-AF65-F5344CB8AC3E}">
        <p14:creationId xmlns:p14="http://schemas.microsoft.com/office/powerpoint/2010/main" val="1325142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6AEAD-5133-4455-8502-529E8C306105}"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F3831-5EC5-4D56-86FE-D8A1172BBAD6}" type="slidenum">
              <a:rPr lang="en-IN" smtClean="0"/>
              <a:t>‹#›</a:t>
            </a:fld>
            <a:endParaRPr lang="en-IN"/>
          </a:p>
        </p:txBody>
      </p:sp>
    </p:spTree>
    <p:extLst>
      <p:ext uri="{BB962C8B-B14F-4D97-AF65-F5344CB8AC3E}">
        <p14:creationId xmlns:p14="http://schemas.microsoft.com/office/powerpoint/2010/main" val="609014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6AEAD-5133-4455-8502-529E8C306105}" type="datetimeFigureOut">
              <a:rPr lang="en-IN" smtClean="0"/>
              <a:t>28-09-2023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4AF3831-5EC5-4D56-86FE-D8A1172BBAD6}" type="slidenum">
              <a:rPr lang="en-IN" smtClean="0"/>
              <a:t>‹#›</a:t>
            </a:fld>
            <a:endParaRPr lang="en-IN"/>
          </a:p>
        </p:txBody>
      </p:sp>
    </p:spTree>
    <p:extLst>
      <p:ext uri="{BB962C8B-B14F-4D97-AF65-F5344CB8AC3E}">
        <p14:creationId xmlns:p14="http://schemas.microsoft.com/office/powerpoint/2010/main" val="4264965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06AEAD-5133-4455-8502-529E8C306105}"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AF3831-5EC5-4D56-86FE-D8A1172BBAD6}" type="slidenum">
              <a:rPr lang="en-IN" smtClean="0"/>
              <a:t>‹#›</a:t>
            </a:fld>
            <a:endParaRPr lang="en-IN"/>
          </a:p>
        </p:txBody>
      </p:sp>
    </p:spTree>
    <p:extLst>
      <p:ext uri="{BB962C8B-B14F-4D97-AF65-F5344CB8AC3E}">
        <p14:creationId xmlns:p14="http://schemas.microsoft.com/office/powerpoint/2010/main" val="3783969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06AEAD-5133-4455-8502-529E8C306105}" type="datetimeFigureOut">
              <a:rPr lang="en-IN" smtClean="0"/>
              <a:t>28-09-2023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4AF3831-5EC5-4D56-86FE-D8A1172BBAD6}" type="slidenum">
              <a:rPr lang="en-IN" smtClean="0"/>
              <a:t>‹#›</a:t>
            </a:fld>
            <a:endParaRPr lang="en-IN"/>
          </a:p>
        </p:txBody>
      </p:sp>
    </p:spTree>
    <p:extLst>
      <p:ext uri="{BB962C8B-B14F-4D97-AF65-F5344CB8AC3E}">
        <p14:creationId xmlns:p14="http://schemas.microsoft.com/office/powerpoint/2010/main" val="231901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06AEAD-5133-4455-8502-529E8C306105}" type="datetimeFigureOut">
              <a:rPr lang="en-IN" smtClean="0"/>
              <a:t>28-09-2023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4AF3831-5EC5-4D56-86FE-D8A1172BBAD6}" type="slidenum">
              <a:rPr lang="en-IN" smtClean="0"/>
              <a:t>‹#›</a:t>
            </a:fld>
            <a:endParaRPr lang="en-IN"/>
          </a:p>
        </p:txBody>
      </p:sp>
    </p:spTree>
    <p:extLst>
      <p:ext uri="{BB962C8B-B14F-4D97-AF65-F5344CB8AC3E}">
        <p14:creationId xmlns:p14="http://schemas.microsoft.com/office/powerpoint/2010/main" val="2861855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06AEAD-5133-4455-8502-529E8C306105}" type="datetimeFigureOut">
              <a:rPr lang="en-IN" smtClean="0"/>
              <a:t>28-09-2023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4AF3831-5EC5-4D56-86FE-D8A1172BBAD6}" type="slidenum">
              <a:rPr lang="en-IN" smtClean="0"/>
              <a:t>‹#›</a:t>
            </a:fld>
            <a:endParaRPr lang="en-IN"/>
          </a:p>
        </p:txBody>
      </p:sp>
    </p:spTree>
    <p:extLst>
      <p:ext uri="{BB962C8B-B14F-4D97-AF65-F5344CB8AC3E}">
        <p14:creationId xmlns:p14="http://schemas.microsoft.com/office/powerpoint/2010/main" val="95162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6AEAD-5133-4455-8502-529E8C306105}"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4AF3831-5EC5-4D56-86FE-D8A1172BBAD6}" type="slidenum">
              <a:rPr lang="en-IN" smtClean="0"/>
              <a:t>‹#›</a:t>
            </a:fld>
            <a:endParaRPr lang="en-IN"/>
          </a:p>
        </p:txBody>
      </p:sp>
    </p:spTree>
    <p:extLst>
      <p:ext uri="{BB962C8B-B14F-4D97-AF65-F5344CB8AC3E}">
        <p14:creationId xmlns:p14="http://schemas.microsoft.com/office/powerpoint/2010/main" val="1044715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06AEAD-5133-4455-8502-529E8C306105}" type="datetimeFigureOut">
              <a:rPr lang="en-IN" smtClean="0"/>
              <a:t>28-09-2023</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4AF3831-5EC5-4D56-86FE-D8A1172BBAD6}" type="slidenum">
              <a:rPr lang="en-IN" smtClean="0"/>
              <a:t>‹#›</a:t>
            </a:fld>
            <a:endParaRPr lang="en-IN"/>
          </a:p>
        </p:txBody>
      </p:sp>
    </p:spTree>
    <p:extLst>
      <p:ext uri="{BB962C8B-B14F-4D97-AF65-F5344CB8AC3E}">
        <p14:creationId xmlns:p14="http://schemas.microsoft.com/office/powerpoint/2010/main" val="462884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506AEAD-5133-4455-8502-529E8C306105}" type="datetimeFigureOut">
              <a:rPr lang="en-IN" smtClean="0"/>
              <a:t>28-09-2023</a:t>
            </a:fld>
            <a:endParaRPr lang="en-IN"/>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4AF3831-5EC5-4D56-86FE-D8A1172BBAD6}" type="slidenum">
              <a:rPr lang="en-IN" smtClean="0"/>
              <a:t>‹#›</a:t>
            </a:fld>
            <a:endParaRPr lang="en-IN"/>
          </a:p>
        </p:txBody>
      </p:sp>
    </p:spTree>
    <p:extLst>
      <p:ext uri="{BB962C8B-B14F-4D97-AF65-F5344CB8AC3E}">
        <p14:creationId xmlns:p14="http://schemas.microsoft.com/office/powerpoint/2010/main" val="2886505574"/>
      </p:ext>
    </p:extLst>
  </p:cSld>
  <p:clrMap bg1="dk1" tx1="lt1" bg2="dk2" tx2="lt2" accent1="accent1" accent2="accent2" accent3="accent3" accent4="accent4" accent5="accent5" accent6="accent6" hlink="hlink" folHlink="folHlink"/>
  <p:sldLayoutIdLst>
    <p:sldLayoutId id="2147484001" r:id="rId1"/>
    <p:sldLayoutId id="2147484002" r:id="rId2"/>
    <p:sldLayoutId id="2147484003" r:id="rId3"/>
    <p:sldLayoutId id="2147484004" r:id="rId4"/>
    <p:sldLayoutId id="2147484005" r:id="rId5"/>
    <p:sldLayoutId id="2147484006" r:id="rId6"/>
    <p:sldLayoutId id="2147484007" r:id="rId7"/>
    <p:sldLayoutId id="2147484008" r:id="rId8"/>
    <p:sldLayoutId id="2147484009" r:id="rId9"/>
    <p:sldLayoutId id="2147484010" r:id="rId10"/>
    <p:sldLayoutId id="2147484011" r:id="rId11"/>
    <p:sldLayoutId id="2147484012" r:id="rId12"/>
    <p:sldLayoutId id="2147484013" r:id="rId13"/>
    <p:sldLayoutId id="2147484014" r:id="rId14"/>
    <p:sldLayoutId id="2147484015" r:id="rId15"/>
    <p:sldLayoutId id="2147484016" r:id="rId16"/>
    <p:sldLayoutId id="214748401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10.jpeg"/><Relationship Id="rId4" Type="http://schemas.openxmlformats.org/officeDocument/2006/relationships/image" Target="../media/image9.jpeg"/></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2E180-6799-286D-E794-3FBBE7A550C2}"/>
              </a:ext>
            </a:extLst>
          </p:cNvPr>
          <p:cNvSpPr>
            <a:spLocks noGrp="1"/>
          </p:cNvSpPr>
          <p:nvPr>
            <p:ph type="ctrTitle"/>
          </p:nvPr>
        </p:nvSpPr>
        <p:spPr>
          <a:xfrm>
            <a:off x="1150373" y="1128369"/>
            <a:ext cx="9225934" cy="943662"/>
          </a:xfrm>
        </p:spPr>
        <p:txBody>
          <a:bodyPr>
            <a:normAutofit fontScale="90000"/>
          </a:bodyPr>
          <a:lstStyle/>
          <a:p>
            <a:pPr algn="ctr"/>
            <a:r>
              <a:rPr lang="en-US" sz="4000" b="1" dirty="0">
                <a:effectLst/>
                <a:latin typeface="Times New Roman" panose="02020603050405020304" pitchFamily="18" charset="0"/>
                <a:cs typeface="Times New Roman" panose="02020603050405020304" pitchFamily="18" charset="0"/>
              </a:rPr>
              <a:t>PATIENT HEALTH MONITORING SYSTEM USING RASPBERRY PI</a:t>
            </a:r>
            <a:endParaRPr lang="en-IN" sz="4000" dirty="0">
              <a:effectLst/>
            </a:endParaRPr>
          </a:p>
        </p:txBody>
      </p:sp>
      <p:sp>
        <p:nvSpPr>
          <p:cNvPr id="4" name="TextBox 3">
            <a:extLst>
              <a:ext uri="{FF2B5EF4-FFF2-40B4-BE49-F238E27FC236}">
                <a16:creationId xmlns:a16="http://schemas.microsoft.com/office/drawing/2014/main" id="{37DB0551-C34D-113C-E96D-4C855B07E457}"/>
              </a:ext>
            </a:extLst>
          </p:cNvPr>
          <p:cNvSpPr txBox="1"/>
          <p:nvPr/>
        </p:nvSpPr>
        <p:spPr>
          <a:xfrm flipH="1">
            <a:off x="2440711" y="322363"/>
            <a:ext cx="6394410" cy="738664"/>
          </a:xfrm>
          <a:prstGeom prst="rect">
            <a:avLst/>
          </a:prstGeom>
          <a:noFill/>
        </p:spPr>
        <p:txBody>
          <a:bodyPr wrap="square" rtlCol="0">
            <a:spAutoFit/>
          </a:bodyPr>
          <a:lstStyle/>
          <a:p>
            <a:pPr algn="ctr"/>
            <a:r>
              <a:rPr lang="en-US" altLang="en-US" sz="2400" b="1" dirty="0">
                <a:latin typeface="Times New Roman" panose="02020603050405020304" pitchFamily="18" charset="0"/>
                <a:cs typeface="Times New Roman" panose="02020603050405020304" pitchFamily="18" charset="0"/>
              </a:rPr>
              <a:t>INTER DEPARTMENTAL PROJECT-II</a:t>
            </a:r>
            <a:endParaRPr lang="en-IN" altLang="en-US" sz="2400" b="1" dirty="0">
              <a:latin typeface="Times New Roman" panose="02020603050405020304" pitchFamily="18" charset="0"/>
              <a:cs typeface="Times New Roman" panose="02020603050405020304" pitchFamily="18" charset="0"/>
            </a:endParaRPr>
          </a:p>
          <a:p>
            <a:endParaRPr lang="en-IN" dirty="0"/>
          </a:p>
        </p:txBody>
      </p:sp>
      <p:pic>
        <p:nvPicPr>
          <p:cNvPr id="5" name="Picture 2" descr="Vignan's Foundation for Science, Technology &amp; Research (Deemed to be  University)">
            <a:extLst>
              <a:ext uri="{FF2B5EF4-FFF2-40B4-BE49-F238E27FC236}">
                <a16:creationId xmlns:a16="http://schemas.microsoft.com/office/drawing/2014/main" id="{6E6EC347-A61D-202D-61D3-28BBB5769F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0857" y="0"/>
            <a:ext cx="2501143" cy="80849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3D2537-470B-7E3F-076E-1C7C7598E3C7}"/>
              </a:ext>
            </a:extLst>
          </p:cNvPr>
          <p:cNvSpPr txBox="1"/>
          <p:nvPr/>
        </p:nvSpPr>
        <p:spPr>
          <a:xfrm>
            <a:off x="7449103" y="4575223"/>
            <a:ext cx="2241754" cy="677108"/>
          </a:xfrm>
          <a:prstGeom prst="rect">
            <a:avLst/>
          </a:prstGeom>
          <a:noFill/>
        </p:spPr>
        <p:txBody>
          <a:bodyPr wrap="square" rtlCol="0">
            <a:spAutoFit/>
          </a:bodyPr>
          <a:lstStyle/>
          <a:p>
            <a:pPr algn="ctr"/>
            <a:r>
              <a:rPr lang="en-IN" sz="2000" b="1" dirty="0">
                <a:latin typeface="Times New Roman" panose="02020603050405020304" pitchFamily="18" charset="0"/>
                <a:cs typeface="Times New Roman" panose="02020603050405020304" pitchFamily="18" charset="0"/>
              </a:rPr>
              <a:t>Presented By -</a:t>
            </a:r>
          </a:p>
          <a:p>
            <a:endParaRPr lang="en-IN" dirty="0"/>
          </a:p>
        </p:txBody>
      </p:sp>
      <p:sp>
        <p:nvSpPr>
          <p:cNvPr id="7" name="TextBox 6">
            <a:extLst>
              <a:ext uri="{FF2B5EF4-FFF2-40B4-BE49-F238E27FC236}">
                <a16:creationId xmlns:a16="http://schemas.microsoft.com/office/drawing/2014/main" id="{CB030834-2312-102F-FB4E-0EB7271B66F3}"/>
              </a:ext>
            </a:extLst>
          </p:cNvPr>
          <p:cNvSpPr txBox="1"/>
          <p:nvPr/>
        </p:nvSpPr>
        <p:spPr>
          <a:xfrm>
            <a:off x="7399941" y="5169468"/>
            <a:ext cx="4966192" cy="1200329"/>
          </a:xfrm>
          <a:prstGeom prst="rect">
            <a:avLst/>
          </a:prstGeom>
          <a:noFill/>
        </p:spPr>
        <p:txBody>
          <a:bodyPr wrap="square" rtlCol="0">
            <a:spAutoFit/>
          </a:bodyPr>
          <a:lstStyle/>
          <a:p>
            <a:pPr>
              <a:lnSpc>
                <a:spcPct val="100000"/>
              </a:lnSpc>
            </a:pPr>
            <a:r>
              <a:rPr lang="en-US" cap="none" dirty="0">
                <a:latin typeface="Times New Roman" panose="02020603050405020304" pitchFamily="18" charset="0"/>
                <a:cs typeface="Times New Roman" panose="02020603050405020304" pitchFamily="18" charset="0"/>
              </a:rPr>
              <a:t>               201FA05010-D.Harsha Vardhini</a:t>
            </a:r>
          </a:p>
          <a:p>
            <a:pPr>
              <a:lnSpc>
                <a:spcPct val="100000"/>
              </a:lnSpc>
            </a:pPr>
            <a:r>
              <a:rPr lang="en-US" cap="none" dirty="0">
                <a:latin typeface="Times New Roman" panose="02020603050405020304" pitchFamily="18" charset="0"/>
                <a:cs typeface="Times New Roman" panose="02020603050405020304" pitchFamily="18" charset="0"/>
              </a:rPr>
              <a:t>               201FA05043-V. Lakshmi Revanth Kumar</a:t>
            </a:r>
          </a:p>
          <a:p>
            <a:pPr>
              <a:lnSpc>
                <a:spcPct val="100000"/>
              </a:lnSpc>
            </a:pPr>
            <a:r>
              <a:rPr lang="en-US" cap="none" dirty="0">
                <a:latin typeface="Times New Roman" panose="02020603050405020304" pitchFamily="18" charset="0"/>
                <a:cs typeface="Times New Roman" panose="02020603050405020304" pitchFamily="18" charset="0"/>
              </a:rPr>
              <a:t>               201FA05059-B.Rahul</a:t>
            </a:r>
          </a:p>
          <a:p>
            <a:pPr>
              <a:lnSpc>
                <a:spcPct val="100000"/>
              </a:lnSpc>
            </a:pPr>
            <a:r>
              <a:rPr lang="en-US" cap="none" dirty="0">
                <a:latin typeface="Times New Roman" panose="02020603050405020304" pitchFamily="18" charset="0"/>
                <a:cs typeface="Times New Roman" panose="02020603050405020304" pitchFamily="18" charset="0"/>
              </a:rPr>
              <a:t>               211LA05021-G.Balaji</a:t>
            </a:r>
            <a:endParaRPr lang="en-IN" dirty="0"/>
          </a:p>
        </p:txBody>
      </p:sp>
      <p:sp>
        <p:nvSpPr>
          <p:cNvPr id="8" name="TextBox 7">
            <a:extLst>
              <a:ext uri="{FF2B5EF4-FFF2-40B4-BE49-F238E27FC236}">
                <a16:creationId xmlns:a16="http://schemas.microsoft.com/office/drawing/2014/main" id="{B6CBCD02-40F1-5806-9154-8F490E40ED8A}"/>
              </a:ext>
            </a:extLst>
          </p:cNvPr>
          <p:cNvSpPr txBox="1"/>
          <p:nvPr/>
        </p:nvSpPr>
        <p:spPr>
          <a:xfrm>
            <a:off x="840861" y="5092524"/>
            <a:ext cx="5132439" cy="677108"/>
          </a:xfrm>
          <a:prstGeom prst="rect">
            <a:avLst/>
          </a:prstGeom>
          <a:noFill/>
        </p:spPr>
        <p:txBody>
          <a:bodyPr wrap="square" rtlCol="0">
            <a:spAutoFit/>
          </a:bodyPr>
          <a:lstStyle/>
          <a:p>
            <a:pPr algn="ctr">
              <a:lnSpc>
                <a:spcPct val="100000"/>
              </a:lnSpc>
            </a:pPr>
            <a:r>
              <a:rPr lang="en-US" b="1" cap="none" dirty="0">
                <a:solidFill>
                  <a:schemeClr val="tx1">
                    <a:lumMod val="85000"/>
                    <a:lumOff val="15000"/>
                  </a:schemeClr>
                </a:solidFill>
                <a:latin typeface="Times New Roman" panose="02020603050405020304" pitchFamily="18" charset="0"/>
                <a:cs typeface="Times New Roman" panose="02020603050405020304" pitchFamily="18" charset="0"/>
              </a:rPr>
              <a:t>Guidance of</a:t>
            </a:r>
          </a:p>
          <a:p>
            <a:pPr algn="ctr">
              <a:lnSpc>
                <a:spcPct val="100000"/>
              </a:lnSpc>
            </a:pPr>
            <a:r>
              <a:rPr lang="en-US" sz="2000" b="1" cap="none" dirty="0">
                <a:solidFill>
                  <a:schemeClr val="tx1">
                    <a:lumMod val="85000"/>
                    <a:lumOff val="15000"/>
                  </a:schemeClr>
                </a:solidFill>
                <a:latin typeface="Times New Roman" panose="02020603050405020304" pitchFamily="18" charset="0"/>
                <a:cs typeface="Times New Roman" panose="02020603050405020304" pitchFamily="18" charset="0"/>
              </a:rPr>
              <a:t>Mr. </a:t>
            </a:r>
            <a:r>
              <a:rPr lang="en-US" sz="2000" b="1" dirty="0">
                <a:solidFill>
                  <a:schemeClr val="tx1">
                    <a:lumMod val="85000"/>
                    <a:lumOff val="15000"/>
                  </a:schemeClr>
                </a:solidFill>
                <a:latin typeface="Times New Roman" panose="02020603050405020304" pitchFamily="18" charset="0"/>
                <a:cs typeface="Times New Roman" panose="02020603050405020304" pitchFamily="18" charset="0"/>
              </a:rPr>
              <a:t>K. </a:t>
            </a:r>
            <a:r>
              <a:rPr lang="en-US" sz="2000" b="1" cap="none" dirty="0">
                <a:solidFill>
                  <a:schemeClr val="tx1">
                    <a:lumMod val="85000"/>
                    <a:lumOff val="15000"/>
                  </a:schemeClr>
                </a:solidFill>
                <a:latin typeface="Times New Roman" panose="02020603050405020304" pitchFamily="18" charset="0"/>
                <a:cs typeface="Times New Roman" panose="02020603050405020304" pitchFamily="18" charset="0"/>
              </a:rPr>
              <a:t>Janaki Ram., </a:t>
            </a:r>
            <a:r>
              <a:rPr lang="en-US" sz="1100" cap="none" dirty="0">
                <a:solidFill>
                  <a:schemeClr val="tx1">
                    <a:lumMod val="85000"/>
                    <a:lumOff val="15000"/>
                  </a:schemeClr>
                </a:solidFill>
                <a:latin typeface="Times New Roman" panose="02020603050405020304" pitchFamily="18" charset="0"/>
                <a:cs typeface="Times New Roman" panose="02020603050405020304" pitchFamily="18" charset="0"/>
              </a:rPr>
              <a:t>M. Tech(Ph.D.</a:t>
            </a:r>
            <a:r>
              <a:rPr lang="en-US" sz="1400" dirty="0">
                <a:solidFill>
                  <a:schemeClr val="tx1">
                    <a:lumMod val="85000"/>
                    <a:lumOff val="15000"/>
                  </a:schemeClr>
                </a:solidFill>
                <a:latin typeface="Times New Roman" panose="02020603050405020304" pitchFamily="18" charset="0"/>
                <a:cs typeface="Times New Roman" panose="02020603050405020304" pitchFamily="18" charset="0"/>
              </a:rPr>
              <a:t>)</a:t>
            </a:r>
            <a:endParaRPr lang="en-US" sz="1400" cap="none"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pic>
        <p:nvPicPr>
          <p:cNvPr id="6148" name="Picture 4" descr="IoT-Based Health Monitoring System | mmsg.vn">
            <a:extLst>
              <a:ext uri="{FF2B5EF4-FFF2-40B4-BE49-F238E27FC236}">
                <a16:creationId xmlns:a16="http://schemas.microsoft.com/office/drawing/2014/main" id="{3052122B-3ADC-9769-FF20-BFAD4EEF41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7080" y="2227775"/>
            <a:ext cx="4903404" cy="2402449"/>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44047E3-F913-2D72-8ACA-06946928A518}"/>
              </a:ext>
            </a:extLst>
          </p:cNvPr>
          <p:cNvSpPr txBox="1"/>
          <p:nvPr/>
        </p:nvSpPr>
        <p:spPr>
          <a:xfrm>
            <a:off x="5152103" y="6213960"/>
            <a:ext cx="2625212" cy="369332"/>
          </a:xfrm>
          <a:prstGeom prst="rect">
            <a:avLst/>
          </a:prstGeom>
          <a:noFill/>
        </p:spPr>
        <p:txBody>
          <a:bodyPr wrap="square" rtlCol="0">
            <a:spAutoFit/>
          </a:bodyPr>
          <a:lstStyle/>
          <a:p>
            <a:r>
              <a:rPr lang="en-IN" dirty="0"/>
              <a:t>Batch No: IDPEC22-AL19</a:t>
            </a:r>
          </a:p>
        </p:txBody>
      </p:sp>
    </p:spTree>
    <p:extLst>
      <p:ext uri="{BB962C8B-B14F-4D97-AF65-F5344CB8AC3E}">
        <p14:creationId xmlns:p14="http://schemas.microsoft.com/office/powerpoint/2010/main" val="4286759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CF629-19E7-3252-F489-3EAFC513F2CE}"/>
              </a:ext>
            </a:extLst>
          </p:cNvPr>
          <p:cNvSpPr>
            <a:spLocks noGrp="1"/>
          </p:cNvSpPr>
          <p:nvPr>
            <p:ph type="title"/>
          </p:nvPr>
        </p:nvSpPr>
        <p:spPr>
          <a:xfrm>
            <a:off x="838200" y="680445"/>
            <a:ext cx="10515600" cy="1325563"/>
          </a:xfrm>
        </p:spPr>
        <p:txBody>
          <a:bodyPr/>
          <a:lstStyle/>
          <a:p>
            <a:r>
              <a:rPr lang="en-IN" b="1" dirty="0">
                <a:latin typeface="Times New Roman" panose="02020603050405020304" pitchFamily="18" charset="0"/>
                <a:cs typeface="Times New Roman" panose="02020603050405020304" pitchFamily="18" charset="0"/>
              </a:rPr>
              <a:t>MCP3208</a:t>
            </a:r>
          </a:p>
        </p:txBody>
      </p:sp>
      <p:sp>
        <p:nvSpPr>
          <p:cNvPr id="3" name="Content Placeholder 2">
            <a:extLst>
              <a:ext uri="{FF2B5EF4-FFF2-40B4-BE49-F238E27FC236}">
                <a16:creationId xmlns:a16="http://schemas.microsoft.com/office/drawing/2014/main" id="{2ADD1522-3663-E4F8-C483-CB44089B1174}"/>
              </a:ext>
            </a:extLst>
          </p:cNvPr>
          <p:cNvSpPr>
            <a:spLocks noGrp="1"/>
          </p:cNvSpPr>
          <p:nvPr>
            <p:ph idx="1"/>
          </p:nvPr>
        </p:nvSpPr>
        <p:spPr>
          <a:xfrm>
            <a:off x="671052" y="1786296"/>
            <a:ext cx="7991167" cy="3719769"/>
          </a:xfrm>
        </p:spPr>
        <p:txBody>
          <a:bodyPr>
            <a:normAutofit fontScale="92500"/>
          </a:bodyPr>
          <a:lstStyle/>
          <a:p>
            <a:pPr marL="0" indent="0" algn="just">
              <a:buNone/>
            </a:pPr>
            <a:r>
              <a:rPr lang="en-IN" sz="2800" kern="100" dirty="0">
                <a:effectLst/>
                <a:latin typeface="Times New Roman" panose="02020603050405020304" pitchFamily="18" charset="0"/>
                <a:ea typeface="Calibri" panose="020F0502020204030204" pitchFamily="34" charset="0"/>
                <a:cs typeface="Times New Roman" panose="02020603050405020304" pitchFamily="18" charset="0"/>
              </a:rPr>
              <a:t> One of the well-known A/D converter ICs is the MCP3208. This chip will give your microcontroller or microcomputer project 8 channels of 12-bit analogue input. Only 4 pins are needed because it utilises SPI and is really simple to operate. Since the Raspberry Pi does not have an ADC but does have exciting analogue inputs, we thought this chip would be a perfect addition to the Pi.</a:t>
            </a:r>
          </a:p>
          <a:p>
            <a:endParaRPr lang="en-IN" dirty="0"/>
          </a:p>
        </p:txBody>
      </p:sp>
      <p:pic>
        <p:nvPicPr>
          <p:cNvPr id="2050" name="Picture 2" descr="Microchip Technology Inc. - MCP3208-CI/P - Microchip 12 bit Serial ADC  Differential Input 16-Pin PDIP - RS">
            <a:extLst>
              <a:ext uri="{FF2B5EF4-FFF2-40B4-BE49-F238E27FC236}">
                <a16:creationId xmlns:a16="http://schemas.microsoft.com/office/drawing/2014/main" id="{1A1B5D11-47EE-0723-580A-EE2B463409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1992" y="1877961"/>
            <a:ext cx="3197074" cy="29201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21E00C4-53C9-EA87-07B1-027F36C658F4}"/>
              </a:ext>
            </a:extLst>
          </p:cNvPr>
          <p:cNvSpPr txBox="1"/>
          <p:nvPr/>
        </p:nvSpPr>
        <p:spPr>
          <a:xfrm>
            <a:off x="9281653" y="4798142"/>
            <a:ext cx="2455606" cy="369332"/>
          </a:xfrm>
          <a:prstGeom prst="rect">
            <a:avLst/>
          </a:prstGeom>
          <a:noFill/>
        </p:spPr>
        <p:txBody>
          <a:bodyPr wrap="square" rtlCol="0">
            <a:spAutoFit/>
          </a:bodyPr>
          <a:lstStyle/>
          <a:p>
            <a:r>
              <a:rPr lang="en-IN" dirty="0"/>
              <a:t>Fig10: MCP3208 ADC</a:t>
            </a:r>
          </a:p>
        </p:txBody>
      </p:sp>
      <p:pic>
        <p:nvPicPr>
          <p:cNvPr id="5" name="Picture 2" descr="Vignan's Foundation for Science, Technology &amp; Research (Deemed to be  University)">
            <a:extLst>
              <a:ext uri="{FF2B5EF4-FFF2-40B4-BE49-F238E27FC236}">
                <a16:creationId xmlns:a16="http://schemas.microsoft.com/office/drawing/2014/main" id="{FB478448-B1D5-6B03-C22E-54DC05C19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0857" y="0"/>
            <a:ext cx="2501143" cy="80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3040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9B562-BB97-7BC5-4662-143821651B9C}"/>
              </a:ext>
            </a:extLst>
          </p:cNvPr>
          <p:cNvSpPr>
            <a:spLocks noGrp="1"/>
          </p:cNvSpPr>
          <p:nvPr>
            <p:ph type="title"/>
          </p:nvPr>
        </p:nvSpPr>
        <p:spPr>
          <a:xfrm>
            <a:off x="963561" y="976063"/>
            <a:ext cx="4542504" cy="798211"/>
          </a:xfrm>
        </p:spPr>
        <p:txBody>
          <a:bodyPr>
            <a:normAutofit/>
          </a:bodyPr>
          <a:lstStyle/>
          <a:p>
            <a:r>
              <a:rPr lang="en-US" sz="2000" b="1" u="sng" cap="none" dirty="0">
                <a:latin typeface="Times New Roman" panose="02020603050405020304" pitchFamily="18" charset="0"/>
                <a:cs typeface="Times New Roman" panose="02020603050405020304" pitchFamily="18" charset="0"/>
              </a:rPr>
              <a:t>Software Requirements</a:t>
            </a:r>
            <a:r>
              <a:rPr lang="en-US" sz="2000" u="sng" cap="none" dirty="0">
                <a:latin typeface="Times New Roman" panose="02020603050405020304" pitchFamily="18" charset="0"/>
                <a:cs typeface="Times New Roman" panose="02020603050405020304" pitchFamily="18" charset="0"/>
              </a:rPr>
              <a:t>:</a:t>
            </a:r>
            <a:endParaRPr lang="en-IN" sz="2000" u="sng" cap="none"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5C5F3CE-8B7C-8147-6719-EDE5E943B4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129" y="2870098"/>
            <a:ext cx="3271203" cy="1840230"/>
          </a:xfrm>
          <a:prstGeom prst="rect">
            <a:avLst/>
          </a:prstGeom>
          <a:ln>
            <a:noFill/>
          </a:ln>
          <a:effectLst>
            <a:outerShdw blurRad="190500" algn="tl" rotWithShape="0">
              <a:srgbClr val="000000">
                <a:alpha val="70000"/>
              </a:srgbClr>
            </a:outerShdw>
          </a:effectLst>
        </p:spPr>
      </p:pic>
      <p:sp>
        <p:nvSpPr>
          <p:cNvPr id="8" name="TextBox 7">
            <a:extLst>
              <a:ext uri="{FF2B5EF4-FFF2-40B4-BE49-F238E27FC236}">
                <a16:creationId xmlns:a16="http://schemas.microsoft.com/office/drawing/2014/main" id="{E59B42F4-25FB-A005-94FA-FFDD45D0F8B6}"/>
              </a:ext>
            </a:extLst>
          </p:cNvPr>
          <p:cNvSpPr txBox="1"/>
          <p:nvPr/>
        </p:nvSpPr>
        <p:spPr>
          <a:xfrm>
            <a:off x="514216" y="4760913"/>
            <a:ext cx="3271204" cy="374077"/>
          </a:xfrm>
          <a:prstGeom prst="rect">
            <a:avLst/>
          </a:prstGeom>
          <a:noFill/>
        </p:spPr>
        <p:txBody>
          <a:bodyPr wrap="square">
            <a:spAutoFit/>
          </a:bodyPr>
          <a:lstStyle/>
          <a:p>
            <a:pPr marL="0" marR="0" algn="ctr">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Fig11: Raspberry pi OS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a:extLst>
              <a:ext uri="{FF2B5EF4-FFF2-40B4-BE49-F238E27FC236}">
                <a16:creationId xmlns:a16="http://schemas.microsoft.com/office/drawing/2014/main" id="{FA71C41D-EBCD-9E4E-7467-1146A81841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6416" y="1693081"/>
            <a:ext cx="3099362" cy="2554455"/>
          </a:xfrm>
          <a:prstGeom prst="rect">
            <a:avLst/>
          </a:prstGeom>
          <a:ln>
            <a:noFill/>
          </a:ln>
          <a:effectLst>
            <a:outerShdw blurRad="190500" algn="tl" rotWithShape="0">
              <a:srgbClr val="000000">
                <a:alpha val="70000"/>
              </a:srgbClr>
            </a:outerShdw>
          </a:effectLst>
        </p:spPr>
      </p:pic>
      <p:sp>
        <p:nvSpPr>
          <p:cNvPr id="11" name="TextBox 10">
            <a:extLst>
              <a:ext uri="{FF2B5EF4-FFF2-40B4-BE49-F238E27FC236}">
                <a16:creationId xmlns:a16="http://schemas.microsoft.com/office/drawing/2014/main" id="{AE1DFE42-8AC1-7D8C-99A1-37E9EFE1A8C7}"/>
              </a:ext>
            </a:extLst>
          </p:cNvPr>
          <p:cNvSpPr txBox="1"/>
          <p:nvPr/>
        </p:nvSpPr>
        <p:spPr>
          <a:xfrm>
            <a:off x="4146588" y="4318011"/>
            <a:ext cx="3271204" cy="374077"/>
          </a:xfrm>
          <a:prstGeom prst="rect">
            <a:avLst/>
          </a:prstGeom>
          <a:noFill/>
        </p:spPr>
        <p:txBody>
          <a:bodyPr wrap="square">
            <a:spAutoFit/>
          </a:bodyPr>
          <a:lstStyle/>
          <a:p>
            <a:pPr marL="0" marR="0" algn="ctr">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Fig12: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Thonny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IDE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D6876B46-1F4A-4D41-8AF1-3A3DE5A9043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64652" y="2297953"/>
            <a:ext cx="3713132" cy="2412375"/>
          </a:xfrm>
          <a:prstGeom prst="rect">
            <a:avLst/>
          </a:prstGeom>
          <a:ln>
            <a:noFill/>
          </a:ln>
          <a:effectLst>
            <a:outerShdw blurRad="190500" algn="tl" rotWithShape="0">
              <a:srgbClr val="000000">
                <a:alpha val="70000"/>
              </a:srgbClr>
            </a:outerShdw>
          </a:effectLst>
        </p:spPr>
      </p:pic>
      <p:sp>
        <p:nvSpPr>
          <p:cNvPr id="15" name="TextBox 14">
            <a:extLst>
              <a:ext uri="{FF2B5EF4-FFF2-40B4-BE49-F238E27FC236}">
                <a16:creationId xmlns:a16="http://schemas.microsoft.com/office/drawing/2014/main" id="{B48741FD-E8AD-846E-FBDB-EAD09F9CF335}"/>
              </a:ext>
            </a:extLst>
          </p:cNvPr>
          <p:cNvSpPr txBox="1"/>
          <p:nvPr/>
        </p:nvSpPr>
        <p:spPr>
          <a:xfrm>
            <a:off x="7964652" y="4911193"/>
            <a:ext cx="3271204" cy="374077"/>
          </a:xfrm>
          <a:prstGeom prst="rect">
            <a:avLst/>
          </a:prstGeom>
          <a:noFill/>
        </p:spPr>
        <p:txBody>
          <a:bodyPr wrap="square">
            <a:spAutoFit/>
          </a:bodyPr>
          <a:lstStyle/>
          <a:p>
            <a:pPr marL="0" marR="0" algn="ctr">
              <a:lnSpc>
                <a:spcPct val="107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Fig13: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ThingSpeak</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6" name="Picture 2" descr="Vignan's Foundation for Science, Technology &amp; Research (Deemed to be  University)">
            <a:extLst>
              <a:ext uri="{FF2B5EF4-FFF2-40B4-BE49-F238E27FC236}">
                <a16:creationId xmlns:a16="http://schemas.microsoft.com/office/drawing/2014/main" id="{AA72CE98-3576-1C20-C42C-2280BEEF3F1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90857" y="0"/>
            <a:ext cx="2501143" cy="80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03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0E742-5845-8F07-37FC-F1C319B160A2}"/>
              </a:ext>
            </a:extLst>
          </p:cNvPr>
          <p:cNvSpPr>
            <a:spLocks noGrp="1"/>
          </p:cNvSpPr>
          <p:nvPr>
            <p:ph type="title"/>
          </p:nvPr>
        </p:nvSpPr>
        <p:spPr>
          <a:xfrm>
            <a:off x="1090090" y="301736"/>
            <a:ext cx="9905998" cy="1478570"/>
          </a:xfrm>
        </p:spPr>
        <p:txBody>
          <a:bodyPr/>
          <a:lstStyle/>
          <a:p>
            <a:r>
              <a:rPr lang="en-IN" dirty="0">
                <a:latin typeface="Times New Roman" panose="02020603050405020304" pitchFamily="18" charset="0"/>
                <a:cs typeface="Times New Roman" panose="02020603050405020304" pitchFamily="18" charset="0"/>
              </a:rPr>
              <a:t>Block Diagram</a:t>
            </a:r>
          </a:p>
        </p:txBody>
      </p:sp>
      <p:grpSp>
        <p:nvGrpSpPr>
          <p:cNvPr id="23" name="Group 22">
            <a:extLst>
              <a:ext uri="{FF2B5EF4-FFF2-40B4-BE49-F238E27FC236}">
                <a16:creationId xmlns:a16="http://schemas.microsoft.com/office/drawing/2014/main" id="{0219B3D2-14B2-B158-1820-3827BD510B90}"/>
              </a:ext>
            </a:extLst>
          </p:cNvPr>
          <p:cNvGrpSpPr/>
          <p:nvPr/>
        </p:nvGrpSpPr>
        <p:grpSpPr>
          <a:xfrm>
            <a:off x="2658175" y="1424108"/>
            <a:ext cx="7341231" cy="4465415"/>
            <a:chOff x="2333711" y="1957982"/>
            <a:chExt cx="8031419" cy="4807692"/>
          </a:xfrm>
        </p:grpSpPr>
        <p:sp>
          <p:nvSpPr>
            <p:cNvPr id="4" name="Rectangle 3">
              <a:extLst>
                <a:ext uri="{FF2B5EF4-FFF2-40B4-BE49-F238E27FC236}">
                  <a16:creationId xmlns:a16="http://schemas.microsoft.com/office/drawing/2014/main" id="{DF722D11-CF7A-9096-443C-FCD11B17B5BF}"/>
                </a:ext>
              </a:extLst>
            </p:cNvPr>
            <p:cNvSpPr/>
            <p:nvPr/>
          </p:nvSpPr>
          <p:spPr>
            <a:xfrm>
              <a:off x="5199179" y="2955360"/>
              <a:ext cx="1949966" cy="3210310"/>
            </a:xfrm>
            <a:prstGeom prst="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RASPBERRY</a:t>
              </a:r>
            </a:p>
            <a:p>
              <a:pPr algn="ctr"/>
              <a:r>
                <a:rPr lang="en-IN" dirty="0"/>
                <a:t>PI</a:t>
              </a:r>
            </a:p>
          </p:txBody>
        </p:sp>
        <p:sp>
          <p:nvSpPr>
            <p:cNvPr id="5" name="Rectangle 4">
              <a:extLst>
                <a:ext uri="{FF2B5EF4-FFF2-40B4-BE49-F238E27FC236}">
                  <a16:creationId xmlns:a16="http://schemas.microsoft.com/office/drawing/2014/main" id="{FAAE705D-814A-EC38-7A25-A1F9D092EEA9}"/>
                </a:ext>
              </a:extLst>
            </p:cNvPr>
            <p:cNvSpPr/>
            <p:nvPr/>
          </p:nvSpPr>
          <p:spPr>
            <a:xfrm>
              <a:off x="2335546" y="1957982"/>
              <a:ext cx="1697379" cy="680898"/>
            </a:xfrm>
            <a:prstGeom prst="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POWER SUPPLY</a:t>
              </a:r>
            </a:p>
          </p:txBody>
        </p:sp>
        <p:sp>
          <p:nvSpPr>
            <p:cNvPr id="6" name="Arrow: Right 5">
              <a:extLst>
                <a:ext uri="{FF2B5EF4-FFF2-40B4-BE49-F238E27FC236}">
                  <a16:creationId xmlns:a16="http://schemas.microsoft.com/office/drawing/2014/main" id="{49827AC6-E7BC-AAD2-3C5A-203E7667B655}"/>
                </a:ext>
              </a:extLst>
            </p:cNvPr>
            <p:cNvSpPr/>
            <p:nvPr/>
          </p:nvSpPr>
          <p:spPr>
            <a:xfrm>
              <a:off x="4041540" y="2229250"/>
              <a:ext cx="1921074" cy="80699"/>
            </a:xfrm>
            <a:prstGeom prst="rightArrow">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Arrow: Down 6">
              <a:extLst>
                <a:ext uri="{FF2B5EF4-FFF2-40B4-BE49-F238E27FC236}">
                  <a16:creationId xmlns:a16="http://schemas.microsoft.com/office/drawing/2014/main" id="{2A895FDA-62C0-B8BF-6E4F-9EBE5BEC7E83}"/>
                </a:ext>
              </a:extLst>
            </p:cNvPr>
            <p:cNvSpPr/>
            <p:nvPr/>
          </p:nvSpPr>
          <p:spPr>
            <a:xfrm>
              <a:off x="5972365" y="2251352"/>
              <a:ext cx="70724" cy="680898"/>
            </a:xfrm>
            <a:prstGeom prst="downArrow">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Rectangle 8">
              <a:extLst>
                <a:ext uri="{FF2B5EF4-FFF2-40B4-BE49-F238E27FC236}">
                  <a16:creationId xmlns:a16="http://schemas.microsoft.com/office/drawing/2014/main" id="{61E1277F-A04B-F016-222F-5A5AC5C25356}"/>
                </a:ext>
              </a:extLst>
            </p:cNvPr>
            <p:cNvSpPr/>
            <p:nvPr/>
          </p:nvSpPr>
          <p:spPr>
            <a:xfrm>
              <a:off x="2333711" y="4270558"/>
              <a:ext cx="1697379" cy="680898"/>
            </a:xfrm>
            <a:prstGeom prst="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MCP3208 A/D</a:t>
              </a:r>
            </a:p>
          </p:txBody>
        </p:sp>
        <p:sp>
          <p:nvSpPr>
            <p:cNvPr id="10" name="Arrow: Right 9">
              <a:extLst>
                <a:ext uri="{FF2B5EF4-FFF2-40B4-BE49-F238E27FC236}">
                  <a16:creationId xmlns:a16="http://schemas.microsoft.com/office/drawing/2014/main" id="{FA0896E5-4B9C-D9E2-FFE3-0B86E8A67199}"/>
                </a:ext>
              </a:extLst>
            </p:cNvPr>
            <p:cNvSpPr/>
            <p:nvPr/>
          </p:nvSpPr>
          <p:spPr>
            <a:xfrm>
              <a:off x="4047989" y="4630030"/>
              <a:ext cx="1151794" cy="80699"/>
            </a:xfrm>
            <a:prstGeom prst="rightArrow">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81AE4E30-8BB9-3D12-2D02-52BA0197E119}"/>
                </a:ext>
              </a:extLst>
            </p:cNvPr>
            <p:cNvSpPr/>
            <p:nvPr/>
          </p:nvSpPr>
          <p:spPr>
            <a:xfrm>
              <a:off x="2333712" y="3149681"/>
              <a:ext cx="1697379" cy="680898"/>
            </a:xfrm>
            <a:prstGeom prst="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PULSE SENSOR</a:t>
              </a:r>
            </a:p>
          </p:txBody>
        </p:sp>
        <p:sp>
          <p:nvSpPr>
            <p:cNvPr id="12" name="Arrow: Down 11">
              <a:extLst>
                <a:ext uri="{FF2B5EF4-FFF2-40B4-BE49-F238E27FC236}">
                  <a16:creationId xmlns:a16="http://schemas.microsoft.com/office/drawing/2014/main" id="{F0EA43B9-64D4-4919-3E44-0B461137458A}"/>
                </a:ext>
              </a:extLst>
            </p:cNvPr>
            <p:cNvSpPr/>
            <p:nvPr/>
          </p:nvSpPr>
          <p:spPr>
            <a:xfrm>
              <a:off x="3110346" y="3833689"/>
              <a:ext cx="48887" cy="431967"/>
            </a:xfrm>
            <a:prstGeom prst="downArrow">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9A1BC068-2D00-8606-4116-47C48B09E18E}"/>
                </a:ext>
              </a:extLst>
            </p:cNvPr>
            <p:cNvSpPr/>
            <p:nvPr/>
          </p:nvSpPr>
          <p:spPr>
            <a:xfrm>
              <a:off x="2333711" y="5558584"/>
              <a:ext cx="1697379" cy="680898"/>
            </a:xfrm>
            <a:prstGeom prst="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LM35</a:t>
              </a:r>
            </a:p>
          </p:txBody>
        </p:sp>
        <p:sp>
          <p:nvSpPr>
            <p:cNvPr id="14" name="Arrow: Up 13">
              <a:extLst>
                <a:ext uri="{FF2B5EF4-FFF2-40B4-BE49-F238E27FC236}">
                  <a16:creationId xmlns:a16="http://schemas.microsoft.com/office/drawing/2014/main" id="{C007360F-3B9E-7FC1-8F14-766EDC041A97}"/>
                </a:ext>
              </a:extLst>
            </p:cNvPr>
            <p:cNvSpPr/>
            <p:nvPr/>
          </p:nvSpPr>
          <p:spPr>
            <a:xfrm>
              <a:off x="3110346" y="4991558"/>
              <a:ext cx="48887" cy="562123"/>
            </a:xfrm>
            <a:prstGeom prst="upArrow">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hought Bubble: Cloud 14">
              <a:extLst>
                <a:ext uri="{FF2B5EF4-FFF2-40B4-BE49-F238E27FC236}">
                  <a16:creationId xmlns:a16="http://schemas.microsoft.com/office/drawing/2014/main" id="{8CDC53AF-3FF1-7726-6A52-52EB2349BDF9}"/>
                </a:ext>
              </a:extLst>
            </p:cNvPr>
            <p:cNvSpPr/>
            <p:nvPr/>
          </p:nvSpPr>
          <p:spPr>
            <a:xfrm>
              <a:off x="8185419" y="3269422"/>
              <a:ext cx="2179711" cy="1283797"/>
            </a:xfrm>
            <a:prstGeom prst="cloudCallou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err="1">
                  <a:latin typeface="Times New Roman" panose="02020603050405020304" pitchFamily="18" charset="0"/>
                  <a:cs typeface="Times New Roman" panose="02020603050405020304" pitchFamily="18" charset="0"/>
                </a:rPr>
                <a:t>ThingSpeak</a:t>
              </a:r>
              <a:endParaRPr lang="en-IN" dirty="0"/>
            </a:p>
          </p:txBody>
        </p:sp>
        <p:sp>
          <p:nvSpPr>
            <p:cNvPr id="16" name="Arrow: Right 15">
              <a:extLst>
                <a:ext uri="{FF2B5EF4-FFF2-40B4-BE49-F238E27FC236}">
                  <a16:creationId xmlns:a16="http://schemas.microsoft.com/office/drawing/2014/main" id="{AFAC9F60-8CCF-A3D7-94FB-28FC0429DE3D}"/>
                </a:ext>
              </a:extLst>
            </p:cNvPr>
            <p:cNvSpPr/>
            <p:nvPr/>
          </p:nvSpPr>
          <p:spPr>
            <a:xfrm>
              <a:off x="7182460" y="4630030"/>
              <a:ext cx="1590105" cy="80699"/>
            </a:xfrm>
            <a:prstGeom prst="rightArrow">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EBEF6197-88CB-EF1C-A6F9-DF4E6CCF28EF}"/>
                </a:ext>
              </a:extLst>
            </p:cNvPr>
            <p:cNvSpPr/>
            <p:nvPr/>
          </p:nvSpPr>
          <p:spPr>
            <a:xfrm>
              <a:off x="7482966" y="6084776"/>
              <a:ext cx="1583243" cy="680898"/>
            </a:xfrm>
            <a:prstGeom prst="rect">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WIFI</a:t>
              </a:r>
            </a:p>
          </p:txBody>
        </p:sp>
        <p:sp>
          <p:nvSpPr>
            <p:cNvPr id="19" name="Arrow: Left 18">
              <a:extLst>
                <a:ext uri="{FF2B5EF4-FFF2-40B4-BE49-F238E27FC236}">
                  <a16:creationId xmlns:a16="http://schemas.microsoft.com/office/drawing/2014/main" id="{B1E7B7A1-B9D4-64DA-C641-7753BC6BA58B}"/>
                </a:ext>
              </a:extLst>
            </p:cNvPr>
            <p:cNvSpPr/>
            <p:nvPr/>
          </p:nvSpPr>
          <p:spPr>
            <a:xfrm>
              <a:off x="6410632" y="6440129"/>
              <a:ext cx="1072334" cy="80699"/>
            </a:xfrm>
            <a:prstGeom prst="leftArrow">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Arrow: Up 21">
              <a:extLst>
                <a:ext uri="{FF2B5EF4-FFF2-40B4-BE49-F238E27FC236}">
                  <a16:creationId xmlns:a16="http://schemas.microsoft.com/office/drawing/2014/main" id="{39347A34-30E0-7BAE-4339-81FA25CE9F23}"/>
                </a:ext>
              </a:extLst>
            </p:cNvPr>
            <p:cNvSpPr/>
            <p:nvPr/>
          </p:nvSpPr>
          <p:spPr>
            <a:xfrm>
              <a:off x="6410632" y="6165670"/>
              <a:ext cx="45719" cy="274459"/>
            </a:xfrm>
            <a:prstGeom prst="upArrow">
              <a:avLst/>
            </a:prstGeom>
            <a:ln>
              <a:solidFill>
                <a:srgbClr val="00B0F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grpSp>
      <p:sp>
        <p:nvSpPr>
          <p:cNvPr id="24" name="Title 1">
            <a:extLst>
              <a:ext uri="{FF2B5EF4-FFF2-40B4-BE49-F238E27FC236}">
                <a16:creationId xmlns:a16="http://schemas.microsoft.com/office/drawing/2014/main" id="{8B72DDC8-328C-C846-9065-EEE6CC15DE48}"/>
              </a:ext>
            </a:extLst>
          </p:cNvPr>
          <p:cNvSpPr txBox="1">
            <a:spLocks/>
          </p:cNvSpPr>
          <p:nvPr/>
        </p:nvSpPr>
        <p:spPr>
          <a:xfrm>
            <a:off x="1111942" y="5545959"/>
            <a:ext cx="9968116" cy="1317033"/>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a:latin typeface="Times New Roman" panose="02020603050405020304" pitchFamily="18" charset="0"/>
                <a:cs typeface="Times New Roman" panose="02020603050405020304" pitchFamily="18" charset="0"/>
              </a:rPr>
              <a:t>Fig14: Block Diagram of Patient Monitoring System</a:t>
            </a:r>
            <a:endParaRPr lang="en-IN" sz="2800" dirty="0"/>
          </a:p>
        </p:txBody>
      </p:sp>
      <p:pic>
        <p:nvPicPr>
          <p:cNvPr id="25" name="Picture 2" descr="Vignan's Foundation for Science, Technology &amp; Research (Deemed to be  University)">
            <a:extLst>
              <a:ext uri="{FF2B5EF4-FFF2-40B4-BE49-F238E27FC236}">
                <a16:creationId xmlns:a16="http://schemas.microsoft.com/office/drawing/2014/main" id="{AE521454-00DB-E5C6-40B4-88146FA21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0857" y="0"/>
            <a:ext cx="2501143" cy="80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1927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7523-E7F0-AB51-030E-F82EFCC1CCB0}"/>
              </a:ext>
            </a:extLst>
          </p:cNvPr>
          <p:cNvSpPr>
            <a:spLocks noGrp="1"/>
          </p:cNvSpPr>
          <p:nvPr>
            <p:ph type="title"/>
          </p:nvPr>
        </p:nvSpPr>
        <p:spPr>
          <a:xfrm>
            <a:off x="916858" y="667416"/>
            <a:ext cx="10515600" cy="1325563"/>
          </a:xfrm>
        </p:spPr>
        <p:txBody>
          <a:bodyPr/>
          <a:lstStyle/>
          <a:p>
            <a:r>
              <a:rPr lang="en-IN" b="1" dirty="0">
                <a:latin typeface="Times New Roman" panose="02020603050405020304" pitchFamily="18" charset="0"/>
                <a:cs typeface="Times New Roman" panose="02020603050405020304" pitchFamily="18" charset="0"/>
              </a:rPr>
              <a:t>Advantages</a:t>
            </a:r>
          </a:p>
        </p:txBody>
      </p:sp>
      <p:sp>
        <p:nvSpPr>
          <p:cNvPr id="3" name="Content Placeholder 2">
            <a:extLst>
              <a:ext uri="{FF2B5EF4-FFF2-40B4-BE49-F238E27FC236}">
                <a16:creationId xmlns:a16="http://schemas.microsoft.com/office/drawing/2014/main" id="{AB6A6696-4280-A9E8-B269-E99B4DF67AEF}"/>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Easy to monitor</a:t>
            </a:r>
          </a:p>
          <a:p>
            <a:pPr algn="just"/>
            <a:r>
              <a:rPr lang="en-US" sz="2800" dirty="0">
                <a:latin typeface="Times New Roman" panose="02020603050405020304" pitchFamily="18" charset="0"/>
                <a:cs typeface="Times New Roman" panose="02020603050405020304" pitchFamily="18" charset="0"/>
              </a:rPr>
              <a:t>Used for both personal and hospital</a:t>
            </a:r>
          </a:p>
          <a:p>
            <a:pPr algn="just"/>
            <a:r>
              <a:rPr lang="en-US" sz="2800" dirty="0">
                <a:latin typeface="Times New Roman" panose="02020603050405020304" pitchFamily="18" charset="0"/>
                <a:cs typeface="Times New Roman" panose="02020603050405020304" pitchFamily="18" charset="0"/>
              </a:rPr>
              <a:t>Doctor need not to touch the patient physically</a:t>
            </a:r>
          </a:p>
          <a:p>
            <a:pPr algn="just"/>
            <a:r>
              <a:rPr lang="en-US" sz="2800" dirty="0">
                <a:latin typeface="Times New Roman" panose="02020603050405020304" pitchFamily="18" charset="0"/>
                <a:cs typeface="Times New Roman" panose="02020603050405020304" pitchFamily="18" charset="0"/>
              </a:rPr>
              <a:t>We can monitor continuously</a:t>
            </a:r>
          </a:p>
          <a:p>
            <a:pPr algn="just"/>
            <a:r>
              <a:rPr lang="en-US" sz="2800" dirty="0">
                <a:latin typeface="Times New Roman" panose="02020603050405020304" pitchFamily="18" charset="0"/>
                <a:cs typeface="Times New Roman" panose="02020603050405020304" pitchFamily="18" charset="0"/>
              </a:rPr>
              <a:t>It is mechanism can be understand by every one</a:t>
            </a:r>
            <a:endParaRPr lang="en-IN" sz="2800"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4" name="Picture 2" descr="Vignan's Foundation for Science, Technology &amp; Research (Deemed to be  University)">
            <a:extLst>
              <a:ext uri="{FF2B5EF4-FFF2-40B4-BE49-F238E27FC236}">
                <a16:creationId xmlns:a16="http://schemas.microsoft.com/office/drawing/2014/main" id="{87DF17E2-79BA-A5E9-938F-6C91661B5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0857" y="0"/>
            <a:ext cx="2501143" cy="80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4584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887BB-7913-BA28-16DD-E650DED5CCA5}"/>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Applications</a:t>
            </a:r>
          </a:p>
        </p:txBody>
      </p:sp>
      <p:sp>
        <p:nvSpPr>
          <p:cNvPr id="3" name="Content Placeholder 2">
            <a:extLst>
              <a:ext uri="{FF2B5EF4-FFF2-40B4-BE49-F238E27FC236}">
                <a16:creationId xmlns:a16="http://schemas.microsoft.com/office/drawing/2014/main" id="{AA0A37A5-B837-D980-B6A4-78EB9324C707}"/>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It can be used in ICUs, operation theatres etc for monitoring the health condition of the patient.</a:t>
            </a:r>
          </a:p>
          <a:p>
            <a:pPr algn="just"/>
            <a:r>
              <a:rPr lang="en-IN" dirty="0">
                <a:latin typeface="Times New Roman" panose="02020603050405020304" pitchFamily="18" charset="0"/>
                <a:cs typeface="Times New Roman" panose="02020603050405020304" pitchFamily="18" charset="0"/>
              </a:rPr>
              <a:t>It can also be used in old age homes to monitor the various parameters of a sick person.</a:t>
            </a:r>
          </a:p>
          <a:p>
            <a:pPr algn="just"/>
            <a:r>
              <a:rPr lang="en-IN" dirty="0">
                <a:latin typeface="Times New Roman" panose="02020603050405020304" pitchFamily="18" charset="0"/>
                <a:cs typeface="Times New Roman" panose="02020603050405020304" pitchFamily="18" charset="0"/>
              </a:rPr>
              <a:t>It can be used in daily life to maintain a healthy life style.</a:t>
            </a:r>
          </a:p>
        </p:txBody>
      </p:sp>
      <p:pic>
        <p:nvPicPr>
          <p:cNvPr id="4" name="Picture 2" descr="Vignan's Foundation for Science, Technology &amp; Research (Deemed to be  University)">
            <a:extLst>
              <a:ext uri="{FF2B5EF4-FFF2-40B4-BE49-F238E27FC236}">
                <a16:creationId xmlns:a16="http://schemas.microsoft.com/office/drawing/2014/main" id="{A2FF9414-D78F-CFFD-7382-69E04B216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0857" y="0"/>
            <a:ext cx="2501143" cy="80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5319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5201-93BA-84BB-95EE-8C5AFFA0FA39}"/>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E9DE464-EAB4-C548-0CB9-EE121009FFA8}"/>
              </a:ext>
            </a:extLst>
          </p:cNvPr>
          <p:cNvSpPr>
            <a:spLocks noGrp="1"/>
          </p:cNvSpPr>
          <p:nvPr>
            <p:ph idx="1"/>
          </p:nvPr>
        </p:nvSpPr>
        <p:spPr>
          <a:xfrm>
            <a:off x="1141413" y="2505125"/>
            <a:ext cx="9998536" cy="2961610"/>
          </a:xfrm>
        </p:spPr>
        <p:txBody>
          <a:bodyPr/>
          <a:lstStyle/>
          <a:p>
            <a:pPr marL="0" indent="0" algn="just">
              <a:buNone/>
            </a:pPr>
            <a:r>
              <a:rPr lang="en-IN" dirty="0">
                <a:latin typeface="Times New Roman" panose="02020603050405020304" pitchFamily="18" charset="0"/>
                <a:cs typeface="Times New Roman" panose="02020603050405020304" pitchFamily="18" charset="0"/>
              </a:rPr>
              <a:t>Conclusion of our project is that is very much essential to measure the human body parameter which is in critical situation ,without analysing we can’t the identify the exact problem and if we analyse the data then we can treat patient more accurately more efficiently and as soon as possible.</a:t>
            </a:r>
          </a:p>
          <a:p>
            <a:pPr marL="0" indent="0">
              <a:buNone/>
            </a:pPr>
            <a:endParaRPr lang="en-IN" dirty="0"/>
          </a:p>
        </p:txBody>
      </p:sp>
      <p:pic>
        <p:nvPicPr>
          <p:cNvPr id="4" name="Picture 2" descr="Vignan's Foundation for Science, Technology &amp; Research (Deemed to be  University)">
            <a:extLst>
              <a:ext uri="{FF2B5EF4-FFF2-40B4-BE49-F238E27FC236}">
                <a16:creationId xmlns:a16="http://schemas.microsoft.com/office/drawing/2014/main" id="{840FECF8-4FF1-E2DE-B822-9DCD7EE486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0857" y="0"/>
            <a:ext cx="2501143" cy="80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0222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1BD1-B35E-750E-B394-A95F151520C0}"/>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Future Scope</a:t>
            </a:r>
          </a:p>
        </p:txBody>
      </p:sp>
      <p:sp>
        <p:nvSpPr>
          <p:cNvPr id="3" name="Content Placeholder 2">
            <a:extLst>
              <a:ext uri="{FF2B5EF4-FFF2-40B4-BE49-F238E27FC236}">
                <a16:creationId xmlns:a16="http://schemas.microsoft.com/office/drawing/2014/main" id="{7B828BFB-7161-0FE3-3485-BC8599779FDE}"/>
              </a:ext>
            </a:extLst>
          </p:cNvPr>
          <p:cNvSpPr>
            <a:spLocks noGrp="1"/>
          </p:cNvSpPr>
          <p:nvPr>
            <p:ph idx="1"/>
          </p:nvPr>
        </p:nvSpPr>
        <p:spPr/>
        <p:txBody>
          <a:bodyPr/>
          <a:lstStyle/>
          <a:p>
            <a:pPr algn="just"/>
            <a:r>
              <a:rPr lang="en-IN" dirty="0">
                <a:latin typeface="Times New Roman" panose="02020603050405020304" pitchFamily="18" charset="0"/>
                <a:cs typeface="Times New Roman" panose="02020603050405020304" pitchFamily="18" charset="0"/>
              </a:rPr>
              <a:t>We have to interface Blood Pressure, ECG, SpO2 and collect the information from different age group people and that data from different people so that data is accessible to doctor directly.</a:t>
            </a:r>
          </a:p>
          <a:p>
            <a:pPr algn="just"/>
            <a:r>
              <a:rPr lang="en-IN" dirty="0">
                <a:latin typeface="Times New Roman" panose="02020603050405020304" pitchFamily="18" charset="0"/>
                <a:cs typeface="Times New Roman" panose="02020603050405020304" pitchFamily="18" charset="0"/>
              </a:rPr>
              <a:t>The whole health monitoring system, which we have proposed can be integrated into a small compact unit as small as a cell phone.</a:t>
            </a:r>
          </a:p>
          <a:p>
            <a:pPr algn="just"/>
            <a:r>
              <a:rPr lang="en-IN" dirty="0">
                <a:latin typeface="Times New Roman" panose="02020603050405020304" pitchFamily="18" charset="0"/>
                <a:cs typeface="Times New Roman" panose="02020603050405020304" pitchFamily="18" charset="0"/>
              </a:rPr>
              <a:t>This will help the patients to easily carry this device with them wherever they go.</a:t>
            </a:r>
          </a:p>
          <a:p>
            <a:pPr marL="0" indent="0">
              <a:buNone/>
            </a:pPr>
            <a:endParaRPr lang="en-IN" dirty="0"/>
          </a:p>
        </p:txBody>
      </p:sp>
      <p:pic>
        <p:nvPicPr>
          <p:cNvPr id="4" name="Picture 2" descr="Vignan's Foundation for Science, Technology &amp; Research (Deemed to be  University)">
            <a:extLst>
              <a:ext uri="{FF2B5EF4-FFF2-40B4-BE49-F238E27FC236}">
                <a16:creationId xmlns:a16="http://schemas.microsoft.com/office/drawing/2014/main" id="{E17575E6-63E0-7F1A-3A92-72819FDAE8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0857" y="-46653"/>
            <a:ext cx="2501143" cy="80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2686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E0004-1D6C-9E56-6DEC-736D9B2D1D1C}"/>
              </a:ext>
            </a:extLst>
          </p:cNvPr>
          <p:cNvSpPr>
            <a:spLocks noGrp="1"/>
          </p:cNvSpPr>
          <p:nvPr>
            <p:ph type="title"/>
          </p:nvPr>
        </p:nvSpPr>
        <p:spPr>
          <a:xfrm>
            <a:off x="944768" y="520196"/>
            <a:ext cx="9905998" cy="1478570"/>
          </a:xfrm>
        </p:spPr>
        <p:txBody>
          <a:bodyPr/>
          <a:lstStyle/>
          <a:p>
            <a:r>
              <a:rPr lang="en-IN" b="1"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C94A56E8-94D5-7BD7-B3B7-9F5D04C4C7DC}"/>
              </a:ext>
            </a:extLst>
          </p:cNvPr>
          <p:cNvSpPr>
            <a:spLocks noGrp="1"/>
          </p:cNvSpPr>
          <p:nvPr>
            <p:ph idx="1"/>
          </p:nvPr>
        </p:nvSpPr>
        <p:spPr>
          <a:xfrm>
            <a:off x="602593" y="1851282"/>
            <a:ext cx="10983637" cy="5149289"/>
          </a:xfrm>
        </p:spPr>
        <p:txBody>
          <a:bodyPr>
            <a:noAutofit/>
          </a:bodyPr>
          <a:lstStyle/>
          <a:p>
            <a:pPr marL="514350" indent="-514350" algn="just">
              <a:buFont typeface="+mj-lt"/>
              <a:buAutoNum type="arabicPeriod"/>
            </a:pPr>
            <a:r>
              <a:rPr lang="en-IN" sz="20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V. B. Shalini, "Smart Health Care Monitoring System based on Internet of Things (IOT)," 2021 International Conference on Artificial Intelligence and Smart Systems (ICAIS), Coimbatore, India, 2021, pp. 1449-1453, Doi: 10.1109/ICAIS50930.2021.9396019.</a:t>
            </a:r>
          </a:p>
          <a:p>
            <a:pPr marL="514350" indent="-514350" algn="just">
              <a:buFont typeface="+mj-lt"/>
              <a:buAutoNum type="arabicPeriod"/>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 </a:t>
            </a:r>
            <a:r>
              <a:rPr lang="en-US"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Navale</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 </a:t>
            </a:r>
            <a:r>
              <a:rPr lang="en-US"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Damare</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 Chavan, R. Dube and S. Patil, "Android Based Heart Monitoring and Reporting System", International Journal of Advanced Research in Computer and Communication Engineering, vol. 3, no. 5, May 2017.</a:t>
            </a:r>
            <a:endPar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Manisha </a:t>
            </a:r>
            <a:r>
              <a:rPr lang="en-IN"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Shelar</a:t>
            </a:r>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Jaykaran</a:t>
            </a:r>
            <a:r>
              <a:rPr lang="en-IN"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Singh, Mukesh Tiwari, “Wireless Patient Health Monitoring System”, International Journal of Computer Applications (0975 – 8887) Volume 62– No.6, January 2018.</a:t>
            </a:r>
          </a:p>
          <a:p>
            <a:pPr marL="514350" indent="-514350" algn="just">
              <a:buFont typeface="+mj-lt"/>
              <a:buAutoNum type="arabicPeriod"/>
            </a:pPr>
            <a:r>
              <a:rPr lang="en-IN" sz="2000" kern="100"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 D. Acharya and S. N. Patil, "IoT based Health Care Monitoring Kit," 2020 Fourth International Conference on Computing Methodologies and Communication (ICCMC), Erode, India, 2020, pp. 363-368, Doi: 10.1109/ICCMC48092.2020.ICCMC-00068.</a:t>
            </a:r>
            <a:endParaRPr lang="en-IN" sz="2000" kern="100" dirty="0">
              <a:effectLst>
                <a:outerShdw blurRad="38100" dist="38100" dir="2700000" algn="tl">
                  <a:srgbClr val="000000">
                    <a:alpha val="43137"/>
                  </a:srgbClr>
                </a:outerShdw>
              </a:effectLst>
              <a:latin typeface="Calibri" panose="020F0502020204030204" pitchFamily="34" charset="0"/>
              <a:ea typeface="Calibri" panose="020F0502020204030204" pitchFamily="34" charset="0"/>
              <a:cs typeface="Times New Roman" panose="02020603050405020304" pitchFamily="18" charset="0"/>
            </a:endParaRPr>
          </a:p>
          <a:p>
            <a:pPr marL="514350" indent="-514350" algn="just">
              <a:buFont typeface="+mj-lt"/>
              <a:buAutoNum type="arabicPeriod"/>
            </a:pPr>
            <a:endParaRPr lang="en-IN" sz="500" dirty="0"/>
          </a:p>
        </p:txBody>
      </p:sp>
      <p:pic>
        <p:nvPicPr>
          <p:cNvPr id="4" name="Picture 2" descr="Vignan's Foundation for Science, Technology &amp; Research (Deemed to be  University)">
            <a:extLst>
              <a:ext uri="{FF2B5EF4-FFF2-40B4-BE49-F238E27FC236}">
                <a16:creationId xmlns:a16="http://schemas.microsoft.com/office/drawing/2014/main" id="{20A291DB-C860-2989-9C1C-6330B0439A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0857" y="0"/>
            <a:ext cx="2501143" cy="80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27478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004081F-D7B4-D9FE-60D8-E3A77E3EE427}"/>
              </a:ext>
            </a:extLst>
          </p:cNvPr>
          <p:cNvPicPr>
            <a:picLocks noChangeAspect="1"/>
          </p:cNvPicPr>
          <p:nvPr/>
        </p:nvPicPr>
        <p:blipFill>
          <a:blip r:embed="rId2"/>
          <a:stretch>
            <a:fillRect/>
          </a:stretch>
        </p:blipFill>
        <p:spPr>
          <a:xfrm>
            <a:off x="2443065" y="1226976"/>
            <a:ext cx="7305870" cy="4404048"/>
          </a:xfrm>
          <a:prstGeom prst="rect">
            <a:avLst/>
          </a:prstGeom>
        </p:spPr>
      </p:pic>
    </p:spTree>
    <p:extLst>
      <p:ext uri="{BB962C8B-B14F-4D97-AF65-F5344CB8AC3E}">
        <p14:creationId xmlns:p14="http://schemas.microsoft.com/office/powerpoint/2010/main" val="7776417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F238F-83AF-9D96-47E8-FA598C629295}"/>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CONTENTS</a:t>
            </a:r>
            <a:endParaRPr lang="en-IN" dirty="0"/>
          </a:p>
        </p:txBody>
      </p:sp>
      <p:sp>
        <p:nvSpPr>
          <p:cNvPr id="3" name="Content Placeholder 2">
            <a:extLst>
              <a:ext uri="{FF2B5EF4-FFF2-40B4-BE49-F238E27FC236}">
                <a16:creationId xmlns:a16="http://schemas.microsoft.com/office/drawing/2014/main" id="{670A214B-E232-3851-90F3-8C1AE22FFE21}"/>
              </a:ext>
            </a:extLst>
          </p:cNvPr>
          <p:cNvSpPr>
            <a:spLocks noGrp="1"/>
          </p:cNvSpPr>
          <p:nvPr>
            <p:ph idx="1"/>
          </p:nvPr>
        </p:nvSpPr>
        <p:spPr>
          <a:xfrm>
            <a:off x="1229903" y="1787371"/>
            <a:ext cx="10431156" cy="4452111"/>
          </a:xfrm>
        </p:spPr>
        <p:txBody>
          <a:bodyPr>
            <a:normAutofit fontScale="25000" lnSpcReduction="20000"/>
          </a:bodyPr>
          <a:lstStyle/>
          <a:p>
            <a:r>
              <a:rPr lang="en-US" sz="9600" dirty="0">
                <a:latin typeface="Times New Roman" panose="02020603050405020304" pitchFamily="18" charset="0"/>
                <a:cs typeface="Times New Roman" panose="02020603050405020304" pitchFamily="18" charset="0"/>
              </a:rPr>
              <a:t>Objective</a:t>
            </a:r>
          </a:p>
          <a:p>
            <a:r>
              <a:rPr lang="en-US" sz="9600" dirty="0">
                <a:latin typeface="Times New Roman" panose="02020603050405020304" pitchFamily="18" charset="0"/>
                <a:cs typeface="Times New Roman" panose="02020603050405020304" pitchFamily="18" charset="0"/>
              </a:rPr>
              <a:t>Introduction</a:t>
            </a:r>
          </a:p>
          <a:p>
            <a:r>
              <a:rPr lang="en-US" sz="9600" dirty="0">
                <a:latin typeface="Times New Roman" panose="02020603050405020304" pitchFamily="18" charset="0"/>
                <a:cs typeface="Times New Roman" panose="02020603050405020304" pitchFamily="18" charset="0"/>
              </a:rPr>
              <a:t>Circuit Diagram</a:t>
            </a:r>
          </a:p>
          <a:p>
            <a:r>
              <a:rPr lang="en-US" sz="9600" dirty="0">
                <a:latin typeface="Times New Roman" panose="02020603050405020304" pitchFamily="18" charset="0"/>
                <a:cs typeface="Times New Roman" panose="02020603050405020304" pitchFamily="18" charset="0"/>
              </a:rPr>
              <a:t>Components</a:t>
            </a:r>
          </a:p>
          <a:p>
            <a:r>
              <a:rPr lang="en-US" sz="9600" dirty="0">
                <a:latin typeface="Times New Roman" panose="02020603050405020304" pitchFamily="18" charset="0"/>
                <a:cs typeface="Times New Roman" panose="02020603050405020304" pitchFamily="18" charset="0"/>
              </a:rPr>
              <a:t>Block Diagram</a:t>
            </a:r>
          </a:p>
          <a:p>
            <a:r>
              <a:rPr lang="en-US" sz="9600" dirty="0">
                <a:latin typeface="Times New Roman" panose="02020603050405020304" pitchFamily="18" charset="0"/>
                <a:cs typeface="Times New Roman" panose="02020603050405020304" pitchFamily="18" charset="0"/>
              </a:rPr>
              <a:t>Advantages</a:t>
            </a:r>
          </a:p>
          <a:p>
            <a:r>
              <a:rPr lang="en-US" sz="9600" dirty="0">
                <a:latin typeface="Times New Roman" panose="02020603050405020304" pitchFamily="18" charset="0"/>
                <a:cs typeface="Times New Roman" panose="02020603050405020304" pitchFamily="18" charset="0"/>
              </a:rPr>
              <a:t>Applications</a:t>
            </a:r>
          </a:p>
          <a:p>
            <a:r>
              <a:rPr lang="en-US" sz="9600" dirty="0">
                <a:latin typeface="Times New Roman" panose="02020603050405020304" pitchFamily="18" charset="0"/>
                <a:cs typeface="Times New Roman" panose="02020603050405020304" pitchFamily="18" charset="0"/>
              </a:rPr>
              <a:t>Conclusion</a:t>
            </a:r>
          </a:p>
          <a:p>
            <a:r>
              <a:rPr lang="en-IN" sz="8000" dirty="0">
                <a:latin typeface="Times New Roman" panose="02020603050405020304" pitchFamily="18" charset="0"/>
                <a:cs typeface="Times New Roman" panose="02020603050405020304" pitchFamily="18" charset="0"/>
              </a:rPr>
              <a:t>Future Scope</a:t>
            </a:r>
            <a:endParaRPr lang="en-US" sz="8000" dirty="0">
              <a:latin typeface="Times New Roman" panose="02020603050405020304" pitchFamily="18" charset="0"/>
              <a:cs typeface="Times New Roman" panose="02020603050405020304" pitchFamily="18" charset="0"/>
            </a:endParaRPr>
          </a:p>
          <a:p>
            <a:r>
              <a:rPr lang="en-IN" sz="9600" dirty="0">
                <a:latin typeface="Times New Roman" panose="02020603050405020304" pitchFamily="18" charset="0"/>
                <a:cs typeface="Times New Roman" panose="02020603050405020304" pitchFamily="18" charset="0"/>
              </a:rPr>
              <a:t>References</a:t>
            </a:r>
            <a:endParaRPr lang="en-US" sz="9600" dirty="0">
              <a:latin typeface="Times New Roman" panose="02020603050405020304" pitchFamily="18" charset="0"/>
              <a:cs typeface="Times New Roman" panose="02020603050405020304" pitchFamily="18" charset="0"/>
            </a:endParaRPr>
          </a:p>
          <a:p>
            <a:endParaRPr lang="en-IN" dirty="0"/>
          </a:p>
        </p:txBody>
      </p:sp>
      <p:pic>
        <p:nvPicPr>
          <p:cNvPr id="4" name="Picture 2" descr="Vignan's Foundation for Science, Technology &amp; Research (Deemed to be  University)">
            <a:extLst>
              <a:ext uri="{FF2B5EF4-FFF2-40B4-BE49-F238E27FC236}">
                <a16:creationId xmlns:a16="http://schemas.microsoft.com/office/drawing/2014/main" id="{3AA9F364-5B54-5A31-1037-D1DEA2F650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0857" y="0"/>
            <a:ext cx="2501143" cy="80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0283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05682-B12F-9D5C-91A6-AF1A764D8AC4}"/>
              </a:ext>
            </a:extLst>
          </p:cNvPr>
          <p:cNvSpPr>
            <a:spLocks noGrp="1"/>
          </p:cNvSpPr>
          <p:nvPr>
            <p:ph type="title"/>
          </p:nvPr>
        </p:nvSpPr>
        <p:spPr>
          <a:xfrm>
            <a:off x="856277" y="521935"/>
            <a:ext cx="9905998" cy="1478570"/>
          </a:xfrm>
        </p:spPr>
        <p:txBody>
          <a:bodyPr/>
          <a:lstStyle/>
          <a:p>
            <a:r>
              <a:rPr lang="en-US" b="1" dirty="0">
                <a:latin typeface="Times New Roman" panose="02020603050405020304" pitchFamily="18" charset="0"/>
                <a:cs typeface="Times New Roman" panose="02020603050405020304" pitchFamily="18" charset="0"/>
              </a:rPr>
              <a:t>OBJECTIVE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251049D-305B-EAD4-4D9B-F4691E8C6057}"/>
              </a:ext>
            </a:extLst>
          </p:cNvPr>
          <p:cNvSpPr>
            <a:spLocks noGrp="1"/>
          </p:cNvSpPr>
          <p:nvPr>
            <p:ph idx="1"/>
          </p:nvPr>
        </p:nvSpPr>
        <p:spPr>
          <a:xfrm>
            <a:off x="571143" y="2097088"/>
            <a:ext cx="7481477" cy="2988426"/>
          </a:xfrm>
        </p:spPr>
        <p:txBody>
          <a:bodyPr/>
          <a:lstStyle/>
          <a:p>
            <a:pPr marL="0" indent="0" algn="just">
              <a:buNone/>
            </a:pPr>
            <a:r>
              <a:rPr lang="en-US" dirty="0">
                <a:latin typeface="Times New Roman" panose="02020603050405020304" pitchFamily="18" charset="0"/>
                <a:cs typeface="Times New Roman" panose="02020603050405020304" pitchFamily="18" charset="0"/>
              </a:rPr>
              <a:t>The goal of our project is to analyze body temperature and heart rate in order to accurately diagnose the patient's condition and provide a better treatment as quickly as possible. These analyses can wirelessly transmit data to the doctor's location, and we collect data from people of various ages, with the data being stored in </a:t>
            </a:r>
            <a:r>
              <a:rPr lang="en-US" dirty="0" err="1">
                <a:latin typeface="Times New Roman" panose="02020603050405020304" pitchFamily="18" charset="0"/>
                <a:cs typeface="Times New Roman" panose="02020603050405020304" pitchFamily="18" charset="0"/>
              </a:rPr>
              <a:t>ThingSpeak</a:t>
            </a:r>
            <a:r>
              <a:rPr lang="en-US" dirty="0">
                <a:latin typeface="Times New Roman" panose="02020603050405020304" pitchFamily="18" charset="0"/>
                <a:cs typeface="Times New Roman" panose="02020603050405020304" pitchFamily="18" charset="0"/>
              </a:rPr>
              <a:t>.</a:t>
            </a:r>
          </a:p>
        </p:txBody>
      </p:sp>
      <p:pic>
        <p:nvPicPr>
          <p:cNvPr id="5" name="Picture 4">
            <a:extLst>
              <a:ext uri="{FF2B5EF4-FFF2-40B4-BE49-F238E27FC236}">
                <a16:creationId xmlns:a16="http://schemas.microsoft.com/office/drawing/2014/main" id="{54A59A3A-1321-6E99-772E-F456BCE7C1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9805" y="2224547"/>
            <a:ext cx="3913840" cy="2536366"/>
          </a:xfrm>
          <a:prstGeom prst="rect">
            <a:avLst/>
          </a:prstGeom>
          <a:ln>
            <a:noFill/>
          </a:ln>
          <a:effectLst>
            <a:outerShdw blurRad="190500" algn="tl" rotWithShape="0">
              <a:srgbClr val="000000">
                <a:alpha val="70000"/>
              </a:srgbClr>
            </a:outerShdw>
          </a:effectLst>
        </p:spPr>
      </p:pic>
      <p:sp>
        <p:nvSpPr>
          <p:cNvPr id="6" name="TextBox 5">
            <a:extLst>
              <a:ext uri="{FF2B5EF4-FFF2-40B4-BE49-F238E27FC236}">
                <a16:creationId xmlns:a16="http://schemas.microsoft.com/office/drawing/2014/main" id="{1EFBC99C-89B8-5558-ECB2-FDB6B4409F07}"/>
              </a:ext>
            </a:extLst>
          </p:cNvPr>
          <p:cNvSpPr txBox="1"/>
          <p:nvPr/>
        </p:nvSpPr>
        <p:spPr>
          <a:xfrm>
            <a:off x="8662219" y="4984955"/>
            <a:ext cx="3156155" cy="369332"/>
          </a:xfrm>
          <a:prstGeom prst="rect">
            <a:avLst/>
          </a:prstGeom>
          <a:noFill/>
        </p:spPr>
        <p:txBody>
          <a:bodyPr wrap="square" rtlCol="0">
            <a:spAutoFit/>
          </a:bodyPr>
          <a:lstStyle/>
          <a:p>
            <a:pPr algn="ctr"/>
            <a:r>
              <a:rPr lang="en-IN" dirty="0"/>
              <a:t>Fig1: Health monitoring system </a:t>
            </a:r>
          </a:p>
        </p:txBody>
      </p:sp>
      <p:pic>
        <p:nvPicPr>
          <p:cNvPr id="7" name="Picture 2" descr="Vignan's Foundation for Science, Technology &amp; Research (Deemed to be  University)">
            <a:extLst>
              <a:ext uri="{FF2B5EF4-FFF2-40B4-BE49-F238E27FC236}">
                <a16:creationId xmlns:a16="http://schemas.microsoft.com/office/drawing/2014/main" id="{F34B94CC-392B-55B3-6BD9-EA3FBDCD31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0857" y="0"/>
            <a:ext cx="2501143" cy="80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38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8502B-1EF1-5771-9F87-A54216E44CB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INTRODUCTION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6928BF7-8700-FBC8-1030-8EE0B653BB7B}"/>
              </a:ext>
            </a:extLst>
          </p:cNvPr>
          <p:cNvSpPr>
            <a:spLocks noGrp="1"/>
          </p:cNvSpPr>
          <p:nvPr>
            <p:ph idx="1"/>
          </p:nvPr>
        </p:nvSpPr>
        <p:spPr>
          <a:xfrm>
            <a:off x="838200" y="1822628"/>
            <a:ext cx="10724535" cy="4175049"/>
          </a:xfrm>
        </p:spPr>
        <p:txBody>
          <a:bodyPr>
            <a:noAutofit/>
          </a:bodyPr>
          <a:lstStyle/>
          <a:p>
            <a:pPr algn="just"/>
            <a:r>
              <a:rPr lang="en-US" dirty="0">
                <a:latin typeface="Times New Roman" panose="02020603050405020304" pitchFamily="18" charset="0"/>
                <a:cs typeface="Times New Roman" panose="02020603050405020304" pitchFamily="18" charset="0"/>
              </a:rPr>
              <a:t> Formerly, it was hard for doctors to monitor patients in remote places during critical conditions. So we developed a mechanism that continuously monitors the patient's state and automatically send the data to thing speak cloud, allowing the doctor to view the data at all times and informing carers when the patient is in critical condition. With prior systems, patient monitoring was only possible by utilizing various devices for different metrics. </a:t>
            </a:r>
          </a:p>
          <a:p>
            <a:pPr algn="just"/>
            <a:r>
              <a:rPr lang="en-US" dirty="0">
                <a:latin typeface="Times New Roman" panose="02020603050405020304" pitchFamily="18" charset="0"/>
                <a:cs typeface="Times New Roman" panose="02020603050405020304" pitchFamily="18" charset="0"/>
              </a:rPr>
              <a:t>The project on health monitoring system is real time and made using Raspberry pi, </a:t>
            </a:r>
            <a:r>
              <a:rPr lang="en-US" dirty="0" err="1">
                <a:latin typeface="Times New Roman" panose="02020603050405020304" pitchFamily="18" charset="0"/>
                <a:cs typeface="Times New Roman" panose="02020603050405020304" pitchFamily="18" charset="0"/>
              </a:rPr>
              <a:t>ThingSpeak</a:t>
            </a:r>
            <a:r>
              <a:rPr lang="en-US" dirty="0">
                <a:latin typeface="Times New Roman" panose="02020603050405020304" pitchFamily="18" charset="0"/>
                <a:cs typeface="Times New Roman" panose="02020603050405020304" pitchFamily="18" charset="0"/>
              </a:rPr>
              <a:t> cloud , Raspberry pi OS and circuit.io.</a:t>
            </a:r>
          </a:p>
        </p:txBody>
      </p:sp>
      <p:pic>
        <p:nvPicPr>
          <p:cNvPr id="4" name="Picture 2" descr="Vignan's Foundation for Science, Technology &amp; Research (Deemed to be  University)">
            <a:extLst>
              <a:ext uri="{FF2B5EF4-FFF2-40B4-BE49-F238E27FC236}">
                <a16:creationId xmlns:a16="http://schemas.microsoft.com/office/drawing/2014/main" id="{18FB76F6-79F4-4140-17FE-C191E69F28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90857" y="0"/>
            <a:ext cx="2501143" cy="80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3140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A5C96-4CF4-25B4-227A-892E6893EFA9}"/>
              </a:ext>
            </a:extLst>
          </p:cNvPr>
          <p:cNvSpPr>
            <a:spLocks noGrp="1"/>
          </p:cNvSpPr>
          <p:nvPr>
            <p:ph type="title"/>
          </p:nvPr>
        </p:nvSpPr>
        <p:spPr>
          <a:xfrm>
            <a:off x="1141413" y="176066"/>
            <a:ext cx="9905998" cy="1478570"/>
          </a:xfrm>
        </p:spPr>
        <p:txBody>
          <a:bodyPr/>
          <a:lstStyle/>
          <a:p>
            <a:r>
              <a:rPr lang="en-US" b="1" dirty="0"/>
              <a:t>HARDWARE DESIGN</a:t>
            </a:r>
            <a:endParaRPr lang="en-IN" b="1" dirty="0"/>
          </a:p>
        </p:txBody>
      </p:sp>
      <p:pic>
        <p:nvPicPr>
          <p:cNvPr id="4" name="Content Placeholder 3">
            <a:extLst>
              <a:ext uri="{FF2B5EF4-FFF2-40B4-BE49-F238E27FC236}">
                <a16:creationId xmlns:a16="http://schemas.microsoft.com/office/drawing/2014/main" id="{E421CC7C-E6BF-51F9-9557-63898EA868F6}"/>
              </a:ext>
            </a:extLst>
          </p:cNvPr>
          <p:cNvPicPr>
            <a:picLocks noGrp="1" noChangeAspect="1"/>
          </p:cNvPicPr>
          <p:nvPr>
            <p:ph idx="1"/>
          </p:nvPr>
        </p:nvPicPr>
        <p:blipFill>
          <a:blip r:embed="rId2"/>
          <a:stretch>
            <a:fillRect/>
          </a:stretch>
        </p:blipFill>
        <p:spPr>
          <a:xfrm>
            <a:off x="3105425" y="1694806"/>
            <a:ext cx="5656162" cy="3787064"/>
          </a:xfrm>
          <a:prstGeom prst="rect">
            <a:avLst/>
          </a:prstGeom>
          <a:ln>
            <a:noFill/>
          </a:ln>
          <a:effectLst>
            <a:outerShdw blurRad="190500" algn="tl" rotWithShape="0">
              <a:srgbClr val="000000">
                <a:alpha val="70000"/>
              </a:srgbClr>
            </a:outerShdw>
          </a:effectLst>
        </p:spPr>
      </p:pic>
      <p:sp>
        <p:nvSpPr>
          <p:cNvPr id="3" name="Title 1">
            <a:extLst>
              <a:ext uri="{FF2B5EF4-FFF2-40B4-BE49-F238E27FC236}">
                <a16:creationId xmlns:a16="http://schemas.microsoft.com/office/drawing/2014/main" id="{A5744CF2-C653-4111-E206-AB5777190475}"/>
              </a:ext>
            </a:extLst>
          </p:cNvPr>
          <p:cNvSpPr txBox="1">
            <a:spLocks/>
          </p:cNvSpPr>
          <p:nvPr/>
        </p:nvSpPr>
        <p:spPr>
          <a:xfrm>
            <a:off x="1239377" y="5355420"/>
            <a:ext cx="10018713" cy="1326514"/>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2800" b="1" dirty="0">
                <a:latin typeface="Times New Roman" panose="02020603050405020304" pitchFamily="18" charset="0"/>
                <a:cs typeface="Times New Roman" panose="02020603050405020304" pitchFamily="18" charset="0"/>
              </a:rPr>
              <a:t>Fig2: Circuit Diagram of Patient Monitoring System</a:t>
            </a:r>
            <a:endParaRPr lang="en-IN" sz="2800" dirty="0"/>
          </a:p>
        </p:txBody>
      </p:sp>
      <p:pic>
        <p:nvPicPr>
          <p:cNvPr id="5" name="Picture 2" descr="Vignan's Foundation for Science, Technology &amp; Research (Deemed to be  University)">
            <a:extLst>
              <a:ext uri="{FF2B5EF4-FFF2-40B4-BE49-F238E27FC236}">
                <a16:creationId xmlns:a16="http://schemas.microsoft.com/office/drawing/2014/main" id="{FD11B34A-B806-BB10-7A12-8CD4EAF175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0857" y="0"/>
            <a:ext cx="2501143" cy="80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2622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192D1-0202-30B8-FABA-274224E265C1}"/>
              </a:ext>
            </a:extLst>
          </p:cNvPr>
          <p:cNvSpPr>
            <a:spLocks noGrp="1"/>
          </p:cNvSpPr>
          <p:nvPr>
            <p:ph type="title"/>
          </p:nvPr>
        </p:nvSpPr>
        <p:spPr>
          <a:xfrm>
            <a:off x="1143001" y="248673"/>
            <a:ext cx="9905998" cy="1478570"/>
          </a:xfrm>
        </p:spPr>
        <p:txBody>
          <a:bodyPr/>
          <a:lstStyle/>
          <a:p>
            <a:pPr marL="0" marR="0" algn="ctr">
              <a:lnSpc>
                <a:spcPct val="107000"/>
              </a:lnSpc>
              <a:spcBef>
                <a:spcPts val="0"/>
              </a:spcBef>
              <a:spcAft>
                <a:spcPts val="800"/>
              </a:spcAft>
            </a:pPr>
            <a:r>
              <a:rPr lang="en-IN" sz="3600" b="1" kern="100" dirty="0">
                <a:effectLst/>
                <a:latin typeface="Times New Roman" panose="02020603050405020304" pitchFamily="18" charset="0"/>
                <a:ea typeface="Calibri" panose="020F0502020204030204" pitchFamily="34" charset="0"/>
                <a:cs typeface="Times New Roman" panose="02020603050405020304" pitchFamily="18" charset="0"/>
              </a:rPr>
              <a:t>COMPONENTS REQUIRED</a:t>
            </a:r>
            <a:endParaRPr lang="en-IN" sz="36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026" name="Picture 2" descr="RASPBERRY PI B+ | Raspberry Pi 1 - Model B+ 512MB RAM | Distrelec  International">
            <a:extLst>
              <a:ext uri="{FF2B5EF4-FFF2-40B4-BE49-F238E27FC236}">
                <a16:creationId xmlns:a16="http://schemas.microsoft.com/office/drawing/2014/main" id="{4489285D-BB3A-42BE-501F-61663FF9F2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530" y="2173162"/>
            <a:ext cx="3544883" cy="19851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D892223-8006-EEAA-619C-4D7EC14D9B12}"/>
              </a:ext>
            </a:extLst>
          </p:cNvPr>
          <p:cNvSpPr txBox="1"/>
          <p:nvPr/>
        </p:nvSpPr>
        <p:spPr>
          <a:xfrm>
            <a:off x="926074" y="1588625"/>
            <a:ext cx="3191796" cy="677108"/>
          </a:xfrm>
          <a:prstGeom prst="rect">
            <a:avLst/>
          </a:prstGeom>
          <a:noFill/>
        </p:spPr>
        <p:txBody>
          <a:bodyPr wrap="square" rtlCol="0">
            <a:spAutoFit/>
          </a:bodyPr>
          <a:lstStyle/>
          <a:p>
            <a:r>
              <a:rPr lang="en-IN" sz="2000" b="1" u="sng" kern="100" dirty="0">
                <a:effectLst/>
                <a:latin typeface="Times New Roman" panose="02020603050405020304" pitchFamily="18" charset="0"/>
                <a:ea typeface="Calibri" panose="020F0502020204030204" pitchFamily="34" charset="0"/>
                <a:cs typeface="Times New Roman" panose="02020603050405020304" pitchFamily="18" charset="0"/>
              </a:rPr>
              <a:t>Hardware Requirements:</a:t>
            </a:r>
            <a:endParaRPr lang="en-IN" sz="2000" u="sng"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pic>
        <p:nvPicPr>
          <p:cNvPr id="1028" name="Picture 4" descr="Pulse Sensor – Heart Rate Sensor – FactoryForward India">
            <a:extLst>
              <a:ext uri="{FF2B5EF4-FFF2-40B4-BE49-F238E27FC236}">
                <a16:creationId xmlns:a16="http://schemas.microsoft.com/office/drawing/2014/main" id="{5A484CCD-5F24-EC81-51EB-6B6D738FA2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5769" y="1687435"/>
            <a:ext cx="1985134" cy="19851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LM35 - Temperature Sensor – Buy Online In Hyderabad And India">
            <a:extLst>
              <a:ext uri="{FF2B5EF4-FFF2-40B4-BE49-F238E27FC236}">
                <a16:creationId xmlns:a16="http://schemas.microsoft.com/office/drawing/2014/main" id="{25F286D1-D806-6818-D25B-E49F0B9280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6296" y="1378974"/>
            <a:ext cx="2050026" cy="20500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DC4ADF0-2302-1AA3-4552-94E818D84B1A}"/>
              </a:ext>
            </a:extLst>
          </p:cNvPr>
          <p:cNvSpPr txBox="1"/>
          <p:nvPr/>
        </p:nvSpPr>
        <p:spPr>
          <a:xfrm>
            <a:off x="1224116" y="4604215"/>
            <a:ext cx="2231923" cy="369332"/>
          </a:xfrm>
          <a:prstGeom prst="rect">
            <a:avLst/>
          </a:prstGeom>
          <a:noFill/>
        </p:spPr>
        <p:txBody>
          <a:bodyPr wrap="square" rtlCol="0">
            <a:spAutoFit/>
          </a:bodyPr>
          <a:lstStyle/>
          <a:p>
            <a:r>
              <a:rPr lang="en-IN" dirty="0"/>
              <a:t>Fig3: Raspberry pi</a:t>
            </a:r>
          </a:p>
        </p:txBody>
      </p:sp>
      <p:sp>
        <p:nvSpPr>
          <p:cNvPr id="10" name="TextBox 9">
            <a:extLst>
              <a:ext uri="{FF2B5EF4-FFF2-40B4-BE49-F238E27FC236}">
                <a16:creationId xmlns:a16="http://schemas.microsoft.com/office/drawing/2014/main" id="{77C259E9-2CD4-DADA-FA45-646DD9262EE2}"/>
              </a:ext>
            </a:extLst>
          </p:cNvPr>
          <p:cNvSpPr txBox="1"/>
          <p:nvPr/>
        </p:nvSpPr>
        <p:spPr>
          <a:xfrm>
            <a:off x="5319863" y="3673904"/>
            <a:ext cx="2231923" cy="369332"/>
          </a:xfrm>
          <a:prstGeom prst="rect">
            <a:avLst/>
          </a:prstGeom>
          <a:noFill/>
        </p:spPr>
        <p:txBody>
          <a:bodyPr wrap="square" rtlCol="0">
            <a:spAutoFit/>
          </a:bodyPr>
          <a:lstStyle/>
          <a:p>
            <a:r>
              <a:rPr lang="en-IN" dirty="0"/>
              <a:t>Fig4: pulse sensor</a:t>
            </a:r>
          </a:p>
        </p:txBody>
      </p:sp>
      <p:sp>
        <p:nvSpPr>
          <p:cNvPr id="11" name="TextBox 10">
            <a:extLst>
              <a:ext uri="{FF2B5EF4-FFF2-40B4-BE49-F238E27FC236}">
                <a16:creationId xmlns:a16="http://schemas.microsoft.com/office/drawing/2014/main" id="{2D80E38A-270A-BE6B-24C0-2D54867F6427}"/>
              </a:ext>
            </a:extLst>
          </p:cNvPr>
          <p:cNvSpPr txBox="1"/>
          <p:nvPr/>
        </p:nvSpPr>
        <p:spPr>
          <a:xfrm>
            <a:off x="8236353" y="3429000"/>
            <a:ext cx="3082413" cy="369332"/>
          </a:xfrm>
          <a:prstGeom prst="rect">
            <a:avLst/>
          </a:prstGeom>
          <a:noFill/>
        </p:spPr>
        <p:txBody>
          <a:bodyPr wrap="square" rtlCol="0">
            <a:spAutoFit/>
          </a:bodyPr>
          <a:lstStyle/>
          <a:p>
            <a:r>
              <a:rPr lang="en-IN" dirty="0"/>
              <a:t>Fig5: LM35 Temperature Sensor</a:t>
            </a:r>
          </a:p>
        </p:txBody>
      </p:sp>
      <p:pic>
        <p:nvPicPr>
          <p:cNvPr id="13" name="Picture 2" descr="Microchip Technology Inc. - MCP3208-CI/P - Microchip 12 bit Serial ADC  Differential Input 16-Pin PDIP - RS">
            <a:extLst>
              <a:ext uri="{FF2B5EF4-FFF2-40B4-BE49-F238E27FC236}">
                <a16:creationId xmlns:a16="http://schemas.microsoft.com/office/drawing/2014/main" id="{F336E5A4-DCFE-BF5F-BE10-B024B7E7AF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61274" y="3858570"/>
            <a:ext cx="2231924" cy="2038621"/>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B5403C37-B5AA-1770-C887-9581E55BEE22}"/>
              </a:ext>
            </a:extLst>
          </p:cNvPr>
          <p:cNvSpPr txBox="1"/>
          <p:nvPr/>
        </p:nvSpPr>
        <p:spPr>
          <a:xfrm>
            <a:off x="7509386" y="5989897"/>
            <a:ext cx="2231923" cy="369332"/>
          </a:xfrm>
          <a:prstGeom prst="rect">
            <a:avLst/>
          </a:prstGeom>
          <a:noFill/>
        </p:spPr>
        <p:txBody>
          <a:bodyPr wrap="square" rtlCol="0">
            <a:spAutoFit/>
          </a:bodyPr>
          <a:lstStyle/>
          <a:p>
            <a:r>
              <a:rPr lang="en-IN" dirty="0"/>
              <a:t>Fig6: MCP3208 ADC</a:t>
            </a:r>
          </a:p>
        </p:txBody>
      </p:sp>
      <p:pic>
        <p:nvPicPr>
          <p:cNvPr id="15" name="Picture 2" descr="Vignan's Foundation for Science, Technology &amp; Research (Deemed to be  University)">
            <a:extLst>
              <a:ext uri="{FF2B5EF4-FFF2-40B4-BE49-F238E27FC236}">
                <a16:creationId xmlns:a16="http://schemas.microsoft.com/office/drawing/2014/main" id="{2BC9F701-11FB-2FD0-60FE-32F05B5F59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690857" y="0"/>
            <a:ext cx="2501143" cy="80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80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7B28-B69D-61CC-DA3B-2FE3D04E8323}"/>
              </a:ext>
            </a:extLst>
          </p:cNvPr>
          <p:cNvSpPr>
            <a:spLocks noGrp="1"/>
          </p:cNvSpPr>
          <p:nvPr>
            <p:ph type="title"/>
          </p:nvPr>
        </p:nvSpPr>
        <p:spPr>
          <a:xfrm>
            <a:off x="815174" y="549481"/>
            <a:ext cx="10971245" cy="950491"/>
          </a:xfrm>
        </p:spPr>
        <p:txBody>
          <a:bodyPr/>
          <a:lstStyle/>
          <a:p>
            <a:r>
              <a:rPr lang="en-IN" b="1" dirty="0">
                <a:latin typeface="Times New Roman" panose="02020603050405020304" pitchFamily="18" charset="0"/>
                <a:cs typeface="Times New Roman" panose="02020603050405020304" pitchFamily="18" charset="0"/>
              </a:rPr>
              <a:t>Raspberry pi</a:t>
            </a:r>
          </a:p>
        </p:txBody>
      </p:sp>
      <p:sp>
        <p:nvSpPr>
          <p:cNvPr id="3" name="Content Placeholder 2">
            <a:extLst>
              <a:ext uri="{FF2B5EF4-FFF2-40B4-BE49-F238E27FC236}">
                <a16:creationId xmlns:a16="http://schemas.microsoft.com/office/drawing/2014/main" id="{EB0ECCE0-CFF0-1D06-41BB-9D0C35BB24F1}"/>
              </a:ext>
            </a:extLst>
          </p:cNvPr>
          <p:cNvSpPr>
            <a:spLocks noGrp="1"/>
          </p:cNvSpPr>
          <p:nvPr>
            <p:ph idx="1"/>
          </p:nvPr>
        </p:nvSpPr>
        <p:spPr>
          <a:xfrm>
            <a:off x="382555" y="1561424"/>
            <a:ext cx="8011985" cy="4396925"/>
          </a:xfrm>
        </p:spPr>
        <p:txBody>
          <a:bodyPr>
            <a:noAutofit/>
          </a:bodyPr>
          <a:lstStyle/>
          <a:p>
            <a:pPr algn="just">
              <a:lnSpc>
                <a:spcPct val="120000"/>
              </a:lnSpc>
            </a:pPr>
            <a:r>
              <a:rPr lang="en-US" i="0" dirty="0">
                <a:effectLst/>
                <a:latin typeface="Times New Roman" panose="02020603050405020304" pitchFamily="18" charset="0"/>
                <a:cs typeface="Times New Roman" panose="02020603050405020304" pitchFamily="18" charset="0"/>
              </a:rPr>
              <a:t>The Raspberry Pi is a low-cost, credit-card-sized computer that connects to a computer display or television and operates with a regular keyboard and mouse. </a:t>
            </a:r>
          </a:p>
          <a:p>
            <a:pPr algn="just">
              <a:lnSpc>
                <a:spcPct val="120000"/>
              </a:lnSpc>
            </a:pPr>
            <a:r>
              <a:rPr lang="en-US" i="0" dirty="0">
                <a:effectLst/>
                <a:latin typeface="Times New Roman" panose="02020603050405020304" pitchFamily="18" charset="0"/>
                <a:cs typeface="Times New Roman" panose="02020603050405020304" pitchFamily="18" charset="0"/>
              </a:rPr>
              <a:t>It is a competent tiny gadget that allows individuals of all ages to experiment with computing and learn to write in languages such as Scratch and Python. </a:t>
            </a:r>
          </a:p>
          <a:p>
            <a:pPr algn="just">
              <a:lnSpc>
                <a:spcPct val="120000"/>
              </a:lnSpc>
            </a:pPr>
            <a:r>
              <a:rPr lang="en-US" i="0" dirty="0">
                <a:effectLst/>
                <a:latin typeface="Times New Roman" panose="02020603050405020304" pitchFamily="18" charset="0"/>
                <a:cs typeface="Times New Roman" panose="02020603050405020304" pitchFamily="18" charset="0"/>
              </a:rPr>
              <a:t>They have a variety of input and output interfaces, including HDMI, USB, Ethernet, and GPIO pins, making it simple to connect to numerous devices and sensors.</a:t>
            </a:r>
            <a:endParaRPr lang="en-IN" dirty="0"/>
          </a:p>
        </p:txBody>
      </p:sp>
      <p:pic>
        <p:nvPicPr>
          <p:cNvPr id="4" name="Picture 3">
            <a:extLst>
              <a:ext uri="{FF2B5EF4-FFF2-40B4-BE49-F238E27FC236}">
                <a16:creationId xmlns:a16="http://schemas.microsoft.com/office/drawing/2014/main" id="{FD69C67E-EE17-E096-016C-80093194499A}"/>
              </a:ext>
            </a:extLst>
          </p:cNvPr>
          <p:cNvPicPr>
            <a:picLocks noChangeAspect="1"/>
          </p:cNvPicPr>
          <p:nvPr/>
        </p:nvPicPr>
        <p:blipFill rotWithShape="1">
          <a:blip r:embed="rId2">
            <a:extLst>
              <a:ext uri="{28A0092B-C50C-407E-A947-70E740481C1C}">
                <a14:useLocalDpi xmlns:a14="http://schemas.microsoft.com/office/drawing/2010/main" val="0"/>
              </a:ext>
            </a:extLst>
          </a:blip>
          <a:srcRect l="2688" t="5431" r="2420" b="20112"/>
          <a:stretch/>
        </p:blipFill>
        <p:spPr bwMode="auto">
          <a:xfrm>
            <a:off x="8394540" y="2042911"/>
            <a:ext cx="3676015" cy="2723535"/>
          </a:xfrm>
          <a:prstGeom prst="rect">
            <a:avLst/>
          </a:prstGeom>
          <a:ln>
            <a:noFill/>
          </a:ln>
          <a:effectLst>
            <a:outerShdw blurRad="190500" algn="tl" rotWithShape="0">
              <a:srgbClr val="000000">
                <a:alpha val="70000"/>
              </a:srgbClr>
            </a:outerShdw>
          </a:effectLst>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BDDA0EF3-5439-84E4-D071-527CCC536829}"/>
              </a:ext>
            </a:extLst>
          </p:cNvPr>
          <p:cNvSpPr txBox="1"/>
          <p:nvPr/>
        </p:nvSpPr>
        <p:spPr>
          <a:xfrm>
            <a:off x="9356017" y="4889350"/>
            <a:ext cx="2231923" cy="369332"/>
          </a:xfrm>
          <a:prstGeom prst="rect">
            <a:avLst/>
          </a:prstGeom>
          <a:noFill/>
        </p:spPr>
        <p:txBody>
          <a:bodyPr wrap="square" rtlCol="0">
            <a:spAutoFit/>
          </a:bodyPr>
          <a:lstStyle/>
          <a:p>
            <a:r>
              <a:rPr lang="en-IN" dirty="0"/>
              <a:t>Fig7: Raspberry pi</a:t>
            </a:r>
          </a:p>
        </p:txBody>
      </p:sp>
      <p:pic>
        <p:nvPicPr>
          <p:cNvPr id="6" name="Picture 2" descr="Vignan's Foundation for Science, Technology &amp; Research (Deemed to be  University)">
            <a:extLst>
              <a:ext uri="{FF2B5EF4-FFF2-40B4-BE49-F238E27FC236}">
                <a16:creationId xmlns:a16="http://schemas.microsoft.com/office/drawing/2014/main" id="{916AD679-C586-D90D-49C0-DCE7058C61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0857" y="0"/>
            <a:ext cx="2501143" cy="80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3598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92ACA-F9CB-5A4A-A6E9-C1930C4A0CC9}"/>
              </a:ext>
            </a:extLst>
          </p:cNvPr>
          <p:cNvSpPr>
            <a:spLocks noGrp="1"/>
          </p:cNvSpPr>
          <p:nvPr>
            <p:ph type="title"/>
          </p:nvPr>
        </p:nvSpPr>
        <p:spPr>
          <a:xfrm>
            <a:off x="905439" y="549692"/>
            <a:ext cx="9905998" cy="1478570"/>
          </a:xfrm>
        </p:spPr>
        <p:txBody>
          <a:bodyPr/>
          <a:lstStyle/>
          <a:p>
            <a:r>
              <a:rPr lang="en-US" b="1" dirty="0">
                <a:latin typeface="Times New Roman" panose="02020603050405020304" pitchFamily="18" charset="0"/>
                <a:cs typeface="Times New Roman" panose="02020603050405020304" pitchFamily="18" charset="0"/>
              </a:rPr>
              <a:t>Heart beat sensor</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534F7BF-A383-46FD-81F8-62A929813BEE}"/>
              </a:ext>
            </a:extLst>
          </p:cNvPr>
          <p:cNvSpPr>
            <a:spLocks noGrp="1"/>
          </p:cNvSpPr>
          <p:nvPr>
            <p:ph idx="1"/>
          </p:nvPr>
        </p:nvSpPr>
        <p:spPr>
          <a:xfrm>
            <a:off x="454742" y="1943612"/>
            <a:ext cx="7676536" cy="4063898"/>
          </a:xfrm>
        </p:spPr>
        <p:txBody>
          <a:bodyPr/>
          <a:lstStyle/>
          <a:p>
            <a:pPr algn="just"/>
            <a:r>
              <a:rPr lang="en-US" dirty="0">
                <a:latin typeface="Times New Roman" panose="02020603050405020304" pitchFamily="18" charset="0"/>
                <a:cs typeface="Times New Roman" panose="02020603050405020304" pitchFamily="18" charset="0"/>
              </a:rPr>
              <a:t>Heart beat sensor provides a simple way to study the function of the heart which can be measured based on the principle of psycho-physiological signal used as a for the virtual for the stimulus for the virtual reality system.</a:t>
            </a:r>
          </a:p>
          <a:p>
            <a:pPr algn="just"/>
            <a:r>
              <a:rPr lang="en-US" dirty="0">
                <a:latin typeface="Times New Roman" panose="02020603050405020304" pitchFamily="18" charset="0"/>
                <a:cs typeface="Times New Roman" panose="02020603050405020304" pitchFamily="18" charset="0"/>
              </a:rPr>
              <a:t> The sensor shines are light low (a small very bright LED) through the ear or finger and measures the light that get transmitted to the LDR</a:t>
            </a:r>
            <a:r>
              <a:rPr lang="en-US" dirty="0"/>
              <a:t>.</a:t>
            </a:r>
            <a:endParaRPr lang="en-IN" dirty="0"/>
          </a:p>
        </p:txBody>
      </p:sp>
      <p:pic>
        <p:nvPicPr>
          <p:cNvPr id="4" name="Picture 3">
            <a:extLst>
              <a:ext uri="{FF2B5EF4-FFF2-40B4-BE49-F238E27FC236}">
                <a16:creationId xmlns:a16="http://schemas.microsoft.com/office/drawing/2014/main" id="{F6A72DAC-78CF-9064-DCF1-114C48F976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68930" y="2159935"/>
            <a:ext cx="3814916" cy="2272995"/>
          </a:xfrm>
          <a:prstGeom prst="rect">
            <a:avLst/>
          </a:prstGeom>
        </p:spPr>
      </p:pic>
      <p:sp>
        <p:nvSpPr>
          <p:cNvPr id="5" name="TextBox 4">
            <a:extLst>
              <a:ext uri="{FF2B5EF4-FFF2-40B4-BE49-F238E27FC236}">
                <a16:creationId xmlns:a16="http://schemas.microsoft.com/office/drawing/2014/main" id="{1B744991-CF73-AE7B-D75B-2C97977DD3A8}"/>
              </a:ext>
            </a:extLst>
          </p:cNvPr>
          <p:cNvSpPr txBox="1"/>
          <p:nvPr/>
        </p:nvSpPr>
        <p:spPr>
          <a:xfrm>
            <a:off x="9262598" y="4495777"/>
            <a:ext cx="2231923" cy="369332"/>
          </a:xfrm>
          <a:prstGeom prst="rect">
            <a:avLst/>
          </a:prstGeom>
          <a:noFill/>
        </p:spPr>
        <p:txBody>
          <a:bodyPr wrap="square" rtlCol="0">
            <a:spAutoFit/>
          </a:bodyPr>
          <a:lstStyle/>
          <a:p>
            <a:r>
              <a:rPr lang="en-IN" dirty="0"/>
              <a:t>Fig8: pulse sensor</a:t>
            </a:r>
          </a:p>
        </p:txBody>
      </p:sp>
      <p:pic>
        <p:nvPicPr>
          <p:cNvPr id="6" name="Picture 2" descr="Vignan's Foundation for Science, Technology &amp; Research (Deemed to be  University)">
            <a:extLst>
              <a:ext uri="{FF2B5EF4-FFF2-40B4-BE49-F238E27FC236}">
                <a16:creationId xmlns:a16="http://schemas.microsoft.com/office/drawing/2014/main" id="{8117AD1C-3B90-A351-5D39-52933E9293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0857" y="0"/>
            <a:ext cx="2501143" cy="80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1696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4A601-1B99-2669-360A-195A9EEB8C0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Temperature sensor</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65C068-FA2C-9307-DA74-182B0B8DA128}"/>
              </a:ext>
            </a:extLst>
          </p:cNvPr>
          <p:cNvSpPr>
            <a:spLocks noGrp="1"/>
          </p:cNvSpPr>
          <p:nvPr>
            <p:ph idx="1"/>
          </p:nvPr>
        </p:nvSpPr>
        <p:spPr>
          <a:xfrm>
            <a:off x="838200" y="1825625"/>
            <a:ext cx="8295968" cy="3896749"/>
          </a:xfrm>
        </p:spPr>
        <p:txBody>
          <a:bodyPr/>
          <a:lstStyle/>
          <a:p>
            <a:pPr algn="just"/>
            <a:r>
              <a:rPr lang="en-US" dirty="0">
                <a:latin typeface="Times New Roman" panose="02020603050405020304" pitchFamily="18" charset="0"/>
                <a:cs typeface="Times New Roman" panose="02020603050405020304" pitchFamily="18" charset="0"/>
              </a:rPr>
              <a:t>LM35 sensor measure temperature more accurate than a using a thermistor since it is industrial temperature sensor, therefore it is accurate and economical.</a:t>
            </a:r>
          </a:p>
          <a:p>
            <a:pPr algn="just"/>
            <a:r>
              <a:rPr lang="en-US" dirty="0">
                <a:latin typeface="Times New Roman" panose="02020603050405020304" pitchFamily="18" charset="0"/>
                <a:cs typeface="Times New Roman" panose="02020603050405020304" pitchFamily="18" charset="0"/>
              </a:rPr>
              <a:t>It generate higher output voltage than thermocouple so no need to amplify the output voltage. The output voltage is directly proportional to the Celsius temperature.</a:t>
            </a:r>
          </a:p>
          <a:p>
            <a:pPr algn="just"/>
            <a:r>
              <a:rPr lang="en-US" dirty="0">
                <a:latin typeface="Times New Roman" panose="02020603050405020304" pitchFamily="18" charset="0"/>
                <a:cs typeface="Times New Roman" panose="02020603050405020304" pitchFamily="18" charset="0"/>
              </a:rPr>
              <a:t>The LM35 does not require any external calibration</a:t>
            </a:r>
            <a:endParaRPr lang="en-IN" dirty="0">
              <a:latin typeface="Times New Roman" panose="02020603050405020304" pitchFamily="18" charset="0"/>
              <a:cs typeface="Times New Roman" panose="02020603050405020304" pitchFamily="18" charset="0"/>
            </a:endParaRPr>
          </a:p>
        </p:txBody>
      </p:sp>
      <p:pic>
        <p:nvPicPr>
          <p:cNvPr id="4" name="Picture 3" descr="LM35 Temperature Sensor at Rs 60/piece | Thermal Sensor in Jalandhar | ID:  18798074573">
            <a:extLst>
              <a:ext uri="{FF2B5EF4-FFF2-40B4-BE49-F238E27FC236}">
                <a16:creationId xmlns:a16="http://schemas.microsoft.com/office/drawing/2014/main" id="{32643A84-4CD5-4B1F-206A-F848BEC1D59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359867" y="2066118"/>
            <a:ext cx="2385995" cy="2583355"/>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C28621EF-3098-D7AD-2063-F51C2E9DC8ED}"/>
              </a:ext>
            </a:extLst>
          </p:cNvPr>
          <p:cNvSpPr txBox="1"/>
          <p:nvPr/>
        </p:nvSpPr>
        <p:spPr>
          <a:xfrm>
            <a:off x="9743767" y="4658120"/>
            <a:ext cx="1917291" cy="369332"/>
          </a:xfrm>
          <a:prstGeom prst="rect">
            <a:avLst/>
          </a:prstGeom>
          <a:noFill/>
        </p:spPr>
        <p:txBody>
          <a:bodyPr wrap="square" rtlCol="0">
            <a:spAutoFit/>
          </a:bodyPr>
          <a:lstStyle/>
          <a:p>
            <a:r>
              <a:rPr lang="en-IN" dirty="0"/>
              <a:t>Fig9: LM35</a:t>
            </a:r>
          </a:p>
        </p:txBody>
      </p:sp>
      <p:pic>
        <p:nvPicPr>
          <p:cNvPr id="6" name="Picture 2" descr="Vignan's Foundation for Science, Technology &amp; Research (Deemed to be  University)">
            <a:extLst>
              <a:ext uri="{FF2B5EF4-FFF2-40B4-BE49-F238E27FC236}">
                <a16:creationId xmlns:a16="http://schemas.microsoft.com/office/drawing/2014/main" id="{61C8749D-FBDA-912A-9979-42F7DD79EF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90857" y="0"/>
            <a:ext cx="2501143" cy="808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775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400</TotalTime>
  <Words>1021</Words>
  <Application>Microsoft Office PowerPoint</Application>
  <PresentationFormat>Widescreen</PresentationFormat>
  <Paragraphs>87</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Tw Cen MT</vt:lpstr>
      <vt:lpstr>Circuit</vt:lpstr>
      <vt:lpstr>PATIENT HEALTH MONITORING SYSTEM USING RASPBERRY PI</vt:lpstr>
      <vt:lpstr>CONTENTS</vt:lpstr>
      <vt:lpstr>OBJECTIVE</vt:lpstr>
      <vt:lpstr>INTRODUCTION</vt:lpstr>
      <vt:lpstr>HARDWARE DESIGN</vt:lpstr>
      <vt:lpstr>COMPONENTS REQUIRED</vt:lpstr>
      <vt:lpstr>Raspberry pi</vt:lpstr>
      <vt:lpstr>Heart beat sensor</vt:lpstr>
      <vt:lpstr>Temperature sensor</vt:lpstr>
      <vt:lpstr>MCP3208</vt:lpstr>
      <vt:lpstr>Software Requirements:</vt:lpstr>
      <vt:lpstr>Block Diagram</vt:lpstr>
      <vt:lpstr>Advantages</vt:lpstr>
      <vt:lpstr>Applications</vt:lpstr>
      <vt:lpstr>Conclusion</vt:lpstr>
      <vt:lpstr>Future Scope</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DONDETI HARSHVARDHINI</dc:creator>
  <cp:lastModifiedBy>Revanth kumar</cp:lastModifiedBy>
  <cp:revision>9</cp:revision>
  <dcterms:created xsi:type="dcterms:W3CDTF">2023-05-21T08:08:22Z</dcterms:created>
  <dcterms:modified xsi:type="dcterms:W3CDTF">2023-09-28T17:23:34Z</dcterms:modified>
</cp:coreProperties>
</file>