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6"/>
  </p:notesMasterIdLst>
  <p:sldIdLst>
    <p:sldId id="16140210" r:id="rId4"/>
    <p:sldId id="16140213" r:id="rId5"/>
    <p:sldId id="256" r:id="rId7"/>
    <p:sldId id="257" r:id="rId8"/>
    <p:sldId id="16140212" r:id="rId9"/>
    <p:sldId id="258" r:id="rId10"/>
    <p:sldId id="270" r:id="rId11"/>
    <p:sldId id="271" r:id="rId12"/>
    <p:sldId id="275" r:id="rId13"/>
    <p:sldId id="276"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a:fillRect/>
          </a:stretch>
        </p:blipFill>
        <p:spPr>
          <a:xfrm>
            <a:off x="-17713" y="-4480"/>
            <a:ext cx="12227426" cy="6866958"/>
          </a:xfrm>
          <a:prstGeom prst="rect">
            <a:avLst/>
          </a:prstGeom>
        </p:spPr>
      </p:pic>
      <p:sp>
        <p:nvSpPr>
          <p:cNvPr id="21" name="TextBox 20"/>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endParaRPr lang="en-US" sz="2240">
              <a:solidFill>
                <a:schemeClr val="bg1"/>
              </a:solidFill>
              <a:latin typeface="Graphik Light" panose="020B0403030202060203" pitchFamily="34" charset="77"/>
            </a:endParaRPr>
          </a:p>
        </p:txBody>
      </p:sp>
      <p:sp>
        <p:nvSpPr>
          <p:cNvPr id="22" name="TextBox 21"/>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60" rtl="0" eaLnBrk="1" fontAlgn="auto" latinLnBrk="0" hangingPunct="1">
              <a:lnSpc>
                <a:spcPct val="100000"/>
              </a:lnSpc>
              <a:spcBef>
                <a:spcPts val="0"/>
              </a:spcBef>
              <a:spcAft>
                <a:spcPts val="0"/>
              </a:spcAft>
              <a:buClrTx/>
              <a:buSzTx/>
              <a:buFontTx/>
              <a:buNone/>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0"/>
              </a:lnSpc>
              <a:buNone/>
              <a:defRPr sz="5760" b="1" i="0">
                <a:solidFill>
                  <a:srgbClr val="EEB1FF"/>
                </a:solidFill>
                <a:latin typeface="Graphik Semibold" panose="020B0503030202060203" pitchFamily="34" charset="77"/>
              </a:defRPr>
            </a:lvl1pPr>
            <a:lvl2pPr marL="424815" indent="0">
              <a:lnSpc>
                <a:spcPts val="4650"/>
              </a:lnSpc>
              <a:buNone/>
              <a:defRPr sz="5120" b="1" i="0">
                <a:solidFill>
                  <a:schemeClr val="bg1"/>
                </a:solidFill>
                <a:latin typeface="Graphik Semibold" panose="020B0503030202060203" pitchFamily="34" charset="77"/>
              </a:defRPr>
            </a:lvl2pPr>
            <a:lvl3pPr marL="849630" indent="0">
              <a:lnSpc>
                <a:spcPts val="4650"/>
              </a:lnSpc>
              <a:buNone/>
              <a:defRPr sz="5120" b="1" i="0">
                <a:solidFill>
                  <a:schemeClr val="bg1"/>
                </a:solidFill>
                <a:latin typeface="Graphik Semibold" panose="020B0503030202060203" pitchFamily="34" charset="77"/>
              </a:defRPr>
            </a:lvl3pPr>
            <a:lvl4pPr marL="1273810" indent="0">
              <a:lnSpc>
                <a:spcPts val="4650"/>
              </a:lnSpc>
              <a:buNone/>
              <a:defRPr sz="5120" b="1" i="0">
                <a:solidFill>
                  <a:schemeClr val="bg1"/>
                </a:solidFill>
                <a:latin typeface="Graphik Semibold" panose="020B0503030202060203" pitchFamily="34" charset="77"/>
              </a:defRPr>
            </a:lvl4pPr>
            <a:lvl5pPr marL="1698625" indent="0">
              <a:lnSpc>
                <a:spcPts val="4650"/>
              </a:lnSpc>
              <a:buNone/>
              <a:defRPr sz="5120" b="1" i="0">
                <a:solidFill>
                  <a:schemeClr val="bg1"/>
                </a:solidFill>
                <a:latin typeface="Graphik Semibold" panose="020B0503030202060203" pitchFamily="34" charset="77"/>
              </a:defRPr>
            </a:lvl5pPr>
          </a:lstStyle>
          <a:p>
            <a:pPr lvl="0"/>
            <a:endParaRPr lang="en-US"/>
          </a:p>
        </p:txBody>
      </p:sp>
      <p:pic>
        <p:nvPicPr>
          <p:cNvPr id="7" name="Graphic 6"/>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5" b="0" i="0">
                <a:solidFill>
                  <a:schemeClr val="bg1"/>
                </a:solidFill>
                <a:latin typeface="Graphik Medium" panose="020B0503030202060203" pitchFamily="34" charset="77"/>
              </a:defRPr>
            </a:lvl1pPr>
            <a:lvl2pPr marL="424815" indent="0">
              <a:buNone/>
              <a:defRPr>
                <a:solidFill>
                  <a:schemeClr val="bg1"/>
                </a:solidFill>
              </a:defRPr>
            </a:lvl2pPr>
            <a:lvl3pPr marL="849630" indent="0">
              <a:buNone/>
              <a:defRPr>
                <a:solidFill>
                  <a:schemeClr val="bg1"/>
                </a:solidFill>
              </a:defRPr>
            </a:lvl3pPr>
            <a:lvl4pPr marL="1273810" indent="0">
              <a:buNone/>
              <a:defRPr>
                <a:solidFill>
                  <a:schemeClr val="bg1"/>
                </a:solidFill>
              </a:defRPr>
            </a:lvl4pPr>
            <a:lvl5pPr marL="1698625" indent="0">
              <a:buNone/>
              <a:defRPr>
                <a:solidFill>
                  <a:schemeClr val="bg1"/>
                </a:solidFill>
              </a:defRPr>
            </a:lvl5pPr>
          </a:lstStyle>
          <a:p>
            <a:pPr lvl="0"/>
            <a:r>
              <a:rPr lang="en-US"/>
              <a:t>Click to add text</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ts val="0"/>
              </a:spcBef>
              <a:spcAft>
                <a:spcPts val="0"/>
              </a:spcAft>
              <a:buSzPts val="1200"/>
              <a:buChar char="●"/>
              <a:defRPr sz="1600"/>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600" lvl="0" indent="-457200" algn="ctr">
              <a:spcBef>
                <a:spcPts val="0"/>
              </a:spcBef>
              <a:spcAft>
                <a:spcPts val="0"/>
              </a:spcAft>
              <a:buSzPts val="1800"/>
              <a:buChar char="●"/>
              <a:defRPr/>
            </a:lvl1pPr>
            <a:lvl2pPr marL="1219200" lvl="1" indent="-423545" algn="ctr">
              <a:spcBef>
                <a:spcPts val="0"/>
              </a:spcBef>
              <a:spcAft>
                <a:spcPts val="0"/>
              </a:spcAft>
              <a:buSzPts val="1400"/>
              <a:buChar char="○"/>
              <a:defRPr/>
            </a:lvl2pPr>
            <a:lvl3pPr marL="1828800" lvl="2" indent="-423545" algn="ctr">
              <a:spcBef>
                <a:spcPts val="0"/>
              </a:spcBef>
              <a:spcAft>
                <a:spcPts val="0"/>
              </a:spcAft>
              <a:buSzPts val="1400"/>
              <a:buChar char="■"/>
              <a:defRPr/>
            </a:lvl3pPr>
            <a:lvl4pPr marL="2438400" lvl="3" indent="-423545" algn="ctr">
              <a:spcBef>
                <a:spcPts val="0"/>
              </a:spcBef>
              <a:spcAft>
                <a:spcPts val="0"/>
              </a:spcAft>
              <a:buSzPts val="1400"/>
              <a:buChar char="●"/>
              <a:defRPr/>
            </a:lvl4pPr>
            <a:lvl5pPr marL="3048000" lvl="4" indent="-423545" algn="ctr">
              <a:spcBef>
                <a:spcPts val="0"/>
              </a:spcBef>
              <a:spcAft>
                <a:spcPts val="0"/>
              </a:spcAft>
              <a:buSzPts val="1400"/>
              <a:buChar char="○"/>
              <a:defRPr/>
            </a:lvl5pPr>
            <a:lvl6pPr marL="3657600" lvl="5" indent="-423545" algn="ctr">
              <a:spcBef>
                <a:spcPts val="0"/>
              </a:spcBef>
              <a:spcAft>
                <a:spcPts val="0"/>
              </a:spcAft>
              <a:buSzPts val="1400"/>
              <a:buChar char="■"/>
              <a:defRPr/>
            </a:lvl6pPr>
            <a:lvl7pPr marL="4267200" lvl="6" indent="-423545" algn="ctr">
              <a:spcBef>
                <a:spcPts val="0"/>
              </a:spcBef>
              <a:spcAft>
                <a:spcPts val="0"/>
              </a:spcAft>
              <a:buSzPts val="1400"/>
              <a:buChar char="●"/>
              <a:defRPr/>
            </a:lvl7pPr>
            <a:lvl8pPr marL="4876800" lvl="7" indent="-423545" algn="ctr">
              <a:spcBef>
                <a:spcPts val="0"/>
              </a:spcBef>
              <a:spcAft>
                <a:spcPts val="0"/>
              </a:spcAft>
              <a:buSzPts val="1400"/>
              <a:buChar char="○"/>
              <a:defRPr/>
            </a:lvl8pPr>
            <a:lvl9pPr marL="5486400" lvl="8" indent="-423545"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rcRect/>
          <a:stretch>
            <a:fillRect/>
          </a:stretch>
        </p:blipFill>
        <p:spPr>
          <a:xfrm>
            <a:off x="-17713" y="-4480"/>
            <a:ext cx="12227426" cy="6866958"/>
          </a:xfrm>
          <a:prstGeom prst="rect">
            <a:avLst/>
          </a:prstGeom>
        </p:spPr>
      </p:pic>
      <p:sp>
        <p:nvSpPr>
          <p:cNvPr id="22" name="TextBox 21"/>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60" rtl="0" eaLnBrk="1" fontAlgn="auto" latinLnBrk="0" hangingPunct="1">
              <a:lnSpc>
                <a:spcPct val="100000"/>
              </a:lnSpc>
              <a:spcBef>
                <a:spcPts val="0"/>
              </a:spcBef>
              <a:spcAft>
                <a:spcPts val="0"/>
              </a:spcAft>
              <a:buClrTx/>
              <a:buSzTx/>
              <a:buFontTx/>
              <a:buNone/>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p:cNvSpPr>
            <a:spLocks noGrp="1"/>
          </p:cNvSpPr>
          <p:nvPr>
            <p:ph type="body" sz="quarter" idx="10"/>
          </p:nvPr>
        </p:nvSpPr>
        <p:spPr>
          <a:xfrm>
            <a:off x="712895" y="1860193"/>
            <a:ext cx="7655559" cy="2628718"/>
          </a:xfrm>
          <a:prstGeom prst="rect">
            <a:avLst/>
          </a:prstGeom>
        </p:spPr>
        <p:txBody>
          <a:bodyPr/>
          <a:lstStyle>
            <a:lvl1pPr marL="0" indent="0">
              <a:lnSpc>
                <a:spcPts val="4650"/>
              </a:lnSpc>
              <a:buNone/>
              <a:defRPr sz="5120" b="1" i="0">
                <a:solidFill>
                  <a:schemeClr val="bg1"/>
                </a:solidFill>
                <a:latin typeface="Graphik Semibold" panose="020B0503030202060203" pitchFamily="34" charset="77"/>
              </a:defRPr>
            </a:lvl1pPr>
            <a:lvl2pPr marL="424815" indent="0">
              <a:lnSpc>
                <a:spcPts val="4650"/>
              </a:lnSpc>
              <a:buNone/>
              <a:defRPr sz="5120" b="1" i="0">
                <a:solidFill>
                  <a:schemeClr val="bg1"/>
                </a:solidFill>
                <a:latin typeface="Graphik Semibold" panose="020B0503030202060203" pitchFamily="34" charset="77"/>
              </a:defRPr>
            </a:lvl2pPr>
            <a:lvl3pPr marL="849630" indent="0">
              <a:lnSpc>
                <a:spcPts val="4650"/>
              </a:lnSpc>
              <a:buNone/>
              <a:defRPr sz="5120" b="1" i="0">
                <a:solidFill>
                  <a:schemeClr val="bg1"/>
                </a:solidFill>
                <a:latin typeface="Graphik Semibold" panose="020B0503030202060203" pitchFamily="34" charset="77"/>
              </a:defRPr>
            </a:lvl3pPr>
            <a:lvl4pPr marL="1273810" indent="0">
              <a:lnSpc>
                <a:spcPts val="4650"/>
              </a:lnSpc>
              <a:buNone/>
              <a:defRPr sz="5120" b="1" i="0">
                <a:solidFill>
                  <a:schemeClr val="bg1"/>
                </a:solidFill>
                <a:latin typeface="Graphik Semibold" panose="020B0503030202060203" pitchFamily="34" charset="77"/>
              </a:defRPr>
            </a:lvl4pPr>
            <a:lvl5pPr marL="1698625" indent="0">
              <a:lnSpc>
                <a:spcPts val="4650"/>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185" b="0" i="0">
                <a:solidFill>
                  <a:srgbClr val="EBB0FE"/>
                </a:solidFill>
                <a:latin typeface="Graphik Medium" panose="020B0503030202060203" pitchFamily="34" charset="77"/>
              </a:rPr>
              <a:t>Data and AI Week</a:t>
            </a:r>
            <a:endParaRPr lang="en-US" sz="2185" b="0" i="0">
              <a:solidFill>
                <a:srgbClr val="EBB0FE"/>
              </a:solidFill>
              <a:latin typeface="Graphik Medium" panose="020B0503030202060203" pitchFamily="34" charset="77"/>
            </a:endParaRPr>
          </a:p>
        </p:txBody>
      </p:sp>
      <p:sp>
        <p:nvSpPr>
          <p:cNvPr id="9" name="TextBox 8"/>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endParaRPr lang="en-US" sz="2240">
              <a:solidFill>
                <a:schemeClr val="bg1"/>
              </a:solidFill>
              <a:latin typeface="Graphik Light" panose="020B0403030202060203" pitchFamily="34" charset="77"/>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a:fillRect/>
          </a:stretch>
        </p:blipFill>
        <p:spPr>
          <a:xfrm>
            <a:off x="-17713" y="-4480"/>
            <a:ext cx="12227426" cy="6866958"/>
          </a:xfrm>
          <a:prstGeom prst="rect">
            <a:avLst/>
          </a:prstGeom>
        </p:spPr>
      </p:pic>
      <p:pic>
        <p:nvPicPr>
          <p:cNvPr id="15" name="Picture 14" descr="A white arrow on a black background&#10;&#10;AI-generated content may be incorrect."/>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60" rtl="0" eaLnBrk="1" fontAlgn="auto" latinLnBrk="0" hangingPunct="1">
              <a:lnSpc>
                <a:spcPct val="100000"/>
              </a:lnSpc>
              <a:spcBef>
                <a:spcPts val="0"/>
              </a:spcBef>
              <a:spcAft>
                <a:spcPts val="0"/>
              </a:spcAft>
              <a:buClrTx/>
              <a:buSzTx/>
              <a:buFontTx/>
              <a:buNone/>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p:cNvSpPr>
            <a:spLocks noGrp="1"/>
          </p:cNvSpPr>
          <p:nvPr>
            <p:ph type="body" sz="quarter" idx="10"/>
          </p:nvPr>
        </p:nvSpPr>
        <p:spPr>
          <a:xfrm>
            <a:off x="712895" y="1860193"/>
            <a:ext cx="7655559" cy="2628718"/>
          </a:xfrm>
          <a:prstGeom prst="rect">
            <a:avLst/>
          </a:prstGeom>
        </p:spPr>
        <p:txBody>
          <a:bodyPr/>
          <a:lstStyle>
            <a:lvl1pPr marL="0" indent="0">
              <a:lnSpc>
                <a:spcPts val="4650"/>
              </a:lnSpc>
              <a:buNone/>
              <a:defRPr sz="5120" b="1" i="0">
                <a:solidFill>
                  <a:schemeClr val="bg1"/>
                </a:solidFill>
                <a:latin typeface="Graphik Semibold" panose="020B0503030202060203" pitchFamily="34" charset="77"/>
              </a:defRPr>
            </a:lvl1pPr>
            <a:lvl2pPr marL="424815" indent="0">
              <a:lnSpc>
                <a:spcPts val="4650"/>
              </a:lnSpc>
              <a:buNone/>
              <a:defRPr sz="5120" b="1" i="0">
                <a:solidFill>
                  <a:schemeClr val="bg1"/>
                </a:solidFill>
                <a:latin typeface="Graphik Semibold" panose="020B0503030202060203" pitchFamily="34" charset="77"/>
              </a:defRPr>
            </a:lvl2pPr>
            <a:lvl3pPr marL="849630" indent="0">
              <a:lnSpc>
                <a:spcPts val="4650"/>
              </a:lnSpc>
              <a:buNone/>
              <a:defRPr sz="5120" b="1" i="0">
                <a:solidFill>
                  <a:schemeClr val="bg1"/>
                </a:solidFill>
                <a:latin typeface="Graphik Semibold" panose="020B0503030202060203" pitchFamily="34" charset="77"/>
              </a:defRPr>
            </a:lvl3pPr>
            <a:lvl4pPr marL="1273810" indent="0">
              <a:lnSpc>
                <a:spcPts val="4650"/>
              </a:lnSpc>
              <a:buNone/>
              <a:defRPr sz="5120" b="1" i="0">
                <a:solidFill>
                  <a:schemeClr val="bg1"/>
                </a:solidFill>
                <a:latin typeface="Graphik Semibold" panose="020B0503030202060203" pitchFamily="34" charset="77"/>
              </a:defRPr>
            </a:lvl4pPr>
            <a:lvl5pPr marL="1698625" indent="0">
              <a:lnSpc>
                <a:spcPts val="4650"/>
              </a:lnSpc>
              <a:buNone/>
              <a:defRPr sz="5120" b="1" i="0">
                <a:solidFill>
                  <a:schemeClr val="bg1"/>
                </a:solidFill>
                <a:latin typeface="Graphik Semibold" panose="020B0503030202060203" pitchFamily="34" charset="77"/>
              </a:defRPr>
            </a:lvl5pPr>
          </a:lstStyle>
          <a:p>
            <a:pPr lvl="0"/>
            <a:endParaRPr lang="en-US"/>
          </a:p>
        </p:txBody>
      </p:sp>
      <p:sp>
        <p:nvSpPr>
          <p:cNvPr id="5" name="Rectangle 4"/>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185" b="0" i="0">
                <a:solidFill>
                  <a:srgbClr val="EBB0FE"/>
                </a:solidFill>
                <a:latin typeface="Graphik Medium" panose="020B0503030202060203" pitchFamily="34" charset="77"/>
              </a:rPr>
              <a:t>Data and AI Week</a:t>
            </a:r>
            <a:endParaRPr lang="en-US" sz="2185" b="0" i="0">
              <a:solidFill>
                <a:srgbClr val="EBB0FE"/>
              </a:solidFill>
              <a:latin typeface="Graphik Medium" panose="020B0503030202060203" pitchFamily="34" charset="77"/>
            </a:endParaRPr>
          </a:p>
        </p:txBody>
      </p:sp>
      <p:sp>
        <p:nvSpPr>
          <p:cNvPr id="8" name="TextBox 7"/>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endParaRPr lang="en-US" sz="2240">
              <a:solidFill>
                <a:schemeClr val="bg1"/>
              </a:solidFill>
              <a:latin typeface="Graphik Light" panose="020B0403030202060203" pitchFamily="34" charset="77"/>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a:fillRect/>
          </a:stretch>
        </p:blipFill>
        <p:spPr>
          <a:xfrm>
            <a:off x="-17713" y="-4479"/>
            <a:ext cx="12227426" cy="6866957"/>
          </a:xfrm>
          <a:prstGeom prst="rect">
            <a:avLst/>
          </a:prstGeom>
        </p:spPr>
      </p:pic>
      <p:sp>
        <p:nvSpPr>
          <p:cNvPr id="22" name="TextBox 21"/>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60" rtl="0" eaLnBrk="1" fontAlgn="auto" latinLnBrk="0" hangingPunct="1">
              <a:lnSpc>
                <a:spcPct val="100000"/>
              </a:lnSpc>
              <a:spcBef>
                <a:spcPts val="0"/>
              </a:spcBef>
              <a:spcAft>
                <a:spcPts val="0"/>
              </a:spcAft>
              <a:buClrTx/>
              <a:buSzTx/>
              <a:buFontTx/>
              <a:buNone/>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p:cNvSpPr>
            <a:spLocks noGrp="1"/>
          </p:cNvSpPr>
          <p:nvPr>
            <p:ph type="body" sz="quarter" idx="10"/>
          </p:nvPr>
        </p:nvSpPr>
        <p:spPr>
          <a:xfrm>
            <a:off x="712895" y="1860193"/>
            <a:ext cx="7655559" cy="2628718"/>
          </a:xfrm>
          <a:prstGeom prst="rect">
            <a:avLst/>
          </a:prstGeom>
        </p:spPr>
        <p:txBody>
          <a:bodyPr/>
          <a:lstStyle>
            <a:lvl1pPr marL="0" indent="0">
              <a:lnSpc>
                <a:spcPts val="4650"/>
              </a:lnSpc>
              <a:buNone/>
              <a:defRPr sz="5120" b="1" i="0">
                <a:solidFill>
                  <a:schemeClr val="bg1"/>
                </a:solidFill>
                <a:latin typeface="Graphik Semibold" panose="020B0503030202060203" pitchFamily="34" charset="77"/>
              </a:defRPr>
            </a:lvl1pPr>
            <a:lvl2pPr marL="424815" indent="0">
              <a:lnSpc>
                <a:spcPts val="4650"/>
              </a:lnSpc>
              <a:buNone/>
              <a:defRPr sz="5120" b="1" i="0">
                <a:solidFill>
                  <a:schemeClr val="bg1"/>
                </a:solidFill>
                <a:latin typeface="Graphik Semibold" panose="020B0503030202060203" pitchFamily="34" charset="77"/>
              </a:defRPr>
            </a:lvl2pPr>
            <a:lvl3pPr marL="849630" indent="0">
              <a:lnSpc>
                <a:spcPts val="4650"/>
              </a:lnSpc>
              <a:buNone/>
              <a:defRPr sz="5120" b="1" i="0">
                <a:solidFill>
                  <a:schemeClr val="bg1"/>
                </a:solidFill>
                <a:latin typeface="Graphik Semibold" panose="020B0503030202060203" pitchFamily="34" charset="77"/>
              </a:defRPr>
            </a:lvl3pPr>
            <a:lvl4pPr marL="1273810" indent="0">
              <a:lnSpc>
                <a:spcPts val="4650"/>
              </a:lnSpc>
              <a:buNone/>
              <a:defRPr sz="5120" b="1" i="0">
                <a:solidFill>
                  <a:schemeClr val="bg1"/>
                </a:solidFill>
                <a:latin typeface="Graphik Semibold" panose="020B0503030202060203" pitchFamily="34" charset="77"/>
              </a:defRPr>
            </a:lvl4pPr>
            <a:lvl5pPr marL="1698625" indent="0">
              <a:lnSpc>
                <a:spcPts val="4650"/>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185" b="0" i="0">
                <a:solidFill>
                  <a:srgbClr val="EBB0FE"/>
                </a:solidFill>
                <a:latin typeface="Graphik Medium" panose="020B0503030202060203" pitchFamily="34" charset="77"/>
              </a:rPr>
              <a:t>Data and AI Week</a:t>
            </a:r>
            <a:endParaRPr lang="en-US" sz="2185" b="0" i="0">
              <a:solidFill>
                <a:srgbClr val="EBB0FE"/>
              </a:solidFill>
              <a:latin typeface="Graphik Medium" panose="020B0503030202060203" pitchFamily="34" charset="77"/>
            </a:endParaRPr>
          </a:p>
        </p:txBody>
      </p:sp>
      <p:sp>
        <p:nvSpPr>
          <p:cNvPr id="9" name="TextBox 8"/>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endParaRPr lang="en-US" sz="2240">
              <a:solidFill>
                <a:schemeClr val="bg1"/>
              </a:solidFill>
              <a:latin typeface="Graphik Light" panose="020B0403030202060203" pitchFamily="34" charset="77"/>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a:fillRect/>
          </a:stretch>
        </p:blipFill>
        <p:spPr>
          <a:xfrm>
            <a:off x="-17711" y="-4480"/>
            <a:ext cx="12227422" cy="6866956"/>
          </a:xfrm>
          <a:prstGeom prst="rect">
            <a:avLst/>
          </a:prstGeom>
        </p:spPr>
      </p:pic>
      <p:sp>
        <p:nvSpPr>
          <p:cNvPr id="22" name="TextBox 21"/>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60" rtl="0" eaLnBrk="1" fontAlgn="auto" latinLnBrk="0" hangingPunct="1">
              <a:lnSpc>
                <a:spcPct val="100000"/>
              </a:lnSpc>
              <a:spcBef>
                <a:spcPts val="0"/>
              </a:spcBef>
              <a:spcAft>
                <a:spcPts val="0"/>
              </a:spcAft>
              <a:buClrTx/>
              <a:buSzTx/>
              <a:buFontTx/>
              <a:buNone/>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p:cNvSpPr>
            <a:spLocks noGrp="1"/>
          </p:cNvSpPr>
          <p:nvPr>
            <p:ph type="body" sz="quarter" idx="10"/>
          </p:nvPr>
        </p:nvSpPr>
        <p:spPr>
          <a:xfrm>
            <a:off x="712895" y="1860193"/>
            <a:ext cx="7655559" cy="2628718"/>
          </a:xfrm>
          <a:prstGeom prst="rect">
            <a:avLst/>
          </a:prstGeom>
        </p:spPr>
        <p:txBody>
          <a:bodyPr/>
          <a:lstStyle>
            <a:lvl1pPr marL="0" indent="0">
              <a:lnSpc>
                <a:spcPts val="4650"/>
              </a:lnSpc>
              <a:buNone/>
              <a:defRPr sz="5120" b="1" i="0">
                <a:solidFill>
                  <a:schemeClr val="bg1"/>
                </a:solidFill>
                <a:latin typeface="Graphik Semibold" panose="020B0503030202060203" pitchFamily="34" charset="77"/>
              </a:defRPr>
            </a:lvl1pPr>
            <a:lvl2pPr marL="424815" indent="0">
              <a:lnSpc>
                <a:spcPts val="4650"/>
              </a:lnSpc>
              <a:buNone/>
              <a:defRPr sz="5120" b="1" i="0">
                <a:solidFill>
                  <a:schemeClr val="bg1"/>
                </a:solidFill>
                <a:latin typeface="Graphik Semibold" panose="020B0503030202060203" pitchFamily="34" charset="77"/>
              </a:defRPr>
            </a:lvl2pPr>
            <a:lvl3pPr marL="849630" indent="0">
              <a:lnSpc>
                <a:spcPts val="4650"/>
              </a:lnSpc>
              <a:buNone/>
              <a:defRPr sz="5120" b="1" i="0">
                <a:solidFill>
                  <a:schemeClr val="bg1"/>
                </a:solidFill>
                <a:latin typeface="Graphik Semibold" panose="020B0503030202060203" pitchFamily="34" charset="77"/>
              </a:defRPr>
            </a:lvl3pPr>
            <a:lvl4pPr marL="1273810" indent="0">
              <a:lnSpc>
                <a:spcPts val="4650"/>
              </a:lnSpc>
              <a:buNone/>
              <a:defRPr sz="5120" b="1" i="0">
                <a:solidFill>
                  <a:schemeClr val="bg1"/>
                </a:solidFill>
                <a:latin typeface="Graphik Semibold" panose="020B0503030202060203" pitchFamily="34" charset="77"/>
              </a:defRPr>
            </a:lvl4pPr>
            <a:lvl5pPr marL="1698625" indent="0">
              <a:lnSpc>
                <a:spcPts val="4650"/>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185" b="0" i="0">
                <a:solidFill>
                  <a:srgbClr val="EBB0FE"/>
                </a:solidFill>
                <a:latin typeface="Graphik Medium" panose="020B0503030202060203" pitchFamily="34" charset="77"/>
              </a:rPr>
              <a:t>Data and AI Week</a:t>
            </a:r>
            <a:endParaRPr lang="en-US" sz="2185" b="0" i="0">
              <a:solidFill>
                <a:srgbClr val="EBB0FE"/>
              </a:solidFill>
              <a:latin typeface="Graphik Medium" panose="020B0503030202060203" pitchFamily="34" charset="77"/>
            </a:endParaRPr>
          </a:p>
        </p:txBody>
      </p:sp>
      <p:sp>
        <p:nvSpPr>
          <p:cNvPr id="9" name="TextBox 8"/>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endParaRPr lang="en-US" sz="2240">
              <a:solidFill>
                <a:schemeClr val="bg1"/>
              </a:solidFill>
              <a:latin typeface="Graphik Light" panose="020B0403030202060203" pitchFamily="34" charset="77"/>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rcRect/>
          <a:stretch>
            <a:fillRect/>
          </a:stretch>
        </p:blipFill>
        <p:spPr>
          <a:xfrm>
            <a:off x="-17712" y="-4479"/>
            <a:ext cx="12227424" cy="6866957"/>
          </a:xfrm>
          <a:prstGeom prst="rect">
            <a:avLst/>
          </a:prstGeom>
        </p:spPr>
      </p:pic>
      <p:sp>
        <p:nvSpPr>
          <p:cNvPr id="22" name="TextBox 21"/>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60" rtl="0" eaLnBrk="1" fontAlgn="auto" latinLnBrk="0" hangingPunct="1">
              <a:lnSpc>
                <a:spcPct val="100000"/>
              </a:lnSpc>
              <a:spcBef>
                <a:spcPts val="0"/>
              </a:spcBef>
              <a:spcAft>
                <a:spcPts val="0"/>
              </a:spcAft>
              <a:buClrTx/>
              <a:buSzTx/>
              <a:buFontTx/>
              <a:buNone/>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p:cNvSpPr>
            <a:spLocks noGrp="1"/>
          </p:cNvSpPr>
          <p:nvPr>
            <p:ph type="body" sz="quarter" idx="10"/>
          </p:nvPr>
        </p:nvSpPr>
        <p:spPr>
          <a:xfrm>
            <a:off x="712895" y="1860193"/>
            <a:ext cx="7655559" cy="2628718"/>
          </a:xfrm>
          <a:prstGeom prst="rect">
            <a:avLst/>
          </a:prstGeom>
        </p:spPr>
        <p:txBody>
          <a:bodyPr/>
          <a:lstStyle>
            <a:lvl1pPr marL="0" indent="0">
              <a:lnSpc>
                <a:spcPts val="4650"/>
              </a:lnSpc>
              <a:buNone/>
              <a:defRPr sz="5120" b="1" i="0">
                <a:solidFill>
                  <a:schemeClr val="bg1"/>
                </a:solidFill>
                <a:latin typeface="Graphik Semibold" panose="020B0503030202060203" pitchFamily="34" charset="77"/>
              </a:defRPr>
            </a:lvl1pPr>
            <a:lvl2pPr marL="424815" indent="0">
              <a:lnSpc>
                <a:spcPts val="4650"/>
              </a:lnSpc>
              <a:buNone/>
              <a:defRPr sz="5120" b="1" i="0">
                <a:solidFill>
                  <a:schemeClr val="bg1"/>
                </a:solidFill>
                <a:latin typeface="Graphik Semibold" panose="020B0503030202060203" pitchFamily="34" charset="77"/>
              </a:defRPr>
            </a:lvl2pPr>
            <a:lvl3pPr marL="849630" indent="0">
              <a:lnSpc>
                <a:spcPts val="4650"/>
              </a:lnSpc>
              <a:buNone/>
              <a:defRPr sz="5120" b="1" i="0">
                <a:solidFill>
                  <a:schemeClr val="bg1"/>
                </a:solidFill>
                <a:latin typeface="Graphik Semibold" panose="020B0503030202060203" pitchFamily="34" charset="77"/>
              </a:defRPr>
            </a:lvl3pPr>
            <a:lvl4pPr marL="1273810" indent="0">
              <a:lnSpc>
                <a:spcPts val="4650"/>
              </a:lnSpc>
              <a:buNone/>
              <a:defRPr sz="5120" b="1" i="0">
                <a:solidFill>
                  <a:schemeClr val="bg1"/>
                </a:solidFill>
                <a:latin typeface="Graphik Semibold" panose="020B0503030202060203" pitchFamily="34" charset="77"/>
              </a:defRPr>
            </a:lvl4pPr>
            <a:lvl5pPr marL="1698625" indent="0">
              <a:lnSpc>
                <a:spcPts val="4650"/>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185" b="0" i="0">
                <a:solidFill>
                  <a:srgbClr val="EBB0FE"/>
                </a:solidFill>
                <a:latin typeface="Graphik Medium" panose="020B0503030202060203" pitchFamily="34" charset="77"/>
              </a:rPr>
              <a:t>Data and AI Week</a:t>
            </a:r>
            <a:endParaRPr lang="en-US" sz="2185" b="0" i="0">
              <a:solidFill>
                <a:srgbClr val="EBB0FE"/>
              </a:solidFill>
              <a:latin typeface="Graphik Medium" panose="020B0503030202060203" pitchFamily="34" charset="77"/>
            </a:endParaRPr>
          </a:p>
        </p:txBody>
      </p:sp>
      <p:sp>
        <p:nvSpPr>
          <p:cNvPr id="9" name="TextBox 8"/>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60" rtl="0" eaLnBrk="1" fontAlgn="auto" latinLnBrk="0" hangingPunct="1">
              <a:lnSpc>
                <a:spcPct val="100000"/>
              </a:lnSpc>
              <a:spcBef>
                <a:spcPts val="0"/>
              </a:spcBef>
              <a:spcAft>
                <a:spcPts val="0"/>
              </a:spcAft>
              <a:buClrTx/>
              <a:buSzTx/>
              <a:buFontTx/>
              <a:buNone/>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endParaRPr lang="en-US" sz="2240">
              <a:solidFill>
                <a:schemeClr val="bg1"/>
              </a:solidFill>
              <a:latin typeface="Graphik Light" panose="020B0403030202060203" pitchFamily="34" charset="77"/>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5"/>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5"/>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cNvSpPr txBox="1"/>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630" rtl="0" eaLnBrk="1" fontAlgn="auto" latinLnBrk="0" hangingPunct="1">
              <a:lnSpc>
                <a:spcPct val="100000"/>
              </a:lnSpc>
              <a:spcBef>
                <a:spcPts val="0"/>
              </a:spcBef>
              <a:spcAft>
                <a:spcPts val="0"/>
              </a:spcAft>
              <a:buClrTx/>
              <a:buSzTx/>
              <a:buFontTx/>
              <a:buNone/>
              <a:defRPr/>
            </a:pPr>
            <a:fld id="{86CB4B4D-7CA3-9044-876B-883B54F8677D}" type="slidenum">
              <a:rPr kumimoji="0" lang="en-US" sz="745"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fld>
            <a:endParaRPr kumimoji="0" lang="en-US" sz="745"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849630" rtl="0" eaLnBrk="1" latinLnBrk="0" hangingPunct="1">
        <a:lnSpc>
          <a:spcPct val="90000"/>
        </a:lnSpc>
        <a:spcBef>
          <a:spcPct val="0"/>
        </a:spcBef>
        <a:buNone/>
        <a:defRPr sz="4090" kern="1200">
          <a:solidFill>
            <a:schemeClr val="tx1"/>
          </a:solidFill>
          <a:latin typeface="+mj-lt"/>
          <a:ea typeface="+mj-ea"/>
          <a:cs typeface="+mj-cs"/>
        </a:defRPr>
      </a:lvl1pPr>
    </p:titleStyle>
    <p:bodyStyle>
      <a:lvl1pPr marL="212090" indent="-212090" algn="l" defTabSz="849630" rtl="0" eaLnBrk="1" latinLnBrk="0" hangingPunct="1">
        <a:lnSpc>
          <a:spcPct val="90000"/>
        </a:lnSpc>
        <a:spcBef>
          <a:spcPts val="930"/>
        </a:spcBef>
        <a:buFont typeface="Arial" panose="020B0604020202020204" pitchFamily="34" charset="0"/>
        <a:buChar char="•"/>
        <a:defRPr sz="2600" kern="1200">
          <a:solidFill>
            <a:schemeClr val="tx1"/>
          </a:solidFill>
          <a:latin typeface="+mn-lt"/>
          <a:ea typeface="+mn-ea"/>
          <a:cs typeface="+mn-cs"/>
        </a:defRPr>
      </a:lvl1pPr>
      <a:lvl2pPr marL="636905" indent="-212090" algn="l" defTabSz="849630" rtl="0" eaLnBrk="1" latinLnBrk="0" hangingPunct="1">
        <a:lnSpc>
          <a:spcPct val="90000"/>
        </a:lnSpc>
        <a:spcBef>
          <a:spcPts val="465"/>
        </a:spcBef>
        <a:buFont typeface="Arial" panose="020B0604020202020204" pitchFamily="34" charset="0"/>
        <a:buChar char="•"/>
        <a:defRPr sz="2230" kern="1200">
          <a:solidFill>
            <a:schemeClr val="tx1"/>
          </a:solidFill>
          <a:latin typeface="+mn-lt"/>
          <a:ea typeface="+mn-ea"/>
          <a:cs typeface="+mn-cs"/>
        </a:defRPr>
      </a:lvl2pPr>
      <a:lvl3pPr marL="1061720" indent="-212090" algn="l" defTabSz="849630" rtl="0" eaLnBrk="1" latinLnBrk="0" hangingPunct="1">
        <a:lnSpc>
          <a:spcPct val="90000"/>
        </a:lnSpc>
        <a:spcBef>
          <a:spcPts val="465"/>
        </a:spcBef>
        <a:buFont typeface="Arial" panose="020B0604020202020204" pitchFamily="34" charset="0"/>
        <a:buChar char="•"/>
        <a:defRPr sz="1860" kern="1200">
          <a:solidFill>
            <a:schemeClr val="tx1"/>
          </a:solidFill>
          <a:latin typeface="+mn-lt"/>
          <a:ea typeface="+mn-ea"/>
          <a:cs typeface="+mn-cs"/>
        </a:defRPr>
      </a:lvl3pPr>
      <a:lvl4pPr marL="1486535" indent="-212090" algn="l" defTabSz="849630" rtl="0" eaLnBrk="1" latinLnBrk="0" hangingPunct="1">
        <a:lnSpc>
          <a:spcPct val="90000"/>
        </a:lnSpc>
        <a:spcBef>
          <a:spcPts val="465"/>
        </a:spcBef>
        <a:buFont typeface="Arial" panose="020B0604020202020204" pitchFamily="34" charset="0"/>
        <a:buChar char="•"/>
        <a:defRPr sz="1670" kern="1200">
          <a:solidFill>
            <a:schemeClr val="tx1"/>
          </a:solidFill>
          <a:latin typeface="+mn-lt"/>
          <a:ea typeface="+mn-ea"/>
          <a:cs typeface="+mn-cs"/>
        </a:defRPr>
      </a:lvl4pPr>
      <a:lvl5pPr marL="1910715" indent="-212090" algn="l" defTabSz="849630" rtl="0" eaLnBrk="1" latinLnBrk="0" hangingPunct="1">
        <a:lnSpc>
          <a:spcPct val="90000"/>
        </a:lnSpc>
        <a:spcBef>
          <a:spcPts val="465"/>
        </a:spcBef>
        <a:buFont typeface="Arial" panose="020B0604020202020204" pitchFamily="34" charset="0"/>
        <a:buChar char="•"/>
        <a:defRPr sz="1670" kern="1200">
          <a:solidFill>
            <a:schemeClr val="tx1"/>
          </a:solidFill>
          <a:latin typeface="+mn-lt"/>
          <a:ea typeface="+mn-ea"/>
          <a:cs typeface="+mn-cs"/>
        </a:defRPr>
      </a:lvl5pPr>
      <a:lvl6pPr marL="2335530" indent="-212090" algn="l" defTabSz="849630" rtl="0" eaLnBrk="1" latinLnBrk="0" hangingPunct="1">
        <a:lnSpc>
          <a:spcPct val="90000"/>
        </a:lnSpc>
        <a:spcBef>
          <a:spcPts val="465"/>
        </a:spcBef>
        <a:buFont typeface="Arial" panose="020B0604020202020204" pitchFamily="34" charset="0"/>
        <a:buChar char="•"/>
        <a:defRPr sz="1670" kern="1200">
          <a:solidFill>
            <a:schemeClr val="tx1"/>
          </a:solidFill>
          <a:latin typeface="+mn-lt"/>
          <a:ea typeface="+mn-ea"/>
          <a:cs typeface="+mn-cs"/>
        </a:defRPr>
      </a:lvl6pPr>
      <a:lvl7pPr marL="2760345" indent="-212090" algn="l" defTabSz="849630" rtl="0" eaLnBrk="1" latinLnBrk="0" hangingPunct="1">
        <a:lnSpc>
          <a:spcPct val="90000"/>
        </a:lnSpc>
        <a:spcBef>
          <a:spcPts val="465"/>
        </a:spcBef>
        <a:buFont typeface="Arial" panose="020B0604020202020204" pitchFamily="34" charset="0"/>
        <a:buChar char="•"/>
        <a:defRPr sz="1670" kern="1200">
          <a:solidFill>
            <a:schemeClr val="tx1"/>
          </a:solidFill>
          <a:latin typeface="+mn-lt"/>
          <a:ea typeface="+mn-ea"/>
          <a:cs typeface="+mn-cs"/>
        </a:defRPr>
      </a:lvl7pPr>
      <a:lvl8pPr marL="3185160" indent="-212090" algn="l" defTabSz="849630" rtl="0" eaLnBrk="1" latinLnBrk="0" hangingPunct="1">
        <a:lnSpc>
          <a:spcPct val="90000"/>
        </a:lnSpc>
        <a:spcBef>
          <a:spcPts val="465"/>
        </a:spcBef>
        <a:buFont typeface="Arial" panose="020B0604020202020204" pitchFamily="34" charset="0"/>
        <a:buChar char="•"/>
        <a:defRPr sz="1670" kern="1200">
          <a:solidFill>
            <a:schemeClr val="tx1"/>
          </a:solidFill>
          <a:latin typeface="+mn-lt"/>
          <a:ea typeface="+mn-ea"/>
          <a:cs typeface="+mn-cs"/>
        </a:defRPr>
      </a:lvl8pPr>
      <a:lvl9pPr marL="3609340" indent="-212090" algn="l" defTabSz="849630" rtl="0" eaLnBrk="1" latinLnBrk="0" hangingPunct="1">
        <a:lnSpc>
          <a:spcPct val="90000"/>
        </a:lnSpc>
        <a:spcBef>
          <a:spcPts val="465"/>
        </a:spcBef>
        <a:buFont typeface="Arial" panose="020B0604020202020204" pitchFamily="34" charset="0"/>
        <a:buChar char="•"/>
        <a:defRPr sz="1670" kern="1200">
          <a:solidFill>
            <a:schemeClr val="tx1"/>
          </a:solidFill>
          <a:latin typeface="+mn-lt"/>
          <a:ea typeface="+mn-ea"/>
          <a:cs typeface="+mn-cs"/>
        </a:defRPr>
      </a:lvl9pPr>
    </p:bodyStyle>
    <p:otherStyle>
      <a:defPPr>
        <a:defRPr lang="en-US"/>
      </a:defPPr>
      <a:lvl1pPr marL="0" algn="l" defTabSz="849630" rtl="0" eaLnBrk="1" latinLnBrk="0" hangingPunct="1">
        <a:defRPr sz="1670" kern="1200">
          <a:solidFill>
            <a:schemeClr val="tx1"/>
          </a:solidFill>
          <a:latin typeface="+mn-lt"/>
          <a:ea typeface="+mn-ea"/>
          <a:cs typeface="+mn-cs"/>
        </a:defRPr>
      </a:lvl1pPr>
      <a:lvl2pPr marL="424815" algn="l" defTabSz="849630" rtl="0" eaLnBrk="1" latinLnBrk="0" hangingPunct="1">
        <a:defRPr sz="1670" kern="1200">
          <a:solidFill>
            <a:schemeClr val="tx1"/>
          </a:solidFill>
          <a:latin typeface="+mn-lt"/>
          <a:ea typeface="+mn-ea"/>
          <a:cs typeface="+mn-cs"/>
        </a:defRPr>
      </a:lvl2pPr>
      <a:lvl3pPr marL="849630" algn="l" defTabSz="849630" rtl="0" eaLnBrk="1" latinLnBrk="0" hangingPunct="1">
        <a:defRPr sz="1670" kern="1200">
          <a:solidFill>
            <a:schemeClr val="tx1"/>
          </a:solidFill>
          <a:latin typeface="+mn-lt"/>
          <a:ea typeface="+mn-ea"/>
          <a:cs typeface="+mn-cs"/>
        </a:defRPr>
      </a:lvl3pPr>
      <a:lvl4pPr marL="1273810" algn="l" defTabSz="849630" rtl="0" eaLnBrk="1" latinLnBrk="0" hangingPunct="1">
        <a:defRPr sz="1670" kern="1200">
          <a:solidFill>
            <a:schemeClr val="tx1"/>
          </a:solidFill>
          <a:latin typeface="+mn-lt"/>
          <a:ea typeface="+mn-ea"/>
          <a:cs typeface="+mn-cs"/>
        </a:defRPr>
      </a:lvl4pPr>
      <a:lvl5pPr marL="1698625" algn="l" defTabSz="849630" rtl="0" eaLnBrk="1" latinLnBrk="0" hangingPunct="1">
        <a:defRPr sz="1670" kern="1200">
          <a:solidFill>
            <a:schemeClr val="tx1"/>
          </a:solidFill>
          <a:latin typeface="+mn-lt"/>
          <a:ea typeface="+mn-ea"/>
          <a:cs typeface="+mn-cs"/>
        </a:defRPr>
      </a:lvl5pPr>
      <a:lvl6pPr marL="2123440" algn="l" defTabSz="849630" rtl="0" eaLnBrk="1" latinLnBrk="0" hangingPunct="1">
        <a:defRPr sz="1670" kern="1200">
          <a:solidFill>
            <a:schemeClr val="tx1"/>
          </a:solidFill>
          <a:latin typeface="+mn-lt"/>
          <a:ea typeface="+mn-ea"/>
          <a:cs typeface="+mn-cs"/>
        </a:defRPr>
      </a:lvl6pPr>
      <a:lvl7pPr marL="2548255" algn="l" defTabSz="849630" rtl="0" eaLnBrk="1" latinLnBrk="0" hangingPunct="1">
        <a:defRPr sz="1670" kern="1200">
          <a:solidFill>
            <a:schemeClr val="tx1"/>
          </a:solidFill>
          <a:latin typeface="+mn-lt"/>
          <a:ea typeface="+mn-ea"/>
          <a:cs typeface="+mn-cs"/>
        </a:defRPr>
      </a:lvl7pPr>
      <a:lvl8pPr marL="2972435" algn="l" defTabSz="849630" rtl="0" eaLnBrk="1" latinLnBrk="0" hangingPunct="1">
        <a:defRPr sz="1670" kern="1200">
          <a:solidFill>
            <a:schemeClr val="tx1"/>
          </a:solidFill>
          <a:latin typeface="+mn-lt"/>
          <a:ea typeface="+mn-ea"/>
          <a:cs typeface="+mn-cs"/>
        </a:defRPr>
      </a:lvl8pPr>
      <a:lvl9pPr marL="3397250" algn="l" defTabSz="849630" rtl="0" eaLnBrk="1" latinLnBrk="0" hangingPunct="1">
        <a:defRPr sz="167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5">
                <a:solidFill>
                  <a:schemeClr val="dk2"/>
                </a:solidFill>
              </a:defRPr>
            </a:lvl1pPr>
            <a:lvl2pPr lvl="1" algn="r">
              <a:buNone/>
              <a:defRPr sz="1335">
                <a:solidFill>
                  <a:schemeClr val="dk2"/>
                </a:solidFill>
              </a:defRPr>
            </a:lvl2pPr>
            <a:lvl3pPr lvl="2" algn="r">
              <a:buNone/>
              <a:defRPr sz="1335">
                <a:solidFill>
                  <a:schemeClr val="dk2"/>
                </a:solidFill>
              </a:defRPr>
            </a:lvl3pPr>
            <a:lvl4pPr lvl="3" algn="r">
              <a:buNone/>
              <a:defRPr sz="1335">
                <a:solidFill>
                  <a:schemeClr val="dk2"/>
                </a:solidFill>
              </a:defRPr>
            </a:lvl4pPr>
            <a:lvl5pPr lvl="4" algn="r">
              <a:buNone/>
              <a:defRPr sz="1335">
                <a:solidFill>
                  <a:schemeClr val="dk2"/>
                </a:solidFill>
              </a:defRPr>
            </a:lvl5pPr>
            <a:lvl6pPr lvl="5" algn="r">
              <a:buNone/>
              <a:defRPr sz="1335">
                <a:solidFill>
                  <a:schemeClr val="dk2"/>
                </a:solidFill>
              </a:defRPr>
            </a:lvl6pPr>
            <a:lvl7pPr lvl="6" algn="r">
              <a:buNone/>
              <a:defRPr sz="1335">
                <a:solidFill>
                  <a:schemeClr val="dk2"/>
                </a:solidFill>
              </a:defRPr>
            </a:lvl7pPr>
            <a:lvl8pPr lvl="7" algn="r">
              <a:buNone/>
              <a:defRPr sz="1335">
                <a:solidFill>
                  <a:schemeClr val="dk2"/>
                </a:solidFill>
              </a:defRPr>
            </a:lvl8pPr>
            <a:lvl9pPr lvl="8" algn="r">
              <a:buNone/>
              <a:defRPr sz="1335">
                <a:solidFill>
                  <a:schemeClr val="dk2"/>
                </a:solidFill>
              </a:defRPr>
            </a:lvl9pPr>
          </a:lstStyle>
          <a:p>
            <a:fld id="{00000000-1234-1234-1234-123412341234}" type="slidenum">
              <a:rPr lang="en-GB" smtClean="0"/>
            </a:fld>
            <a:endParaRPr lang="en-GB"/>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hyperlink" Target="https://arxiv.org/abs/1904.05342" TargetMode="External"/><Relationship Id="rId3" Type="http://schemas.openxmlformats.org/officeDocument/2006/relationships/hyperlink" Target="https://github.com/openai/whisper" TargetMode="External"/><Relationship Id="rId2" Type="http://schemas.openxmlformats.org/officeDocument/2006/relationships/hyperlink" Target="https://cloud.google.com/speech-to-text" TargetMode="External"/><Relationship Id="rId1" Type="http://schemas.openxmlformats.org/officeDocument/2006/relationships/hyperlink" Target="https://ieeexplore.ieee.org/"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jpeg"/><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3914" y="2317308"/>
            <a:ext cx="5108963" cy="1352986"/>
          </a:xfrm>
        </p:spPr>
        <p:txBody>
          <a:bodyPr/>
          <a:lstStyle/>
          <a:p>
            <a:pPr>
              <a:lnSpc>
                <a:spcPts val="4795"/>
              </a:lnSpc>
            </a:pPr>
            <a:r>
              <a:rPr lang="en-US" sz="4400"/>
              <a:t>Hack the Future: A Gen AI Sprint </a:t>
            </a:r>
            <a:br>
              <a:rPr lang="en-US" sz="4400"/>
            </a:br>
            <a:r>
              <a:rPr lang="en-US" sz="4400"/>
              <a:t>Powered by Data</a:t>
            </a:r>
            <a:endParaRPr lang="en-US"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Graphik" panose="020B0503030202060203" pitchFamily="34" charset="0"/>
              <a:cs typeface="Arial" panose="020B0604020202020204"/>
              <a:sym typeface="Arial" panose="020B0604020202020204"/>
            </a:endParaRPr>
          </a:p>
        </p:txBody>
      </p:sp>
      <p:sp>
        <p:nvSpPr>
          <p:cNvPr id="3" name="Google Shape;58;p14"/>
          <p:cNvSpPr txBox="1"/>
          <p:nvPr/>
        </p:nvSpPr>
        <p:spPr>
          <a:xfrm>
            <a:off x="323850" y="352425"/>
            <a:ext cx="11233785" cy="5690235"/>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GB" sz="2665" b="1" kern="0">
                <a:solidFill>
                  <a:srgbClr val="000000"/>
                </a:solidFill>
                <a:latin typeface="Graphik" panose="020B0503030202060203" pitchFamily="34" charset="0"/>
                <a:ea typeface="Google Sans SemiBold"/>
                <a:cs typeface="Google Sans SemiBold"/>
                <a:sym typeface="Google Sans SemiBold"/>
              </a:rPr>
              <a:t>References/Other details</a:t>
            </a:r>
            <a:endParaRPr lang="en-GB" sz="2665"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lang="en-GB" sz="2665"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lang="en-GB" sz="2665" b="1" kern="0">
              <a:solidFill>
                <a:srgbClr val="000000"/>
              </a:solidFill>
              <a:latin typeface="Graphik" panose="020B0503030202060203" pitchFamily="34" charset="0"/>
              <a:ea typeface="Google Sans SemiBold"/>
              <a:cs typeface="Google Sans SemiBold"/>
              <a:sym typeface="Google Sans SemiBold"/>
            </a:endParaRPr>
          </a:p>
          <a:p>
            <a:pPr marL="0" marR="0" lvl="0" indent="0" algn="l" rtl="0">
              <a:lnSpc>
                <a:spcPct val="100000"/>
              </a:lnSpc>
              <a:spcBef>
                <a:spcPts val="0"/>
              </a:spcBef>
              <a:spcAft>
                <a:spcPts val="0"/>
              </a:spcAft>
              <a:buNone/>
            </a:pPr>
            <a:r>
              <a:rPr lang="en-US" b="1" u="sng">
                <a:solidFill>
                  <a:srgbClr val="000000"/>
                </a:solidFill>
                <a:latin typeface="Arial" panose="020B0604020202020204"/>
                <a:ea typeface="Arial" panose="020B0604020202020204"/>
                <a:cs typeface="Arial" panose="020B0604020202020204"/>
                <a:sym typeface="Arial" panose="020B0604020202020204"/>
              </a:rPr>
              <a:t>Research Papers &amp; Articles:</a:t>
            </a:r>
            <a:endParaRPr lang="en-US" b="1"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a:solidFill>
                  <a:srgbClr val="000000"/>
                </a:solidFill>
                <a:latin typeface="Arial" panose="020B0604020202020204"/>
                <a:ea typeface="Arial" panose="020B0604020202020204"/>
                <a:cs typeface="Arial" panose="020B0604020202020204"/>
                <a:sym typeface="Arial" panose="020B0604020202020204"/>
              </a:rPr>
              <a:t>Automatic Speech Recognition (ASR) in Healthcare – </a:t>
            </a:r>
            <a:r>
              <a:rPr lang="en-US" i="1">
                <a:solidFill>
                  <a:srgbClr val="000000"/>
                </a:solidFill>
                <a:latin typeface="Arial" panose="020B0604020202020204"/>
                <a:ea typeface="Arial" panose="020B0604020202020204"/>
                <a:cs typeface="Arial" panose="020B0604020202020204"/>
                <a:sym typeface="Arial" panose="020B0604020202020204"/>
              </a:rPr>
              <a:t>IEEE Xplore</a:t>
            </a:r>
            <a:endParaRPr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1" indent="-342900" algn="l" rtl="0">
              <a:lnSpc>
                <a:spcPct val="100000"/>
              </a:lnSpc>
              <a:spcBef>
                <a:spcPts val="0"/>
              </a:spcBef>
              <a:spcAft>
                <a:spcPts val="0"/>
              </a:spcAft>
              <a:buClr>
                <a:srgbClr val="000000"/>
              </a:buClr>
              <a:buSzPts val="2000"/>
              <a:buFont typeface="Arial" panose="020B0604020202020204"/>
              <a:buChar char="•"/>
            </a:pPr>
            <a:r>
              <a:rPr lang="en-US" u="sng">
                <a:solidFill>
                  <a:schemeClr val="hlink"/>
                </a:solidFill>
                <a:latin typeface="Arial" panose="020B0604020202020204"/>
                <a:ea typeface="Arial" panose="020B0604020202020204"/>
                <a:cs typeface="Arial" panose="020B0604020202020204"/>
                <a:sym typeface="Arial" panose="020B0604020202020204"/>
                <a:hlinkClick r:id="rId1"/>
              </a:rPr>
              <a:t>https://ieeexplore.ieee.org</a:t>
            </a:r>
            <a:r>
              <a:rPr lang="en-US" u="sng">
                <a:solidFill>
                  <a:srgbClr val="000000"/>
                </a:solidFill>
                <a:latin typeface="Arial" panose="020B0604020202020204"/>
                <a:ea typeface="Arial" panose="020B0604020202020204"/>
                <a:cs typeface="Arial" panose="020B0604020202020204"/>
                <a:sym typeface="Arial" panose="020B0604020202020204"/>
              </a:rPr>
              <a:t> </a:t>
            </a:r>
            <a:endParaRPr lang="en-US"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1" indent="0" algn="l" rtl="0">
              <a:lnSpc>
                <a:spcPct val="100000"/>
              </a:lnSpc>
              <a:spcBef>
                <a:spcPts val="0"/>
              </a:spcBef>
              <a:spcAft>
                <a:spcPts val="0"/>
              </a:spcAft>
              <a:buNone/>
            </a:pPr>
            <a:endParaRPr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b="1" u="sng">
                <a:solidFill>
                  <a:srgbClr val="000000"/>
                </a:solidFill>
                <a:latin typeface="Arial" panose="020B0604020202020204"/>
                <a:ea typeface="Arial" panose="020B0604020202020204"/>
                <a:cs typeface="Arial" panose="020B0604020202020204"/>
                <a:sym typeface="Arial" panose="020B0604020202020204"/>
              </a:rPr>
              <a:t>Reference Tools &amp; APIs:</a:t>
            </a:r>
            <a:endParaRPr lang="en-US" b="1"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b="1"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a:solidFill>
                  <a:srgbClr val="000000"/>
                </a:solidFill>
                <a:latin typeface="Arial" panose="020B0604020202020204"/>
                <a:ea typeface="Arial" panose="020B0604020202020204"/>
                <a:cs typeface="Arial" panose="020B0604020202020204"/>
                <a:sym typeface="Arial" panose="020B0604020202020204"/>
              </a:rPr>
              <a:t>Google Speech-to-Text API (Medical model)</a:t>
            </a:r>
            <a:endParaRPr lang="en-US"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1" indent="-342900" algn="l" rtl="0">
              <a:lnSpc>
                <a:spcPct val="100000"/>
              </a:lnSpc>
              <a:spcBef>
                <a:spcPts val="0"/>
              </a:spcBef>
              <a:spcAft>
                <a:spcPts val="0"/>
              </a:spcAft>
              <a:buClr>
                <a:srgbClr val="000000"/>
              </a:buClr>
              <a:buSzPts val="2000"/>
              <a:buFont typeface="Arial" panose="020B0604020202020204"/>
              <a:buChar char="•"/>
            </a:pPr>
            <a:r>
              <a:rPr lang="en-US" u="sng">
                <a:solidFill>
                  <a:schemeClr val="hlink"/>
                </a:solidFill>
                <a:latin typeface="Arial" panose="020B0604020202020204"/>
                <a:ea typeface="Arial" panose="020B0604020202020204"/>
                <a:cs typeface="Arial" panose="020B0604020202020204"/>
                <a:sym typeface="Arial" panose="020B0604020202020204"/>
                <a:hlinkClick r:id="rId2"/>
              </a:rPr>
              <a:t>https://cloud.google.com/speech-to-text</a:t>
            </a:r>
            <a:endParaRPr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1" indent="0" algn="l" rtl="0">
              <a:lnSpc>
                <a:spcPct val="100000"/>
              </a:lnSpc>
              <a:spcBef>
                <a:spcPts val="0"/>
              </a:spcBef>
              <a:spcAft>
                <a:spcPts val="0"/>
              </a:spcAft>
              <a:buNone/>
            </a:pPr>
            <a:endParaRPr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a:solidFill>
                  <a:srgbClr val="000000"/>
                </a:solidFill>
                <a:latin typeface="Arial" panose="020B0604020202020204"/>
                <a:ea typeface="Arial" panose="020B0604020202020204"/>
                <a:cs typeface="Arial" panose="020B0604020202020204"/>
                <a:sym typeface="Arial" panose="020B0604020202020204"/>
              </a:rPr>
              <a:t>OpenAI Whisper: Automatic Speech Recognition (ASR) Model</a:t>
            </a:r>
            <a:endParaRPr lang="en-US"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1" indent="-342900" algn="l" rtl="0">
              <a:lnSpc>
                <a:spcPct val="100000"/>
              </a:lnSpc>
              <a:spcBef>
                <a:spcPts val="0"/>
              </a:spcBef>
              <a:spcAft>
                <a:spcPts val="0"/>
              </a:spcAft>
              <a:buClr>
                <a:srgbClr val="000000"/>
              </a:buClr>
              <a:buSzPts val="2000"/>
              <a:buFont typeface="Arial" panose="020B0604020202020204"/>
              <a:buChar char="•"/>
            </a:pPr>
            <a:r>
              <a:rPr lang="en-US" u="sng">
                <a:solidFill>
                  <a:schemeClr val="hlink"/>
                </a:solidFill>
                <a:latin typeface="Arial" panose="020B0604020202020204"/>
                <a:ea typeface="Arial" panose="020B0604020202020204"/>
                <a:cs typeface="Arial" panose="020B0604020202020204"/>
                <a:sym typeface="Arial" panose="020B0604020202020204"/>
                <a:hlinkClick r:id="rId3"/>
              </a:rPr>
              <a:t>https://github.com/openai/whisper</a:t>
            </a:r>
            <a:endParaRPr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1" indent="0" algn="l" rtl="0">
              <a:lnSpc>
                <a:spcPct val="100000"/>
              </a:lnSpc>
              <a:spcBef>
                <a:spcPts val="0"/>
              </a:spcBef>
              <a:spcAft>
                <a:spcPts val="0"/>
              </a:spcAft>
              <a:buNone/>
            </a:pPr>
            <a:endParaRPr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a:solidFill>
                  <a:srgbClr val="000000"/>
                </a:solidFill>
                <a:latin typeface="Arial" panose="020B0604020202020204"/>
                <a:ea typeface="Arial" panose="020B0604020202020204"/>
                <a:cs typeface="Arial" panose="020B0604020202020204"/>
                <a:sym typeface="Arial" panose="020B0604020202020204"/>
              </a:rPr>
              <a:t>ClinicalBERT: Pretrained NLP Model for Medical Text</a:t>
            </a:r>
            <a:endParaRPr lang="en-US"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1" indent="-342900" algn="l" rtl="0">
              <a:lnSpc>
                <a:spcPct val="100000"/>
              </a:lnSpc>
              <a:spcBef>
                <a:spcPts val="0"/>
              </a:spcBef>
              <a:spcAft>
                <a:spcPts val="0"/>
              </a:spcAft>
              <a:buClr>
                <a:srgbClr val="000000"/>
              </a:buClr>
              <a:buSzPts val="2000"/>
              <a:buFont typeface="Arial" panose="020B0604020202020204"/>
              <a:buChar char="•"/>
            </a:pPr>
            <a:r>
              <a:rPr lang="en-US" u="sng">
                <a:solidFill>
                  <a:schemeClr val="hlink"/>
                </a:solidFill>
                <a:latin typeface="Arial" panose="020B0604020202020204"/>
                <a:ea typeface="Arial" panose="020B0604020202020204"/>
                <a:cs typeface="Arial" panose="020B0604020202020204"/>
                <a:sym typeface="Arial" panose="020B0604020202020204"/>
                <a:hlinkClick r:id="rId4"/>
              </a:rPr>
              <a:t>https://arxiv.org/abs/1904.05342</a:t>
            </a:r>
            <a:endParaRPr b="0"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defTabSz="1219200">
              <a:lnSpc>
                <a:spcPct val="80000"/>
              </a:lnSpc>
              <a:buClr>
                <a:srgbClr val="000000"/>
              </a:buClr>
              <a:buSzPts val="1100"/>
            </a:pPr>
            <a:endParaRPr lang="en-GB" b="1" kern="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1"/>
          <a:srcRect l="37699" t="55828" r="25355"/>
          <a:stretch>
            <a:fillRect/>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1">
            <a:alphaModFix amt="55980"/>
          </a:blip>
          <a:srcRect l="12849" r="46909" b="51453"/>
          <a:stretch>
            <a:fillRect/>
          </a:stretch>
        </p:blipFill>
        <p:spPr>
          <a:xfrm>
            <a:off x="5267499" y="2166593"/>
            <a:ext cx="6914227" cy="4691927"/>
          </a:xfrm>
          <a:prstGeom prst="rect">
            <a:avLst/>
          </a:prstGeom>
          <a:noFill/>
          <a:ln>
            <a:noFill/>
          </a:ln>
        </p:spPr>
      </p:pic>
      <p:sp>
        <p:nvSpPr>
          <p:cNvPr id="143" name="Google Shape;143;p24"/>
          <p:cNvSpPr txBox="1"/>
          <p:nvPr/>
        </p:nvSpPr>
        <p:spPr>
          <a:xfrm>
            <a:off x="1246000" y="3179322"/>
            <a:ext cx="4850000" cy="1019200"/>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GB" sz="4400" b="1">
                <a:solidFill>
                  <a:schemeClr val="bg1"/>
                </a:solidFill>
                <a:latin typeface="Graphik Semibold" panose="020B0503030202060203" pitchFamily="34" charset="77"/>
                <a:sym typeface="Google Sans SemiBold"/>
              </a:rPr>
              <a:t>Thank You</a:t>
            </a:r>
            <a:endParaRPr sz="4400" b="1">
              <a:solidFill>
                <a:schemeClr val="bg1"/>
              </a:solidFill>
              <a:latin typeface="Graphik Semibold" panose="020B0503030202060203" pitchFamily="34" charset="77"/>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marL="0" marR="0" lvl="0" indent="0" algn="l" defTabSz="1219200" rtl="0" eaLnBrk="1" fontAlgn="auto" latinLnBrk="0" hangingPunct="1">
              <a:lnSpc>
                <a:spcPct val="100000"/>
              </a:lnSpc>
              <a:spcBef>
                <a:spcPts val="0"/>
              </a:spcBef>
              <a:spcAft>
                <a:spcPts val="0"/>
              </a:spcAft>
              <a:buClr>
                <a:srgbClr val="000000"/>
              </a:buClr>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Arial" panose="020B0604020202020204"/>
              <a:sym typeface="Arial" panose="020B0604020202020204"/>
            </a:endParaRPr>
          </a:p>
        </p:txBody>
      </p:sp>
      <p:sp>
        <p:nvSpPr>
          <p:cNvPr id="3" name="Google Shape;58;p14"/>
          <p:cNvSpPr txBox="1"/>
          <p:nvPr/>
        </p:nvSpPr>
        <p:spPr>
          <a:xfrm>
            <a:off x="402526" y="460721"/>
            <a:ext cx="11233753" cy="846811"/>
          </a:xfrm>
          <a:prstGeom prst="rect">
            <a:avLst/>
          </a:prstGeom>
          <a:noFill/>
          <a:ln>
            <a:noFill/>
          </a:ln>
        </p:spPr>
        <p:txBody>
          <a:bodyPr spcFirstLastPara="1" wrap="square" lIns="0" tIns="0" rIns="121900" bIns="0" anchor="t" anchorCtr="0">
            <a:noAutofit/>
          </a:bodyPr>
          <a:lstStyle/>
          <a:p>
            <a:pPr marL="0" marR="0" lvl="0" indent="0" algn="l" defTabSz="1219200" rtl="0" eaLnBrk="1" fontAlgn="auto" latinLnBrk="0" hangingPunct="1">
              <a:lnSpc>
                <a:spcPct val="80000"/>
              </a:lnSpc>
              <a:spcBef>
                <a:spcPts val="0"/>
              </a:spcBef>
              <a:spcAft>
                <a:spcPts val="0"/>
              </a:spcAft>
              <a:buClr>
                <a:srgbClr val="000000"/>
              </a:buClr>
              <a:buSzPts val="1100"/>
              <a:buFontTx/>
              <a:buNone/>
              <a:defRPr/>
            </a:pPr>
            <a:r>
              <a:rPr kumimoji="0" lang="en-GB" sz="2665"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rPr>
              <a:t>Theme</a:t>
            </a:r>
            <a:endParaRPr kumimoji="0" sz="1200"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endParaRPr>
          </a:p>
        </p:txBody>
      </p:sp>
      <p:sp>
        <p:nvSpPr>
          <p:cNvPr id="4" name="TextBox 3"/>
          <p:cNvSpPr txBox="1"/>
          <p:nvPr/>
        </p:nvSpPr>
        <p:spPr>
          <a:xfrm>
            <a:off x="264795" y="1307465"/>
            <a:ext cx="10564495" cy="4638675"/>
          </a:xfrm>
          <a:prstGeom prst="rect">
            <a:avLst/>
          </a:prstGeom>
          <a:noFill/>
        </p:spPr>
        <p:txBody>
          <a:bodyPr wrap="square">
            <a:noAutofit/>
          </a:bodyPr>
          <a:lstStyle/>
          <a:p>
            <a:pPr marL="0" marR="0" lvl="3"/>
            <a:r>
              <a:rPr lang="en-US" b="1">
                <a:solidFill>
                  <a:srgbClr val="000000"/>
                </a:solidFill>
                <a:latin typeface="Arial" panose="020B0604020202020204"/>
                <a:ea typeface="Arial" panose="020B0604020202020204"/>
                <a:cs typeface="Arial" panose="020B0604020202020204"/>
                <a:sym typeface="Arial" panose="020B0604020202020204"/>
              </a:rPr>
              <a:t>        </a:t>
            </a:r>
            <a:endParaRPr lang="en-US" b="1">
              <a:solidFill>
                <a:srgbClr val="000000"/>
              </a:solidFill>
              <a:latin typeface="Arial" panose="020B0604020202020204"/>
              <a:ea typeface="Arial" panose="020B0604020202020204"/>
              <a:cs typeface="Arial" panose="020B0604020202020204"/>
              <a:sym typeface="Arial" panose="020B0604020202020204"/>
            </a:endParaRPr>
          </a:p>
          <a:p>
            <a:pPr marL="0" marR="0" lvl="3"/>
            <a:r>
              <a:rPr lang="en-US" b="1">
                <a:solidFill>
                  <a:srgbClr val="000000"/>
                </a:solidFill>
                <a:latin typeface="Arial" panose="020B0604020202020204"/>
                <a:ea typeface="Arial" panose="020B0604020202020204"/>
                <a:cs typeface="Arial" panose="020B0604020202020204"/>
                <a:sym typeface="Arial" panose="020B0604020202020204"/>
              </a:rPr>
              <a:t>        AI-Powered Automation for Medical Documentation and Research</a:t>
            </a:r>
            <a:endParaRPr lang="en-US"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457200" marR="0"/>
            <a:endParaRPr lang="en-US" altLang="en-US" sz="2800" dirty="0">
              <a:effectLst/>
              <a:latin typeface="Graphik" panose="020B0503030202060203" pitchFamily="34" charset="0"/>
              <a:ea typeface="Aptos" panose="020B0004020202020204" pitchFamily="34" charset="0"/>
              <a:cs typeface="Aptos" panose="020B0004020202020204" pitchFamily="34" charset="0"/>
            </a:endParaRPr>
          </a:p>
          <a:p>
            <a:pPr marL="457200" marR="0"/>
            <a:endParaRPr lang="en-US" altLang="en-US" sz="2800" dirty="0">
              <a:effectLst/>
              <a:latin typeface="Graphik" panose="020B0503030202060203" pitchFamily="34" charset="0"/>
              <a:ea typeface="Aptos" panose="020B0004020202020204" pitchFamily="34" charset="0"/>
              <a:cs typeface="Aptos" panose="020B0004020202020204" pitchFamily="34" charset="0"/>
            </a:endParaRPr>
          </a:p>
          <a:p>
            <a:pPr marL="457200" marR="0"/>
            <a:r>
              <a:rPr lang="en-US" altLang="en-US" dirty="0">
                <a:effectLst/>
                <a:latin typeface="Graphik" panose="020B0503030202060203" pitchFamily="34" charset="0"/>
                <a:ea typeface="Aptos" panose="020B0004020202020204" pitchFamily="34" charset="0"/>
                <a:cs typeface="Aptos" panose="020B0004020202020204" pitchFamily="34" charset="0"/>
              </a:rPr>
              <a:t>AI-powered automation is transforming the landscape of medical documentation and research by streamlining data entry, reducing human error, and enhancing efficiency. Through technologies like Natural Language Processing (NLP), machine learning, and intelligent voice recognition, healthcare professionals can automate clinical note-taking, transcriptions, and data analysis in real-time. This not only saves valuable time but also improves the accuracy of patient records and accelerates research by mining vast datasets for insights. The integration of AI ensures faster decision-making, improved patient outcomes, and a significant reduction in administrative burdens for medical staff.</a:t>
            </a:r>
            <a:endParaRPr lang="en-US" altLang="en-US" dirty="0">
              <a:effectLst/>
              <a:latin typeface="Graphik" panose="020B0503030202060203" pitchFamily="34" charset="0"/>
              <a:ea typeface="Aptos" panose="020B0004020202020204" pitchFamily="34" charset="0"/>
              <a:cs typeface="Aptos" panose="020B00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1"/>
          <a:srcRect l="37699" t="55828" r="25355"/>
          <a:stretch>
            <a:fillRect/>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1">
            <a:alphaModFix amt="55980"/>
          </a:blip>
          <a:srcRect l="12849" r="46909" b="51453"/>
          <a:stretch>
            <a:fillRect/>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200">
              <a:lnSpc>
                <a:spcPct val="115000"/>
              </a:lnSpc>
              <a:buClr>
                <a:srgbClr val="000000"/>
              </a:buClr>
            </a:pPr>
            <a:r>
              <a:rPr lang="en-GB" sz="2535" kern="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5" kern="0">
                <a:solidFill>
                  <a:srgbClr val="FFFFFF"/>
                </a:solidFill>
                <a:latin typeface="Graphik" panose="020B0503030202060203" pitchFamily="34" charset="0"/>
                <a:ea typeface="Google Sans"/>
                <a:cs typeface="Google Sans"/>
                <a:sym typeface="Google Sans"/>
              </a:rPr>
            </a:br>
            <a:br>
              <a:rPr lang="en-GB" sz="2535" kern="0">
                <a:solidFill>
                  <a:srgbClr val="FFFFFF"/>
                </a:solidFill>
                <a:latin typeface="Graphik" panose="020B0503030202060203" pitchFamily="34" charset="0"/>
                <a:ea typeface="Google Sans"/>
                <a:cs typeface="Google Sans"/>
                <a:sym typeface="Google Sans"/>
              </a:rPr>
            </a:br>
            <a:r>
              <a:rPr lang="en-US" sz="2535" kern="0">
                <a:solidFill>
                  <a:srgbClr val="FFFFFF"/>
                </a:solidFill>
                <a:latin typeface="Graphik" panose="020B0503030202060203" pitchFamily="34" charset="0"/>
                <a:ea typeface="Google Sans"/>
                <a:cs typeface="Google Sans"/>
                <a:sym typeface="Google Sans"/>
              </a:rPr>
              <a:t>Follow file naming format: Team </a:t>
            </a:r>
            <a:r>
              <a:rPr lang="en-US" sz="2535" kern="0" err="1">
                <a:solidFill>
                  <a:srgbClr val="FFFFFF"/>
                </a:solidFill>
                <a:latin typeface="Graphik" panose="020B0503030202060203" pitchFamily="34" charset="0"/>
                <a:ea typeface="Google Sans"/>
                <a:cs typeface="Google Sans"/>
                <a:sym typeface="Google Sans"/>
              </a:rPr>
              <a:t>name_Idea</a:t>
            </a:r>
            <a:r>
              <a:rPr lang="en-US" sz="2535" kern="0">
                <a:solidFill>
                  <a:srgbClr val="FFFFFF"/>
                </a:solidFill>
                <a:latin typeface="Graphik" panose="020B0503030202060203" pitchFamily="34" charset="0"/>
                <a:ea typeface="Google Sans"/>
                <a:cs typeface="Google Sans"/>
                <a:sym typeface="Google Sans"/>
              </a:rPr>
              <a:t> Name.pptx</a:t>
            </a:r>
            <a:endParaRPr lang="en-US" sz="2535" kern="0">
              <a:solidFill>
                <a:srgbClr val="FFFFFF"/>
              </a:solidFill>
              <a:latin typeface="Graphik" panose="020B0503030202060203" pitchFamily="34" charset="0"/>
              <a:ea typeface="Google Sans"/>
              <a:cs typeface="Google Sans"/>
              <a:sym typeface="Google Sans"/>
            </a:endParaRPr>
          </a:p>
          <a:p>
            <a:pPr defTabSz="1219200">
              <a:lnSpc>
                <a:spcPct val="115000"/>
              </a:lnSpc>
              <a:buClr>
                <a:srgbClr val="000000"/>
              </a:buClr>
            </a:pPr>
            <a:endParaRPr sz="2535" kern="0">
              <a:solidFill>
                <a:srgbClr val="FFFFFF"/>
              </a:solidFill>
              <a:latin typeface="Graphik" panose="020B0503030202060203" pitchFamily="34" charset="0"/>
              <a:ea typeface="Google Sans"/>
              <a:cs typeface="Google Sans"/>
              <a:sym typeface="Google Sans"/>
            </a:endParaRPr>
          </a:p>
          <a:p>
            <a:pPr defTabSz="1219200">
              <a:lnSpc>
                <a:spcPct val="115000"/>
              </a:lnSpc>
              <a:buClr>
                <a:srgbClr val="000000"/>
              </a:buClr>
            </a:pPr>
            <a:endParaRPr lang="en-US" sz="2535" kern="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GB" sz="7335" kern="0">
                <a:solidFill>
                  <a:srgbClr val="FFFFFF"/>
                </a:solidFill>
                <a:latin typeface="Graphik" panose="020B0503030202060203" pitchFamily="34" charset="0"/>
                <a:ea typeface="Google Sans SemiBold"/>
                <a:cs typeface="Google Sans SemiBold"/>
                <a:sym typeface="Google Sans SemiBold"/>
              </a:rPr>
              <a:t>Guidelines</a:t>
            </a:r>
            <a:endParaRPr sz="2935" kern="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2400" kern="0">
              <a:solidFill>
                <a:srgbClr val="000000"/>
              </a:solidFill>
              <a:latin typeface="Graphik" panose="020B0503030202060203" pitchFamily="34" charset="0"/>
              <a:cs typeface="Arial" panose="020B0604020202020204"/>
              <a:sym typeface="Arial" panose="020B0604020202020204"/>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2400" kern="0">
              <a:solidFill>
                <a:srgbClr val="000000"/>
              </a:solidFill>
              <a:latin typeface="Graphik" panose="020B0503030202060203" pitchFamily="34" charset="0"/>
              <a:cs typeface="Arial" panose="020B0604020202020204"/>
              <a:sym typeface="Arial" panose="020B0604020202020204"/>
            </a:endParaRPr>
          </a:p>
        </p:txBody>
      </p:sp>
      <p:pic>
        <p:nvPicPr>
          <p:cNvPr id="69" name="Google Shape;69;p15"/>
          <p:cNvPicPr preferRelativeResize="0"/>
          <p:nvPr/>
        </p:nvPicPr>
        <p:blipFill rotWithShape="1">
          <a:blip r:embed="rId1"/>
          <a:srcRect b="86877"/>
          <a:stretch>
            <a:fillRect/>
          </a:stretch>
        </p:blipFill>
        <p:spPr>
          <a:xfrm>
            <a:off x="1" y="0"/>
            <a:ext cx="12192004" cy="899965"/>
          </a:xfrm>
          <a:prstGeom prst="rect">
            <a:avLst/>
          </a:prstGeom>
          <a:noFill/>
          <a:ln>
            <a:noFill/>
          </a:ln>
        </p:spPr>
      </p:pic>
      <p:pic>
        <p:nvPicPr>
          <p:cNvPr id="2" name="Picture 1" descr="A bright light in the sky&#10;&#10;AI-generated content may be incorrect."/>
          <p:cNvPicPr>
            <a:picLocks noChangeAspect="1"/>
          </p:cNvPicPr>
          <p:nvPr/>
        </p:nvPicPr>
        <p:blipFill>
          <a:blip r:embed="rId2"/>
          <a:stretch>
            <a:fillRect/>
          </a:stretch>
        </p:blipFill>
        <p:spPr>
          <a:xfrm>
            <a:off x="0" y="0"/>
            <a:ext cx="12192000" cy="2370667"/>
          </a:xfrm>
          <a:prstGeom prst="rect">
            <a:avLst/>
          </a:prstGeom>
        </p:spPr>
      </p:pic>
      <p:grpSp>
        <p:nvGrpSpPr>
          <p:cNvPr id="8" name="Group 7"/>
          <p:cNvGrpSpPr/>
          <p:nvPr/>
        </p:nvGrpSpPr>
        <p:grpSpPr>
          <a:xfrm>
            <a:off x="1437210" y="1714039"/>
            <a:ext cx="2966257" cy="440017"/>
            <a:chOff x="415600" y="1568886"/>
            <a:chExt cx="2966257" cy="440017"/>
          </a:xfrm>
        </p:grpSpPr>
        <p:sp>
          <p:nvSpPr>
            <p:cNvPr id="3" name="Rectangle 2"/>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b="0" i="0">
                  <a:solidFill>
                    <a:srgbClr val="EBB0FE"/>
                  </a:solidFill>
                  <a:latin typeface="Graphik Medium" panose="020B0503030202060203" pitchFamily="34" charset="77"/>
                </a:rPr>
                <a:t>Data and AI Week</a:t>
              </a:r>
              <a:endParaRPr lang="en-US" sz="2200" b="0" i="0">
                <a:solidFill>
                  <a:srgbClr val="EBB0FE"/>
                </a:solidFill>
                <a:latin typeface="Graphik Medium" panose="020B0503030202060203" pitchFamily="34" charset="77"/>
              </a:endParaRPr>
            </a:p>
          </p:txBody>
        </p:sp>
      </p:grpSp>
      <p:pic>
        <p:nvPicPr>
          <p:cNvPr id="5" name="Picture 4" descr="A white arrow on a black background&#10;&#10;AI-generated content may be incorrect."/>
          <p:cNvPicPr>
            <a:picLocks noChangeAspect="1"/>
          </p:cNvPicPr>
          <p:nvPr/>
        </p:nvPicPr>
        <p:blipFill>
          <a:blip r:embed="rId3"/>
          <a:stretch>
            <a:fillRect/>
          </a:stretch>
        </p:blipFill>
        <p:spPr>
          <a:xfrm>
            <a:off x="461007" y="602264"/>
            <a:ext cx="713410" cy="786848"/>
          </a:xfrm>
          <a:prstGeom prst="rect">
            <a:avLst/>
          </a:prstGeom>
        </p:spPr>
      </p:pic>
      <p:sp>
        <p:nvSpPr>
          <p:cNvPr id="9" name="Text Placeholder 3"/>
          <p:cNvSpPr txBox="1"/>
          <p:nvPr/>
        </p:nvSpPr>
        <p:spPr>
          <a:xfrm>
            <a:off x="1326460"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ts val="2795"/>
              </a:lnSpc>
            </a:pPr>
            <a:r>
              <a:rPr lang="en-US" sz="3200" kern="0">
                <a:solidFill>
                  <a:schemeClr val="bg1"/>
                </a:solidFill>
                <a:latin typeface="Graphik Semibold" panose="020B0703030202060203" pitchFamily="34" charset="0"/>
              </a:rPr>
              <a:t>Hack the Future: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A Gen AI Sprint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Powered by Data</a:t>
            </a:r>
            <a:endParaRPr lang="en-US" sz="3200" kern="0">
              <a:solidFill>
                <a:schemeClr val="bg1"/>
              </a:solidFill>
              <a:latin typeface="Graphik Semibold" panose="020B0703030202060203" pitchFamily="34" charset="0"/>
            </a:endParaRPr>
          </a:p>
        </p:txBody>
      </p:sp>
      <p:sp>
        <p:nvSpPr>
          <p:cNvPr id="13" name="Rectangle 12"/>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15" name="Text Placeholder 27"/>
          <p:cNvSpPr txBox="1"/>
          <p:nvPr/>
        </p:nvSpPr>
        <p:spPr>
          <a:xfrm>
            <a:off x="2709050" y="3907614"/>
            <a:ext cx="3177007" cy="811161"/>
          </a:xfrm>
          <a:prstGeom prst="rect">
            <a:avLst/>
          </a:prstGeom>
        </p:spPr>
        <p:txBody>
          <a:bodyPr vert="horz" lIns="0" tIns="0" rIns="0" bIns="0" rtlCol="0" anchor="b">
            <a:noAutofit/>
          </a:bodyPr>
          <a:lstStyle>
            <a:lvl1pPr marL="0" indent="0" algn="l" defTabSz="914400"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400"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400"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2720" indent="-169545" algn="l" defTabSz="914400"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75"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445" indent="-17272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1200"/>
              </a:spcAft>
              <a:buClrTx/>
              <a:buSzTx/>
              <a:buFont typeface="Arial" panose="020B0604020202020204" pitchFamily="34" charset="0"/>
              <a:buNone/>
              <a:defRPr/>
            </a:pPr>
            <a:r>
              <a:rPr kumimoji="0" altLang="en-GB" sz="2000" b="1" i="0" u="none" strike="noStrike" kern="1200" cap="none" spc="0" normalizeH="0" baseline="0" noProof="0">
                <a:ln>
                  <a:noFill/>
                </a:ln>
                <a:solidFill>
                  <a:srgbClr val="A100FF"/>
                </a:solidFill>
                <a:effectLst/>
                <a:uLnTx/>
                <a:uFillTx/>
                <a:latin typeface="Graphik"/>
                <a:ea typeface="+mn-ea"/>
                <a:cs typeface="+mn-cs"/>
              </a:rPr>
              <a:t>J Madhavan</a:t>
            </a:r>
            <a:endParaRPr kumimoji="0" altLang="en-GB" sz="2000" b="1" i="0" u="none" strike="noStrike" kern="1200" cap="none" spc="0" normalizeH="0" baseline="0" noProof="0">
              <a:ln>
                <a:noFill/>
              </a:ln>
              <a:solidFill>
                <a:srgbClr val="A100FF"/>
              </a:solidFill>
              <a:effectLst/>
              <a:uLnTx/>
              <a:uFillTx/>
              <a:latin typeface="Graphik"/>
              <a:ea typeface="+mn-ea"/>
              <a:cs typeface="+mn-cs"/>
            </a:endParaRPr>
          </a:p>
        </p:txBody>
      </p:sp>
      <p:sp>
        <p:nvSpPr>
          <p:cNvPr id="16" name="Rectangle 15"/>
          <p:cNvSpPr/>
          <p:nvPr/>
        </p:nvSpPr>
        <p:spPr>
          <a:xfrm>
            <a:off x="6331586" y="430765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srgbClr val="FFFFFF"/>
                </a:solidFill>
                <a:effectLst/>
                <a:uLnTx/>
                <a:uFillTx/>
                <a:latin typeface="Graphik"/>
                <a:ea typeface="+mn-ea"/>
                <a:cs typeface="+mn-cs"/>
              </a:rPr>
              <a:t>Photo</a:t>
            </a: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cxnSp>
        <p:nvCxnSpPr>
          <p:cNvPr id="18" name="Straight Connector 17"/>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p:cNvSpPr txBox="1"/>
          <p:nvPr/>
        </p:nvSpPr>
        <p:spPr>
          <a:xfrm>
            <a:off x="8366900" y="3907614"/>
            <a:ext cx="3177007" cy="811161"/>
          </a:xfrm>
          <a:prstGeom prst="rect">
            <a:avLst/>
          </a:prstGeom>
        </p:spPr>
        <p:txBody>
          <a:bodyPr vert="horz" lIns="0" tIns="0" rIns="0" bIns="0" rtlCol="0" anchor="b">
            <a:noAutofit/>
          </a:bodyPr>
          <a:lstStyle>
            <a:lvl1pPr marL="0" indent="0" algn="l" defTabSz="914400"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400"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400"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2720" indent="-169545" algn="l" defTabSz="914400"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75" indent="-177800" algn="l" defTabSz="914400"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445" indent="-17272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1200"/>
              </a:spcAft>
              <a:buClrTx/>
              <a:buSzTx/>
              <a:buFont typeface="Arial" panose="020B0604020202020204" pitchFamily="34" charset="0"/>
              <a:buNone/>
              <a:defRPr/>
            </a:pPr>
            <a:r>
              <a:rPr kumimoji="0" altLang="en-GB" sz="2000" b="1" i="0" u="none" strike="noStrike" kern="1200" cap="none" spc="0" normalizeH="0" baseline="0" noProof="0">
                <a:ln>
                  <a:noFill/>
                </a:ln>
                <a:solidFill>
                  <a:srgbClr val="A100FF"/>
                </a:solidFill>
                <a:effectLst/>
                <a:uLnTx/>
                <a:uFillTx/>
                <a:latin typeface="Graphik"/>
                <a:ea typeface="+mn-ea"/>
                <a:cs typeface="+mn-cs"/>
              </a:rPr>
              <a:t>P Revanth Kumar</a:t>
            </a:r>
            <a:r>
              <a:rPr kumimoji="0" lang="en-GB" sz="2000" b="1" i="0" u="none" strike="noStrike" kern="1200" cap="none" spc="0" normalizeH="0" baseline="0" noProof="0">
                <a:ln>
                  <a:noFill/>
                </a:ln>
                <a:solidFill>
                  <a:srgbClr val="A100FF"/>
                </a:solidFill>
                <a:effectLst/>
                <a:uLnTx/>
                <a:uFillTx/>
                <a:latin typeface="Graphik"/>
                <a:ea typeface="+mn-ea"/>
                <a:cs typeface="+mn-cs"/>
              </a:rPr>
              <a:t> </a:t>
            </a:r>
            <a:endParaRPr kumimoji="0" lang="en-GB" sz="2000" b="1" i="0" u="none" strike="noStrike" kern="1200" cap="none" spc="0" normalizeH="0" baseline="0" noProof="0">
              <a:ln>
                <a:noFill/>
              </a:ln>
              <a:solidFill>
                <a:srgbClr val="A100FF"/>
              </a:solidFill>
              <a:effectLst/>
              <a:uLnTx/>
              <a:uFillTx/>
              <a:latin typeface="Graphik"/>
              <a:ea typeface="+mn-ea"/>
              <a:cs typeface="+mn-cs"/>
            </a:endParaRPr>
          </a:p>
        </p:txBody>
      </p:sp>
      <p:sp>
        <p:nvSpPr>
          <p:cNvPr id="25" name="Title 17"/>
          <p:cNvSpPr txBox="1"/>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b="1" kern="0">
                <a:latin typeface="Graphik" panose="020B0503030202060203" pitchFamily="34" charset="0"/>
              </a:rPr>
              <a:t>Team details</a:t>
            </a:r>
            <a:endParaRPr lang="en-GB" b="1" kern="0">
              <a:latin typeface="Graphik" panose="020B0503030202060203" pitchFamily="34" charset="0"/>
            </a:endParaRPr>
          </a:p>
        </p:txBody>
      </p:sp>
      <p:graphicFrame>
        <p:nvGraphicFramePr>
          <p:cNvPr id="26" name="Table 2"/>
          <p:cNvGraphicFramePr>
            <a:graphicFrameLocks noGrp="1"/>
          </p:cNvGraphicFramePr>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gridCol w="7235382"/>
              </a:tblGrid>
              <a:tr h="378454">
                <a:tc>
                  <a:txBody>
                    <a:bodyPr/>
                    <a:lstStyle/>
                    <a:p>
                      <a:r>
                        <a:rPr lang="en-US" sz="1400">
                          <a:solidFill>
                            <a:srgbClr val="A100FF"/>
                          </a:solidFill>
                        </a:rPr>
                        <a:t>TEAM NAME:  Smart Square</a:t>
                      </a:r>
                      <a:endParaRPr lang="en-US" sz="140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b="1">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r>
            </a:tbl>
          </a:graphicData>
        </a:graphic>
      </p:graphicFrame>
      <p:cxnSp>
        <p:nvCxnSpPr>
          <p:cNvPr id="27" name="Straight Connector 26"/>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madhavan"/>
          <p:cNvPicPr>
            <a:picLocks noChangeAspect="1"/>
          </p:cNvPicPr>
          <p:nvPr/>
        </p:nvPicPr>
        <p:blipFill>
          <a:blip r:embed="rId4"/>
          <a:stretch>
            <a:fillRect/>
          </a:stretch>
        </p:blipFill>
        <p:spPr>
          <a:xfrm>
            <a:off x="853440" y="4048760"/>
            <a:ext cx="1409700" cy="1636395"/>
          </a:xfrm>
          <a:prstGeom prst="rect">
            <a:avLst/>
          </a:prstGeom>
        </p:spPr>
      </p:pic>
      <p:pic>
        <p:nvPicPr>
          <p:cNvPr id="11" name="Picture 10"/>
          <p:cNvPicPr>
            <a:picLocks noChangeAspect="1"/>
          </p:cNvPicPr>
          <p:nvPr/>
        </p:nvPicPr>
        <p:blipFill>
          <a:blip r:embed="rId5"/>
          <a:stretch>
            <a:fillRect/>
          </a:stretch>
        </p:blipFill>
        <p:spPr>
          <a:xfrm>
            <a:off x="6227445" y="4002405"/>
            <a:ext cx="1486535" cy="1657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GB" sz="2665" b="1" kern="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p:cNvGraphicFramePr>
            <a:graphicFrameLocks noGrp="1"/>
          </p:cNvGraphicFramePr>
          <p:nvPr/>
        </p:nvGraphicFramePr>
        <p:xfrm>
          <a:off x="323868" y="990600"/>
          <a:ext cx="11544264" cy="5267325"/>
        </p:xfrm>
        <a:graphic>
          <a:graphicData uri="http://schemas.openxmlformats.org/drawingml/2006/table">
            <a:tbl>
              <a:tblPr bandRow="1">
                <a:tableStyleId>{B301B821-A1FF-4177-AEE7-76D212191A09}</a:tableStyleId>
              </a:tblPr>
              <a:tblGrid>
                <a:gridCol w="2907429"/>
                <a:gridCol w="8636835"/>
              </a:tblGrid>
              <a:tr h="828675">
                <a:tc>
                  <a:txBody>
                    <a:bodyPr/>
                    <a:lstStyle/>
                    <a:p>
                      <a:pPr algn="ctr"/>
                      <a:r>
                        <a:rPr lang="en-US" b="1">
                          <a:latin typeface="Graphik" panose="020B0503030202060203" pitchFamily="34" charset="0"/>
                        </a:rPr>
                        <a:t>Idea Title</a:t>
                      </a:r>
                      <a:br>
                        <a:rPr lang="en-US">
                          <a:latin typeface="Graphik" panose="020B0503030202060203" pitchFamily="34" charset="0"/>
                        </a:rPr>
                      </a:br>
                      <a:r>
                        <a:rPr lang="en-US" sz="1400" b="0" i="0" u="none" strike="noStrike" cap="none">
                          <a:solidFill>
                            <a:schemeClr val="dk1"/>
                          </a:solidFill>
                          <a:effectLst/>
                          <a:latin typeface="Graphik" panose="020B0503030202060203" pitchFamily="34" charset="0"/>
                          <a:ea typeface="+mn-ea"/>
                          <a:cs typeface="+mn-cs"/>
                          <a:sym typeface="Arial" panose="020B0604020202020204"/>
                        </a:rPr>
                        <a:t>(Provide a concise and impactful title for your idea.)</a:t>
                      </a:r>
                      <a:endParaRPr lang="en-US">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altLang="en-US" sz="1600">
                          <a:latin typeface="Graphik" panose="020B0503030202060203" pitchFamily="34" charset="0"/>
                        </a:rPr>
                        <a:t>CareLink AI: Dual-Agent System for Medical Documentation and Elderly Well-being</a:t>
                      </a:r>
                      <a:endParaRPr lang="en-US" altLang="en-US" sz="160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r>
              <a:tr h="816769">
                <a:tc>
                  <a:txBody>
                    <a:bodyPr/>
                    <a:lstStyle/>
                    <a:p>
                      <a:pPr algn="ctr"/>
                      <a:r>
                        <a:rPr lang="en-US" b="1">
                          <a:latin typeface="Graphik" panose="020B0503030202060203" pitchFamily="34" charset="0"/>
                        </a:rPr>
                        <a:t>Team Name</a:t>
                      </a:r>
                      <a:endParaRPr lang="en-US" b="1">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Graphik" panose="020B0503030202060203" pitchFamily="34" charset="0"/>
                        </a:rPr>
                        <a:t> </a:t>
                      </a:r>
                      <a:endParaRPr lang="en-US">
                        <a:latin typeface="Graphik" panose="020B0503030202060203" pitchFamily="34" charset="0"/>
                      </a:endParaRPr>
                    </a:p>
                    <a:p>
                      <a:r>
                        <a:rPr lang="en-US">
                          <a:latin typeface="Graphik" panose="020B0503030202060203" pitchFamily="34" charset="0"/>
                        </a:rPr>
                        <a:t>Smart Square</a:t>
                      </a:r>
                      <a:endParaRPr lang="en-US">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40706">
                <a:tc>
                  <a:txBody>
                    <a:bodyPr/>
                    <a:lstStyle/>
                    <a:p>
                      <a:pPr algn="ctr"/>
                      <a:r>
                        <a:rPr lang="en-US" b="1">
                          <a:latin typeface="Graphik" panose="020B0503030202060203" pitchFamily="34" charset="0"/>
                        </a:rPr>
                        <a:t>Problem Statement</a:t>
                      </a:r>
                      <a:endParaRPr lang="en-US" b="1">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endParaRPr lang="en-IN" sz="1865">
                        <a:latin typeface="Times New Roman" panose="02020603050405020304" pitchFamily="18" charset="0"/>
                        <a:cs typeface="Times New Roman" panose="02020603050405020304" pitchFamily="18" charset="0"/>
                        <a:sym typeface="+mn-ea"/>
                      </a:endParaRPr>
                    </a:p>
                    <a:p>
                      <a:endParaRPr lang="en-IN" sz="1865">
                        <a:latin typeface="Times New Roman" panose="02020603050405020304" pitchFamily="18" charset="0"/>
                        <a:cs typeface="Times New Roman" panose="02020603050405020304" pitchFamily="18" charset="0"/>
                        <a:sym typeface="+mn-ea"/>
                      </a:endParaRPr>
                    </a:p>
                    <a:p>
                      <a:r>
                        <a:rPr lang="en-IN" sz="1865">
                          <a:latin typeface="Times New Roman" panose="02020603050405020304" pitchFamily="18" charset="0"/>
                          <a:cs typeface="Times New Roman" panose="02020603050405020304" pitchFamily="18" charset="0"/>
                          <a:sym typeface="+mn-ea"/>
                        </a:rPr>
                        <a:t>Empowering Elderly Care with multi agent AI system</a:t>
                      </a:r>
                      <a:endParaRPr lang="en-IN" sz="1865" b="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r>
              <a:tr h="1781175">
                <a:tc>
                  <a:txBody>
                    <a:bodyPr/>
                    <a:lstStyle/>
                    <a:p>
                      <a:pPr algn="ctr"/>
                      <a:r>
                        <a:rPr lang="en-US" b="1">
                          <a:latin typeface="Graphik" panose="020B0503030202060203" pitchFamily="34" charset="0"/>
                        </a:rPr>
                        <a:t>Proposed Solution</a:t>
                      </a:r>
                      <a:endParaRPr lang="en-US" b="1">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00100" marR="0" lvl="0" indent="-342900" algn="just" rtl="0">
                        <a:lnSpc>
                          <a:spcPct val="100000"/>
                        </a:lnSpc>
                        <a:spcBef>
                          <a:spcPts val="0"/>
                        </a:spcBef>
                        <a:spcAft>
                          <a:spcPts val="0"/>
                        </a:spcAft>
                        <a:buClr>
                          <a:schemeClr val="dk1"/>
                        </a:buClr>
                        <a:buSzPts val="2800"/>
                        <a:buFont typeface="Arial" panose="020B0604020202020204"/>
                        <a:buChar char="•"/>
                      </a:pPr>
                      <a:r>
                        <a:rPr lang="en-US" sz="1400" b="1">
                          <a:latin typeface="Times New Roman" panose="02020603050405020304" pitchFamily="18" charset="0"/>
                          <a:cs typeface="Times New Roman" panose="02020603050405020304" pitchFamily="18" charset="0"/>
                          <a:sym typeface="Arial" panose="020B0604020202020204"/>
                        </a:rPr>
                        <a:t>AI-Powered Transcription</a:t>
                      </a:r>
                      <a:r>
                        <a:rPr lang="en-US" sz="1400">
                          <a:latin typeface="Times New Roman" panose="02020603050405020304" pitchFamily="18" charset="0"/>
                          <a:cs typeface="Times New Roman" panose="02020603050405020304" pitchFamily="18" charset="0"/>
                          <a:sym typeface="Arial" panose="020B0604020202020204"/>
                        </a:rPr>
                        <a:t>: Converts spoken medical conversations into accurate text.</a:t>
                      </a:r>
                      <a:endParaRPr lang="en-US" sz="14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800100" marR="0" lvl="0" indent="-165100" algn="just" rtl="0">
                        <a:lnSpc>
                          <a:spcPct val="100000"/>
                        </a:lnSpc>
                        <a:spcBef>
                          <a:spcPts val="0"/>
                        </a:spcBef>
                        <a:spcAft>
                          <a:spcPts val="0"/>
                        </a:spcAft>
                        <a:buClr>
                          <a:schemeClr val="dk1"/>
                        </a:buClr>
                        <a:buSzPts val="2800"/>
                        <a:buFont typeface="Arial" panose="020B0604020202020204"/>
                        <a:buNone/>
                      </a:pPr>
                      <a:endParaRPr sz="14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800100" marR="0" lvl="0" indent="-342900" algn="just" rtl="0">
                        <a:lnSpc>
                          <a:spcPct val="100000"/>
                        </a:lnSpc>
                        <a:spcBef>
                          <a:spcPts val="0"/>
                        </a:spcBef>
                        <a:spcAft>
                          <a:spcPts val="0"/>
                        </a:spcAft>
                        <a:buClr>
                          <a:schemeClr val="dk1"/>
                        </a:buClr>
                        <a:buSzPts val="2800"/>
                        <a:buFont typeface="Arial" panose="020B0604020202020204"/>
                        <a:buChar char="•"/>
                      </a:pPr>
                      <a:r>
                        <a:rPr lang="en-US" sz="1400" b="1">
                          <a:latin typeface="Times New Roman" panose="02020603050405020304" pitchFamily="18" charset="0"/>
                          <a:cs typeface="Times New Roman" panose="02020603050405020304" pitchFamily="18" charset="0"/>
                          <a:sym typeface="Arial" panose="020B0604020202020204"/>
                        </a:rPr>
                        <a:t>Clinical NLP Processing</a:t>
                      </a:r>
                      <a:r>
                        <a:rPr lang="en-US" sz="1400">
                          <a:latin typeface="Times New Roman" panose="02020603050405020304" pitchFamily="18" charset="0"/>
                          <a:cs typeface="Times New Roman" panose="02020603050405020304" pitchFamily="18" charset="0"/>
                          <a:sym typeface="Arial" panose="020B0604020202020204"/>
                        </a:rPr>
                        <a:t>: Extracts critical medical information from text</a:t>
                      </a:r>
                      <a:endParaRPr lang="en-US" sz="14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457200" marR="0" lvl="0" indent="0" algn="just" rtl="0">
                        <a:lnSpc>
                          <a:spcPct val="100000"/>
                        </a:lnSpc>
                        <a:spcBef>
                          <a:spcPts val="0"/>
                        </a:spcBef>
                        <a:spcAft>
                          <a:spcPts val="0"/>
                        </a:spcAft>
                        <a:buNone/>
                      </a:pPr>
                      <a:endParaRPr sz="14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800100" marR="0" lvl="0" indent="-342900" algn="just" rtl="0">
                        <a:lnSpc>
                          <a:spcPct val="100000"/>
                        </a:lnSpc>
                        <a:spcBef>
                          <a:spcPts val="0"/>
                        </a:spcBef>
                        <a:spcAft>
                          <a:spcPts val="0"/>
                        </a:spcAft>
                        <a:buClr>
                          <a:schemeClr val="dk1"/>
                        </a:buClr>
                        <a:buSzPts val="2800"/>
                        <a:buFont typeface="Arial" panose="020B0604020202020204"/>
                        <a:buChar char="•"/>
                      </a:pPr>
                      <a:r>
                        <a:rPr lang="en-US" sz="1400" b="1">
                          <a:solidFill>
                            <a:srgbClr val="000000"/>
                          </a:solidFill>
                          <a:latin typeface="Times New Roman" panose="02020603050405020304" pitchFamily="18" charset="0"/>
                          <a:cs typeface="Times New Roman" panose="02020603050405020304" pitchFamily="18" charset="0"/>
                          <a:sym typeface="Arial" panose="020B0604020202020204"/>
                        </a:rPr>
                        <a:t>The Solution Offered : </a:t>
                      </a:r>
                      <a:r>
                        <a:rPr lang="en-US" sz="1400">
                          <a:solidFill>
                            <a:srgbClr val="000000"/>
                          </a:solidFill>
                          <a:latin typeface="Times New Roman" panose="02020603050405020304" pitchFamily="18" charset="0"/>
                          <a:cs typeface="Times New Roman" panose="02020603050405020304" pitchFamily="18" charset="0"/>
                          <a:sym typeface="Arial" panose="020B0604020202020204"/>
                        </a:rPr>
                        <a:t>A</a:t>
                      </a:r>
                      <a:r>
                        <a:rPr lang="en-US" sz="1400" b="1">
                          <a:solidFill>
                            <a:srgbClr val="000000"/>
                          </a:solidFill>
                          <a:latin typeface="Times New Roman" panose="02020603050405020304" pitchFamily="18" charset="0"/>
                          <a:cs typeface="Times New Roman" panose="02020603050405020304" pitchFamily="18" charset="0"/>
                          <a:sym typeface="Arial" panose="020B0604020202020204"/>
                        </a:rPr>
                        <a:t> </a:t>
                      </a:r>
                      <a:r>
                        <a:rPr lang="en-US" sz="1400">
                          <a:solidFill>
                            <a:srgbClr val="000000"/>
                          </a:solidFill>
                          <a:latin typeface="Times New Roman" panose="02020603050405020304" pitchFamily="18" charset="0"/>
                          <a:cs typeface="Times New Roman" panose="02020603050405020304" pitchFamily="18" charset="0"/>
                          <a:sym typeface="Arial" panose="020B0604020202020204"/>
                        </a:rPr>
                        <a:t>Generative AI-enabled NLP tool that automatically transcribes and formats medical documentation from surgical talks during operations and surgeries. It saves doctor’s significant time and efforts , avoid errors, and facilitates research and training and made the task simple for the doctors, surgeons and even the medical explorers</a:t>
                      </a:r>
                      <a:endParaRPr sz="1400" b="0" i="0" u="none" strike="noStrike" cap="none">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endParaRPr lang="en-US"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3" name="Google Shape;58;p14"/>
          <p:cNvSpPr txBox="1"/>
          <p:nvPr/>
        </p:nvSpPr>
        <p:spPr>
          <a:xfrm>
            <a:off x="336550" y="352425"/>
            <a:ext cx="11605895" cy="6099175"/>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US" altLang="en-GB" sz="2665" b="1" kern="0">
                <a:solidFill>
                  <a:srgbClr val="000000"/>
                </a:solidFill>
                <a:latin typeface="Graphik" panose="020B0503030202060203" pitchFamily="34" charset="0"/>
                <a:ea typeface="Google Sans SemiBold"/>
                <a:cs typeface="Google Sans SemiBold"/>
                <a:sym typeface="Google Sans SemiBold"/>
              </a:rPr>
              <a:t>  </a:t>
            </a:r>
            <a:endParaRPr lang="en-US" altLang="en-GB" sz="2665"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r>
              <a:rPr lang="en-US" altLang="en-GB" sz="2665" b="1" kern="0">
                <a:solidFill>
                  <a:srgbClr val="000000"/>
                </a:solidFill>
                <a:latin typeface="Graphik" panose="020B0503030202060203" pitchFamily="34" charset="0"/>
                <a:ea typeface="Google Sans SemiBold"/>
                <a:cs typeface="Google Sans SemiBold"/>
                <a:sym typeface="Google Sans SemiBold"/>
              </a:rPr>
              <a:t>  </a:t>
            </a:r>
            <a:r>
              <a:rPr lang="en-GB" sz="2665" b="1" kern="0">
                <a:solidFill>
                  <a:srgbClr val="000000"/>
                </a:solidFill>
                <a:latin typeface="Graphik" panose="020B0503030202060203" pitchFamily="34" charset="0"/>
                <a:ea typeface="Google Sans SemiBold"/>
                <a:cs typeface="Google Sans SemiBold"/>
                <a:sym typeface="Google Sans SemiBold"/>
              </a:rPr>
              <a:t>Problem Statement </a:t>
            </a:r>
            <a:endParaRPr lang="en-GB" sz="2665"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lang="en-GB" sz="2665" b="1" kern="0">
              <a:solidFill>
                <a:srgbClr val="000000"/>
              </a:solidFill>
              <a:latin typeface="Graphik" panose="020B0503030202060203" pitchFamily="34" charset="0"/>
              <a:ea typeface="Google Sans SemiBold"/>
              <a:cs typeface="Google Sans SemiBold"/>
              <a:sym typeface="Google Sans SemiBold"/>
            </a:endParaRPr>
          </a:p>
          <a:p>
            <a:pPr algn="just" defTabSz="1219200">
              <a:lnSpc>
                <a:spcPct val="80000"/>
              </a:lnSpc>
              <a:buClr>
                <a:srgbClr val="000000"/>
              </a:buClr>
              <a:buSzPts val="1100"/>
            </a:pPr>
            <a:r>
              <a:rPr lang="en-US" sz="1400" b="1" dirty="0">
                <a:solidFill>
                  <a:srgbClr val="A100FF"/>
                </a:solidFill>
                <a:latin typeface="Times New Roman" panose="02020603050405020304" pitchFamily="18" charset="0"/>
                <a:cs typeface="Times New Roman" panose="02020603050405020304" pitchFamily="18" charset="0"/>
                <a:sym typeface="+mn-ea"/>
              </a:rPr>
              <a:t>Challenge Overview:</a:t>
            </a:r>
            <a:endParaRPr lang="en-US" sz="1400" b="1" dirty="0">
              <a:solidFill>
                <a:srgbClr val="A100FF"/>
              </a:solidFill>
              <a:latin typeface="Times New Roman" panose="02020603050405020304" pitchFamily="18" charset="0"/>
              <a:cs typeface="Times New Roman" panose="02020603050405020304" pitchFamily="18" charset="0"/>
              <a:sym typeface="+mn-ea"/>
            </a:endParaRPr>
          </a:p>
          <a:p>
            <a:pPr algn="just" defTabSz="1219200">
              <a:lnSpc>
                <a:spcPct val="80000"/>
              </a:lnSpc>
              <a:buClr>
                <a:srgbClr val="000000"/>
              </a:buClr>
              <a:buSzPts val="1100"/>
            </a:pPr>
            <a:endParaRPr lang="en-US" sz="1400" dirty="0">
              <a:solidFill>
                <a:srgbClr val="000000"/>
              </a:solidFill>
              <a:latin typeface="Times New Roman" panose="02020603050405020304" pitchFamily="18" charset="0"/>
              <a:cs typeface="Times New Roman" panose="02020603050405020304" pitchFamily="18" charset="0"/>
            </a:endParaRPr>
          </a:p>
          <a:p>
            <a:pPr algn="just" defTabSz="1219200">
              <a:lnSpc>
                <a:spcPct val="80000"/>
              </a:lnSpc>
              <a:buClr>
                <a:srgbClr val="000000"/>
              </a:buClr>
              <a:buSzPts val="1100"/>
            </a:pPr>
            <a:r>
              <a:rPr lang="en-US" sz="1400" dirty="0">
                <a:solidFill>
                  <a:srgbClr val="000000"/>
                </a:solidFill>
                <a:latin typeface="Times New Roman" panose="02020603050405020304" pitchFamily="18" charset="0"/>
                <a:cs typeface="Times New Roman" panose="02020603050405020304" pitchFamily="18" charset="0"/>
                <a:sym typeface="+mn-ea"/>
              </a:rPr>
              <a:t>As the global population ages, ensuring the well-being of elderly individuals living independently presents a major challenge. </a:t>
            </a:r>
            <a:endParaRPr lang="en-US" sz="1400" dirty="0">
              <a:solidFill>
                <a:srgbClr val="000000"/>
              </a:solidFill>
              <a:latin typeface="Times New Roman" panose="02020603050405020304" pitchFamily="18" charset="0"/>
              <a:cs typeface="Times New Roman" panose="02020603050405020304" pitchFamily="18" charset="0"/>
            </a:endParaRPr>
          </a:p>
          <a:p>
            <a:pPr algn="just" defTabSz="1219200">
              <a:lnSpc>
                <a:spcPct val="80000"/>
              </a:lnSpc>
              <a:buClr>
                <a:srgbClr val="000000"/>
              </a:buClr>
              <a:buSzPts val="1100"/>
            </a:pPr>
            <a:r>
              <a:rPr lang="en-US" sz="1400" dirty="0">
                <a:solidFill>
                  <a:srgbClr val="000000"/>
                </a:solidFill>
                <a:latin typeface="Times New Roman" panose="02020603050405020304" pitchFamily="18" charset="0"/>
                <a:cs typeface="Times New Roman" panose="02020603050405020304" pitchFamily="18" charset="0"/>
                <a:sym typeface="+mn-ea"/>
              </a:rPr>
              <a:t>The goal of this hackathon is to develop a multi-agentic AI system that assists elderly individuals by providing real-time monitoring, reminders, and safety alerts, while promoting health management and social engagement. The agents will work together to create a collaborative support system, involving caregivers, healthcare providers, and family members to ensure optimal care and peace of mind.</a:t>
            </a:r>
            <a:endParaRPr lang="en-US" sz="1400" dirty="0">
              <a:solidFill>
                <a:srgbClr val="000000"/>
              </a:solidFill>
              <a:latin typeface="Times New Roman" panose="02020603050405020304" pitchFamily="18" charset="0"/>
              <a:cs typeface="Times New Roman" panose="02020603050405020304" pitchFamily="18" charset="0"/>
            </a:endParaRPr>
          </a:p>
          <a:p>
            <a:pPr algn="just" defTabSz="1219200">
              <a:lnSpc>
                <a:spcPct val="80000"/>
              </a:lnSpc>
              <a:buClr>
                <a:srgbClr val="000000"/>
              </a:buClr>
              <a:buSzPts val="1100"/>
            </a:pPr>
            <a:endParaRPr lang="en-US" sz="1400" dirty="0">
              <a:solidFill>
                <a:srgbClr val="000000"/>
              </a:solidFill>
              <a:latin typeface="Times New Roman" panose="02020603050405020304" pitchFamily="18" charset="0"/>
              <a:cs typeface="Times New Roman" panose="02020603050405020304" pitchFamily="18" charset="0"/>
            </a:endParaRPr>
          </a:p>
          <a:p>
            <a:pPr algn="just" defTabSz="1219200">
              <a:lnSpc>
                <a:spcPct val="80000"/>
              </a:lnSpc>
              <a:buClr>
                <a:srgbClr val="000000"/>
              </a:buClr>
              <a:buSzPts val="1100"/>
            </a:pPr>
            <a:r>
              <a:rPr lang="en-US" sz="1400" dirty="0">
                <a:solidFill>
                  <a:srgbClr val="000000"/>
                </a:solidFill>
                <a:latin typeface="Times New Roman" panose="02020603050405020304" pitchFamily="18" charset="0"/>
                <a:cs typeface="Times New Roman" panose="02020603050405020304" pitchFamily="18" charset="0"/>
                <a:sym typeface="+mn-ea"/>
              </a:rPr>
              <a:t>The system should monitor health, detect unusual behavior, and provide alerts in case of emergencies. It should also provide reminders to manage daily routines, such as medication schedules, appointments, and daily activities. </a:t>
            </a:r>
            <a:endParaRPr lang="en-US" sz="1400" dirty="0">
              <a:solidFill>
                <a:srgbClr val="000000"/>
              </a:solidFill>
              <a:latin typeface="Times New Roman" panose="02020603050405020304" pitchFamily="18" charset="0"/>
              <a:cs typeface="Times New Roman" panose="02020603050405020304" pitchFamily="18" charset="0"/>
            </a:endParaRPr>
          </a:p>
          <a:p>
            <a:pPr algn="just"/>
            <a:endParaRPr lang="en-US" sz="1400" dirty="0">
              <a:solidFill>
                <a:srgbClr val="000000"/>
              </a:solidFill>
              <a:latin typeface="Times New Roman" panose="02020603050405020304" pitchFamily="18" charset="0"/>
              <a:cs typeface="Times New Roman" panose="02020603050405020304" pitchFamily="18" charset="0"/>
            </a:endParaRPr>
          </a:p>
          <a:p>
            <a:pPr algn="just"/>
            <a:r>
              <a:rPr lang="en-US" sz="1400" b="1" dirty="0">
                <a:solidFill>
                  <a:srgbClr val="A100FF"/>
                </a:solidFill>
                <a:latin typeface="Times New Roman" panose="02020603050405020304" pitchFamily="18" charset="0"/>
                <a:cs typeface="Times New Roman" panose="02020603050405020304" pitchFamily="18" charset="0"/>
                <a:sym typeface="+mn-ea"/>
              </a:rPr>
              <a:t>Current Process:</a:t>
            </a:r>
            <a:endParaRPr lang="en-US" sz="1400" b="1" dirty="0">
              <a:solidFill>
                <a:srgbClr val="A100FF"/>
              </a:solidFill>
              <a:latin typeface="Times New Roman" panose="02020603050405020304" pitchFamily="18" charset="0"/>
              <a:cs typeface="Times New Roman" panose="02020603050405020304" pitchFamily="18" charset="0"/>
              <a:sym typeface="+mn-ea"/>
            </a:endParaRPr>
          </a:p>
          <a:p>
            <a:pPr algn="just"/>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r>
              <a:rPr lang="en-US" sz="1400" b="1" dirty="0">
                <a:solidFill>
                  <a:srgbClr val="000000"/>
                </a:solidFill>
                <a:latin typeface="Times New Roman" panose="02020603050405020304" pitchFamily="18" charset="0"/>
                <a:cs typeface="Times New Roman" panose="02020603050405020304" pitchFamily="18" charset="0"/>
                <a:sym typeface="+mn-ea"/>
              </a:rPr>
              <a:t>Healthcare Provider</a:t>
            </a:r>
            <a:r>
              <a:rPr lang="en-US" sz="1400" dirty="0">
                <a:solidFill>
                  <a:srgbClr val="000000"/>
                </a:solidFill>
                <a:latin typeface="Times New Roman" panose="02020603050405020304" pitchFamily="18" charset="0"/>
                <a:cs typeface="Times New Roman" panose="02020603050405020304" pitchFamily="18" charset="0"/>
                <a:sym typeface="+mn-ea"/>
              </a:rPr>
              <a:t>: Monitors health data (e.g., heart rate, blood pressure, glucose levels) through wearable devices and gets alerted if abnormal values are detected.</a:t>
            </a: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r>
              <a:rPr lang="en-US" sz="1400" b="1" dirty="0">
                <a:solidFill>
                  <a:srgbClr val="000000"/>
                </a:solidFill>
                <a:latin typeface="Times New Roman" panose="02020603050405020304" pitchFamily="18" charset="0"/>
                <a:cs typeface="Times New Roman" panose="02020603050405020304" pitchFamily="18" charset="0"/>
                <a:sym typeface="+mn-ea"/>
              </a:rPr>
              <a:t>Safety Monitoring System</a:t>
            </a:r>
            <a:r>
              <a:rPr lang="en-US" sz="1400" dirty="0">
                <a:solidFill>
                  <a:srgbClr val="000000"/>
                </a:solidFill>
                <a:latin typeface="Times New Roman" panose="02020603050405020304" pitchFamily="18" charset="0"/>
                <a:cs typeface="Times New Roman" panose="02020603050405020304" pitchFamily="18" charset="0"/>
                <a:sym typeface="+mn-ea"/>
              </a:rPr>
              <a:t>: Uses sensors or wearables to track movement, activity, and falls. If an elderly person falls or exhibits unusual behavior (e.g., remaining stationary for too long), the system triggers an alert. </a:t>
            </a: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r>
              <a:rPr lang="en-US" sz="1400" b="1" dirty="0">
                <a:solidFill>
                  <a:srgbClr val="000000"/>
                </a:solidFill>
                <a:latin typeface="Times New Roman" panose="02020603050405020304" pitchFamily="18" charset="0"/>
                <a:cs typeface="Times New Roman" panose="02020603050405020304" pitchFamily="18" charset="0"/>
                <a:sym typeface="+mn-ea"/>
              </a:rPr>
              <a:t>Daily activity Reminder System</a:t>
            </a:r>
            <a:r>
              <a:rPr lang="en-US" sz="1400" dirty="0">
                <a:solidFill>
                  <a:srgbClr val="000000"/>
                </a:solidFill>
                <a:latin typeface="Times New Roman" panose="02020603050405020304" pitchFamily="18" charset="0"/>
                <a:cs typeface="Times New Roman" panose="02020603050405020304" pitchFamily="18" charset="0"/>
                <a:sym typeface="+mn-ea"/>
              </a:rPr>
              <a:t>: Sends reminders in form of voice notes to the elderly individual for medication intake, scheduled appointments or daily activities. </a:t>
            </a: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endParaRPr lang="en-US" sz="14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Sans-Serif"/>
              <a:buChar char="•"/>
            </a:pPr>
            <a:endParaRPr lang="en-US" sz="1400" dirty="0">
              <a:solidFill>
                <a:srgbClr val="000000"/>
              </a:solidFill>
              <a:latin typeface="Times New Roman" panose="02020603050405020304" pitchFamily="18" charset="0"/>
              <a:cs typeface="Times New Roman" panose="02020603050405020304" pitchFamily="18" charset="0"/>
            </a:endParaRPr>
          </a:p>
          <a:p>
            <a:pPr algn="just" defTabSz="1219200">
              <a:lnSpc>
                <a:spcPct val="80000"/>
              </a:lnSpc>
              <a:buClr>
                <a:srgbClr val="000000"/>
              </a:buClr>
              <a:buSzPts val="1100"/>
            </a:pPr>
            <a:r>
              <a:rPr lang="en-US" sz="1400" b="1" dirty="0">
                <a:solidFill>
                  <a:srgbClr val="A100FF"/>
                </a:solidFill>
                <a:latin typeface="Times New Roman" panose="02020603050405020304" pitchFamily="18" charset="0"/>
                <a:cs typeface="Times New Roman" panose="02020603050405020304" pitchFamily="18" charset="0"/>
                <a:sym typeface="+mn-ea"/>
              </a:rPr>
              <a:t>Expected Technical Output: </a:t>
            </a:r>
            <a:r>
              <a:rPr lang="en-US" sz="1400" dirty="0">
                <a:solidFill>
                  <a:srgbClr val="000000"/>
                </a:solidFill>
                <a:latin typeface="Times New Roman" panose="02020603050405020304" pitchFamily="18" charset="0"/>
                <a:cs typeface="Times New Roman" panose="02020603050405020304" pitchFamily="18" charset="0"/>
                <a:sym typeface="+mn-ea"/>
              </a:rPr>
              <a:t>Multiagent framework</a:t>
            </a:r>
            <a:endParaRPr lang="en-US" sz="1400" b="1" dirty="0">
              <a:solidFill>
                <a:srgbClr val="A100FF"/>
              </a:solidFill>
              <a:latin typeface="Times New Roman" panose="02020603050405020304" pitchFamily="18" charset="0"/>
              <a:cs typeface="Times New Roman" panose="02020603050405020304" pitchFamily="18" charset="0"/>
            </a:endParaRPr>
          </a:p>
          <a:p>
            <a:pPr algn="just" defTabSz="1219200">
              <a:lnSpc>
                <a:spcPct val="80000"/>
              </a:lnSpc>
              <a:buClr>
                <a:srgbClr val="000000"/>
              </a:buClr>
              <a:buSzPts val="1100"/>
            </a:pPr>
            <a:endParaRPr lang="en-GB" sz="2665" b="1" kern="0">
              <a:solidFill>
                <a:srgbClr val="000000"/>
              </a:solidFill>
              <a:latin typeface="Times New Roman" panose="02020603050405020304" pitchFamily="18" charset="0"/>
              <a:ea typeface="Google Sans SemiBold"/>
              <a:cs typeface="Times New Roman" panose="02020603050405020304" pitchFamily="18" charset="0"/>
              <a:sym typeface="Google Sans SemiBold"/>
            </a:endParaRPr>
          </a:p>
          <a:p>
            <a:pPr defTabSz="1219200">
              <a:lnSpc>
                <a:spcPct val="80000"/>
              </a:lnSpc>
              <a:buClr>
                <a:srgbClr val="000000"/>
              </a:buClr>
              <a:buSzPts val="1100"/>
            </a:pPr>
            <a:endParaRPr sz="1200"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sz="1200"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sz="1200" b="1" kern="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3" name="Google Shape;58;p14"/>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marL="457200" marR="0" lvl="0" indent="-431800" algn="l" rtl="0">
              <a:lnSpc>
                <a:spcPct val="100000"/>
              </a:lnSpc>
              <a:spcBef>
                <a:spcPts val="0"/>
              </a:spcBef>
              <a:spcAft>
                <a:spcPts val="0"/>
              </a:spcAft>
              <a:buClr>
                <a:schemeClr val="dk2"/>
              </a:buClr>
              <a:buSzPts val="3200"/>
              <a:buFont typeface="Arial" panose="020B0604020202020204"/>
              <a:buChar char="●"/>
            </a:pPr>
            <a:r>
              <a:rPr lang="en-US" sz="2665" b="1" u="sng">
                <a:solidFill>
                  <a:schemeClr val="dk2"/>
                </a:solidFill>
                <a:latin typeface="Arial" panose="020B0604020202020204"/>
                <a:ea typeface="Arial" panose="020B0604020202020204"/>
                <a:cs typeface="Arial" panose="020B0604020202020204"/>
                <a:sym typeface="Arial" panose="020B0604020202020204"/>
              </a:rPr>
              <a:t>Proposed Solution: Concept, Approach, and Prototype</a:t>
            </a:r>
            <a:endParaRPr lang="en-US" sz="2665" b="1" i="0" u="sng" strike="noStrike" cap="none">
              <a:solidFill>
                <a:schemeClr val="dk2"/>
              </a:solidFill>
              <a:latin typeface="Arial" panose="020B0604020202020204"/>
              <a:ea typeface="Arial" panose="020B0604020202020204"/>
              <a:cs typeface="Arial" panose="020B0604020202020204"/>
              <a:sym typeface="Arial" panose="020B0604020202020204"/>
            </a:endParaRPr>
          </a:p>
          <a:p>
            <a:pPr marL="457200" marR="0" lvl="0" indent="-228600" algn="l" rtl="0">
              <a:lnSpc>
                <a:spcPct val="100000"/>
              </a:lnSpc>
              <a:spcBef>
                <a:spcPts val="0"/>
              </a:spcBef>
              <a:spcAft>
                <a:spcPts val="0"/>
              </a:spcAft>
              <a:buClr>
                <a:schemeClr val="dk2"/>
              </a:buClr>
              <a:buSzPts val="3200"/>
              <a:buFont typeface="Arial" panose="020B0604020202020204"/>
              <a:buNone/>
            </a:pPr>
            <a:endParaRPr sz="2665" b="0" i="0" u="sng" strike="noStrike" cap="none">
              <a:solidFill>
                <a:schemeClr val="dk2"/>
              </a:solidFill>
              <a:latin typeface="Arial" panose="020B0604020202020204"/>
              <a:ea typeface="Arial" panose="020B0604020202020204"/>
              <a:cs typeface="Arial" panose="020B0604020202020204"/>
              <a:sym typeface="Arial" panose="020B0604020202020204"/>
            </a:endParaRPr>
          </a:p>
          <a:p>
            <a:pPr marL="800100" marR="0" lvl="0" indent="-342900" algn="just" rtl="0">
              <a:lnSpc>
                <a:spcPct val="100000"/>
              </a:lnSpc>
              <a:spcBef>
                <a:spcPts val="0"/>
              </a:spcBef>
              <a:spcAft>
                <a:spcPts val="0"/>
              </a:spcAft>
              <a:buClr>
                <a:schemeClr val="dk1"/>
              </a:buClr>
              <a:buSzPts val="2800"/>
              <a:buFont typeface="Arial" panose="020B0604020202020204"/>
              <a:buChar char="•"/>
            </a:pPr>
            <a:r>
              <a:rPr lang="en-US" sz="2665" b="1">
                <a:solidFill>
                  <a:schemeClr val="dk1"/>
                </a:solidFill>
                <a:latin typeface="Arial" panose="020B0604020202020204"/>
                <a:ea typeface="Arial" panose="020B0604020202020204"/>
                <a:cs typeface="Arial" panose="020B0604020202020204"/>
                <a:sym typeface="Arial" panose="020B0604020202020204"/>
              </a:rPr>
              <a:t>AI-Powered Transcription</a:t>
            </a:r>
            <a:r>
              <a:rPr lang="en-US" sz="2665">
                <a:solidFill>
                  <a:schemeClr val="dk1"/>
                </a:solidFill>
                <a:latin typeface="Arial" panose="020B0604020202020204"/>
                <a:ea typeface="Arial" panose="020B0604020202020204"/>
                <a:cs typeface="Arial" panose="020B0604020202020204"/>
                <a:sym typeface="Arial" panose="020B0604020202020204"/>
              </a:rPr>
              <a:t>: Converts spoken medical conversations into accurate text.</a:t>
            </a:r>
            <a:endParaRPr lang="en-US" sz="266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00100" marR="0" lvl="0" indent="-165100" algn="just" rtl="0">
              <a:lnSpc>
                <a:spcPct val="100000"/>
              </a:lnSpc>
              <a:spcBef>
                <a:spcPts val="0"/>
              </a:spcBef>
              <a:spcAft>
                <a:spcPts val="0"/>
              </a:spcAft>
              <a:buClr>
                <a:schemeClr val="dk1"/>
              </a:buClr>
              <a:buSzPts val="2800"/>
              <a:buFont typeface="Arial" panose="020B0604020202020204"/>
              <a:buNone/>
            </a:pPr>
            <a:endParaRPr sz="266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00100" marR="0" lvl="0" indent="-342900" algn="just" rtl="0">
              <a:lnSpc>
                <a:spcPct val="100000"/>
              </a:lnSpc>
              <a:spcBef>
                <a:spcPts val="0"/>
              </a:spcBef>
              <a:spcAft>
                <a:spcPts val="0"/>
              </a:spcAft>
              <a:buClr>
                <a:schemeClr val="dk1"/>
              </a:buClr>
              <a:buSzPts val="2800"/>
              <a:buFont typeface="Arial" panose="020B0604020202020204"/>
              <a:buChar char="•"/>
            </a:pPr>
            <a:r>
              <a:rPr lang="en-US" sz="2665" b="1">
                <a:solidFill>
                  <a:schemeClr val="dk1"/>
                </a:solidFill>
                <a:latin typeface="Arial" panose="020B0604020202020204"/>
                <a:ea typeface="Arial" panose="020B0604020202020204"/>
                <a:cs typeface="Arial" panose="020B0604020202020204"/>
                <a:sym typeface="Arial" panose="020B0604020202020204"/>
              </a:rPr>
              <a:t>Clinical NLP Processing</a:t>
            </a:r>
            <a:r>
              <a:rPr lang="en-US" sz="2665">
                <a:solidFill>
                  <a:schemeClr val="dk1"/>
                </a:solidFill>
                <a:latin typeface="Arial" panose="020B0604020202020204"/>
                <a:ea typeface="Arial" panose="020B0604020202020204"/>
                <a:cs typeface="Arial" panose="020B0604020202020204"/>
                <a:sym typeface="Arial" panose="020B0604020202020204"/>
              </a:rPr>
              <a:t>: Extracts critical medical information from text</a:t>
            </a:r>
            <a:endParaRPr lang="en-US" sz="266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just" rtl="0">
              <a:lnSpc>
                <a:spcPct val="100000"/>
              </a:lnSpc>
              <a:spcBef>
                <a:spcPts val="0"/>
              </a:spcBef>
              <a:spcAft>
                <a:spcPts val="0"/>
              </a:spcAft>
              <a:buNone/>
            </a:pPr>
            <a:endParaRPr sz="2665"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00100" marR="0" lvl="0" indent="-342900" algn="just" rtl="0">
              <a:lnSpc>
                <a:spcPct val="100000"/>
              </a:lnSpc>
              <a:spcBef>
                <a:spcPts val="0"/>
              </a:spcBef>
              <a:spcAft>
                <a:spcPts val="0"/>
              </a:spcAft>
              <a:buClr>
                <a:schemeClr val="dk1"/>
              </a:buClr>
              <a:buSzPts val="2800"/>
              <a:buFont typeface="Arial" panose="020B0604020202020204"/>
              <a:buChar char="•"/>
            </a:pPr>
            <a:r>
              <a:rPr lang="en-US" sz="2665" b="1">
                <a:solidFill>
                  <a:srgbClr val="000000"/>
                </a:solidFill>
                <a:latin typeface="Arial" panose="020B0604020202020204"/>
                <a:ea typeface="Arial" panose="020B0604020202020204"/>
                <a:cs typeface="Arial" panose="020B0604020202020204"/>
                <a:sym typeface="Arial" panose="020B0604020202020204"/>
              </a:rPr>
              <a:t>The Solution Offered : </a:t>
            </a:r>
            <a:r>
              <a:rPr lang="en-US" sz="2665">
                <a:solidFill>
                  <a:srgbClr val="000000"/>
                </a:solidFill>
                <a:latin typeface="Arial" panose="020B0604020202020204"/>
                <a:ea typeface="Arial" panose="020B0604020202020204"/>
                <a:cs typeface="Arial" panose="020B0604020202020204"/>
                <a:sym typeface="Arial" panose="020B0604020202020204"/>
              </a:rPr>
              <a:t>A</a:t>
            </a:r>
            <a:r>
              <a:rPr lang="en-US" sz="2665" b="1">
                <a:solidFill>
                  <a:srgbClr val="000000"/>
                </a:solidFill>
                <a:latin typeface="Arial" panose="020B0604020202020204"/>
                <a:ea typeface="Arial" panose="020B0604020202020204"/>
                <a:cs typeface="Arial" panose="020B0604020202020204"/>
                <a:sym typeface="Arial" panose="020B0604020202020204"/>
              </a:rPr>
              <a:t> </a:t>
            </a:r>
            <a:r>
              <a:rPr lang="en-US" sz="2665">
                <a:solidFill>
                  <a:srgbClr val="000000"/>
                </a:solidFill>
                <a:latin typeface="Arial" panose="020B0604020202020204"/>
                <a:ea typeface="Arial" panose="020B0604020202020204"/>
                <a:cs typeface="Arial" panose="020B0604020202020204"/>
                <a:sym typeface="Arial" panose="020B0604020202020204"/>
              </a:rPr>
              <a:t>Generative AI-enabled NLP tool that automatically transcribes and formats medical documentation from surgical talks during operations and surgeries. It saves doctor’s significant time and efforts , avoid errors, and facilitates research and training and made the task simple for the doctors, surgeons and even the medical explorers</a:t>
            </a:r>
            <a:endParaRPr lang="en-US" sz="1200" b="1" kern="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3" name="Google Shape;58;p14"/>
          <p:cNvSpPr txBox="1"/>
          <p:nvPr/>
        </p:nvSpPr>
        <p:spPr>
          <a:xfrm>
            <a:off x="323850" y="352425"/>
            <a:ext cx="11233785" cy="3954780"/>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US" altLang="en-IN" sz="2665" b="1" kern="0">
                <a:solidFill>
                  <a:srgbClr val="000000"/>
                </a:solidFill>
                <a:latin typeface="Graphik" panose="020B0503030202060203" pitchFamily="34" charset="0"/>
                <a:sym typeface="Arial" panose="020B0604020202020204"/>
              </a:rPr>
              <a:t>  </a:t>
            </a:r>
            <a:endParaRPr lang="en-US" altLang="en-IN" sz="2665" b="1" kern="0">
              <a:solidFill>
                <a:srgbClr val="000000"/>
              </a:solidFill>
              <a:latin typeface="Graphik" panose="020B0503030202060203" pitchFamily="34" charset="0"/>
              <a:sym typeface="Arial" panose="020B0604020202020204"/>
            </a:endParaRPr>
          </a:p>
          <a:p>
            <a:pPr defTabSz="1219200">
              <a:lnSpc>
                <a:spcPct val="80000"/>
              </a:lnSpc>
              <a:buClr>
                <a:srgbClr val="000000"/>
              </a:buClr>
              <a:buSzPts val="1100"/>
            </a:pPr>
            <a:r>
              <a:rPr lang="en-US" altLang="en-IN" sz="2665" b="1" kern="0">
                <a:solidFill>
                  <a:srgbClr val="000000"/>
                </a:solidFill>
                <a:latin typeface="Graphik" panose="020B0503030202060203" pitchFamily="34" charset="0"/>
                <a:sym typeface="Arial" panose="020B0604020202020204"/>
              </a:rPr>
              <a:t>    </a:t>
            </a:r>
            <a:r>
              <a:rPr lang="en-IN" sz="2665" b="1" kern="0">
                <a:solidFill>
                  <a:srgbClr val="000000"/>
                </a:solidFill>
                <a:latin typeface="Graphik" panose="020B0503030202060203" pitchFamily="34" charset="0"/>
                <a:sym typeface="Arial" panose="020B0604020202020204"/>
              </a:rPr>
              <a:t>Technologies Used</a:t>
            </a:r>
            <a:endParaRPr lang="en-IN" sz="2665" b="1" kern="0">
              <a:solidFill>
                <a:srgbClr val="000000"/>
              </a:solidFill>
              <a:latin typeface="Graphik" panose="020B0503030202060203" pitchFamily="34" charset="0"/>
              <a:sym typeface="Arial" panose="020B0604020202020204"/>
            </a:endParaRPr>
          </a:p>
          <a:p>
            <a:pPr defTabSz="1219200">
              <a:lnSpc>
                <a:spcPct val="80000"/>
              </a:lnSpc>
              <a:buClr>
                <a:srgbClr val="000000"/>
              </a:buClr>
              <a:buSzPts val="1100"/>
            </a:pPr>
            <a:endParaRPr lang="en-IN" sz="2665" b="1" kern="0">
              <a:solidFill>
                <a:srgbClr val="000000"/>
              </a:solidFill>
              <a:latin typeface="Graphik" panose="020B0503030202060203" pitchFamily="34" charset="0"/>
              <a:sym typeface="Arial" panose="020B0604020202020204"/>
            </a:endParaRPr>
          </a:p>
          <a:p>
            <a:pPr defTabSz="1219200">
              <a:lnSpc>
                <a:spcPct val="80000"/>
              </a:lnSpc>
              <a:buClr>
                <a:srgbClr val="000000"/>
              </a:buClr>
              <a:buSzPts val="1100"/>
            </a:pPr>
            <a:endParaRPr lang="en-IN" sz="2665" b="1" kern="0">
              <a:solidFill>
                <a:srgbClr val="000000"/>
              </a:solidFill>
              <a:latin typeface="Graphik" panose="020B0503030202060203" pitchFamily="34" charset="0"/>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400" b="1">
                <a:solidFill>
                  <a:srgbClr val="000000"/>
                </a:solidFill>
                <a:latin typeface="Arial" panose="020B0604020202020204"/>
                <a:ea typeface="Arial" panose="020B0604020202020204"/>
                <a:cs typeface="Arial" panose="020B0604020202020204"/>
                <a:sym typeface="Arial" panose="020B0604020202020204"/>
              </a:rPr>
              <a:t>Speech Recognition:</a:t>
            </a:r>
            <a:r>
              <a:rPr lang="en-US" sz="2400">
                <a:solidFill>
                  <a:srgbClr val="000000"/>
                </a:solidFill>
                <a:latin typeface="Arial" panose="020B0604020202020204"/>
                <a:ea typeface="Arial" panose="020B0604020202020204"/>
                <a:cs typeface="Arial" panose="020B0604020202020204"/>
                <a:sym typeface="Arial" panose="020B0604020202020204"/>
              </a:rPr>
              <a:t> Whisper API, Google Speech-to-Text</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400" b="1">
                <a:solidFill>
                  <a:srgbClr val="000000"/>
                </a:solidFill>
                <a:latin typeface="Arial" panose="020B0604020202020204"/>
                <a:ea typeface="Arial" panose="020B0604020202020204"/>
                <a:cs typeface="Arial" panose="020B0604020202020204"/>
                <a:sym typeface="Arial" panose="020B0604020202020204"/>
              </a:rPr>
              <a:t>Natural Language Processing:</a:t>
            </a:r>
            <a:r>
              <a:rPr lang="en-US" sz="2400">
                <a:solidFill>
                  <a:srgbClr val="000000"/>
                </a:solidFill>
                <a:latin typeface="Arial" panose="020B0604020202020204"/>
                <a:ea typeface="Arial" panose="020B0604020202020204"/>
                <a:cs typeface="Arial" panose="020B0604020202020204"/>
                <a:sym typeface="Arial" panose="020B0604020202020204"/>
              </a:rPr>
              <a:t> OpenAI GPT models, BERT, SpaCy.</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400" b="1">
                <a:solidFill>
                  <a:srgbClr val="000000"/>
                </a:solidFill>
                <a:latin typeface="Arial" panose="020B0604020202020204"/>
                <a:ea typeface="Arial" panose="020B0604020202020204"/>
                <a:cs typeface="Arial" panose="020B0604020202020204"/>
                <a:sym typeface="Arial" panose="020B0604020202020204"/>
              </a:rPr>
              <a:t>Data Processing:</a:t>
            </a:r>
            <a:r>
              <a:rPr lang="en-US" sz="2400">
                <a:solidFill>
                  <a:srgbClr val="000000"/>
                </a:solidFill>
                <a:latin typeface="Arial" panose="020B0604020202020204"/>
                <a:ea typeface="Arial" panose="020B0604020202020204"/>
                <a:cs typeface="Arial" panose="020B0604020202020204"/>
                <a:sym typeface="Arial" panose="020B0604020202020204"/>
              </a:rPr>
              <a:t> Python, Pandas, NumPy</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400" b="1">
                <a:solidFill>
                  <a:srgbClr val="000000"/>
                </a:solidFill>
                <a:latin typeface="Arial" panose="020B0604020202020204"/>
                <a:ea typeface="Arial" panose="020B0604020202020204"/>
                <a:cs typeface="Arial" panose="020B0604020202020204"/>
                <a:sym typeface="Arial" panose="020B0604020202020204"/>
              </a:rPr>
              <a:t>Frameworks &amp; Tools:</a:t>
            </a:r>
            <a:r>
              <a:rPr lang="en-US" sz="2400">
                <a:solidFill>
                  <a:srgbClr val="000000"/>
                </a:solidFill>
                <a:latin typeface="Arial" panose="020B0604020202020204"/>
                <a:ea typeface="Arial" panose="020B0604020202020204"/>
                <a:cs typeface="Arial" panose="020B0604020202020204"/>
                <a:sym typeface="Arial" panose="020B0604020202020204"/>
              </a:rPr>
              <a:t> Flask/Django for backend, React for frontend</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rgbClr val="000000"/>
              </a:buClr>
              <a:buSzPts val="1800"/>
              <a:buFont typeface="Arial" panose="020B0604020202020204"/>
              <a:buChar char="•"/>
            </a:pPr>
            <a:r>
              <a:rPr lang="en-US" sz="2400" b="1">
                <a:solidFill>
                  <a:srgbClr val="000000"/>
                </a:solidFill>
                <a:latin typeface="Arial" panose="020B0604020202020204"/>
                <a:ea typeface="Arial" panose="020B0604020202020204"/>
                <a:cs typeface="Arial" panose="020B0604020202020204"/>
                <a:sym typeface="Arial" panose="020B0604020202020204"/>
              </a:rPr>
              <a:t>Database:  </a:t>
            </a:r>
            <a:r>
              <a:rPr lang="en-US" sz="2400">
                <a:solidFill>
                  <a:srgbClr val="000000"/>
                </a:solidFill>
                <a:latin typeface="Arial" panose="020B0604020202020204"/>
                <a:ea typeface="Arial" panose="020B0604020202020204"/>
                <a:cs typeface="Arial" panose="020B0604020202020204"/>
                <a:sym typeface="Arial" panose="020B0604020202020204"/>
              </a:rPr>
              <a:t>MYSQL</a:t>
            </a:r>
            <a:r>
              <a:rPr lang="en-US" sz="2400" b="1">
                <a:solidFill>
                  <a:srgbClr val="000000"/>
                </a:solidFill>
                <a:latin typeface="Arial" panose="020B0604020202020204"/>
                <a:ea typeface="Arial" panose="020B0604020202020204"/>
                <a:cs typeface="Arial" panose="020B0604020202020204"/>
                <a:sym typeface="Arial" panose="020B0604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MongoDB for storing structured data</a:t>
            </a:r>
            <a:endParaRPr lang="en-US"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3" indent="0" algn="just" rtl="0">
              <a:lnSpc>
                <a:spcPct val="100000"/>
              </a:lnSpc>
              <a:spcBef>
                <a:spcPts val="0"/>
              </a:spcBef>
              <a:spcAft>
                <a:spcPts val="0"/>
              </a:spcAft>
              <a:buNone/>
            </a:pPr>
            <a:endParaRPr sz="2665"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defTabSz="1219200">
              <a:lnSpc>
                <a:spcPct val="80000"/>
              </a:lnSpc>
              <a:buClr>
                <a:srgbClr val="000000"/>
              </a:buClr>
              <a:buSzPts val="1100"/>
            </a:pPr>
            <a:r>
              <a:rPr lang="en-IN" sz="2665" b="1" kern="0">
                <a:solidFill>
                  <a:srgbClr val="000000"/>
                </a:solidFill>
                <a:latin typeface="Graphik" panose="020B0503030202060203" pitchFamily="34" charset="0"/>
                <a:sym typeface="Arial" panose="020B0604020202020204"/>
              </a:rPr>
              <a:t> </a:t>
            </a:r>
            <a:endParaRPr lang="en-IN" sz="2665" b="1" kern="0">
              <a:solidFill>
                <a:srgbClr val="000000"/>
              </a:solidFill>
              <a:latin typeface="Graphik" panose="020B0503030202060203" pitchFamily="34" charset="0"/>
              <a:sym typeface="Arial" panose="020B0604020202020204"/>
            </a:endParaRPr>
          </a:p>
          <a:p>
            <a:pPr defTabSz="1219200">
              <a:lnSpc>
                <a:spcPct val="80000"/>
              </a:lnSpc>
              <a:buClr>
                <a:srgbClr val="000000"/>
              </a:buClr>
              <a:buSzPts val="1100"/>
            </a:pPr>
            <a:endParaRPr sz="1200"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sz="1200" b="1" kern="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3" name="Google Shape;58;p14"/>
          <p:cNvSpPr txBox="1"/>
          <p:nvPr/>
        </p:nvSpPr>
        <p:spPr>
          <a:xfrm>
            <a:off x="323850" y="352425"/>
            <a:ext cx="11233785" cy="4400550"/>
          </a:xfrm>
          <a:prstGeom prst="rect">
            <a:avLst/>
          </a:prstGeom>
          <a:noFill/>
          <a:ln>
            <a:noFill/>
          </a:ln>
        </p:spPr>
        <p:txBody>
          <a:bodyPr spcFirstLastPara="1" wrap="square" lIns="0" tIns="0" rIns="121900" bIns="0" anchor="t" anchorCtr="0">
            <a:noAutofit/>
          </a:bodyPr>
          <a:lstStyle/>
          <a:p>
            <a:pPr defTabSz="1219200">
              <a:lnSpc>
                <a:spcPct val="80000"/>
              </a:lnSpc>
              <a:buClr>
                <a:srgbClr val="000000"/>
              </a:buClr>
              <a:buSzPts val="1100"/>
            </a:pPr>
            <a:r>
              <a:rPr lang="en-GB" sz="2665" b="1" kern="0">
                <a:solidFill>
                  <a:srgbClr val="000000"/>
                </a:solidFill>
                <a:latin typeface="Graphik" panose="020B0503030202060203" pitchFamily="34" charset="0"/>
                <a:ea typeface="Google Sans SemiBold"/>
                <a:cs typeface="Google Sans SemiBold"/>
                <a:sym typeface="Google Sans SemiBold"/>
              </a:rPr>
              <a:t>Conclusion</a:t>
            </a:r>
            <a:endParaRPr lang="en-GB" sz="2665"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r>
              <a:rPr lang="en-US" altLang="en-US" b="1" kern="0">
                <a:solidFill>
                  <a:srgbClr val="000000"/>
                </a:solidFill>
                <a:latin typeface="Graphik" panose="020B0503030202060203" pitchFamily="34" charset="0"/>
                <a:ea typeface="Google Sans SemiBold"/>
                <a:cs typeface="Google Sans SemiBold"/>
                <a:sym typeface="Google Sans SemiBold"/>
              </a:rPr>
              <a:t>Our solution, CareLink AI, effectively combines Generative AI and a multi-agentic framework to solve two critical healthcare challenges. It automates real-time surgical documentation with high accuracy, reducing medical errors and saving doctors valuable time. Simultaneously, it provides a proactive support system for elderly individuals through health monitoring, voice-based reminders, and safety alerts.</a:t>
            </a:r>
            <a:endParaRPr lang="en-US" altLang="en-US"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lang="en-US" altLang="en-US"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r>
              <a:rPr lang="en-US" altLang="en-US" b="1" kern="0">
                <a:solidFill>
                  <a:srgbClr val="000000"/>
                </a:solidFill>
                <a:latin typeface="Graphik" panose="020B0503030202060203" pitchFamily="34" charset="0"/>
                <a:ea typeface="Google Sans SemiBold"/>
                <a:cs typeface="Google Sans SemiBold"/>
                <a:sym typeface="Google Sans SemiBold"/>
              </a:rPr>
              <a:t>By leveraging technologies like Whisper, BERT, and spaCy, and integrating with systems like EHR and wearable devices, our dual-module solution ensures better patient outcomes, reduced administrative load, and enhanced elderly care. This project not only meets the hackathon objectives but also shows high scalability, social impact, and real-world applicability.</a:t>
            </a:r>
            <a:endParaRPr lang="en-US" altLang="en-US"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lang="en-US" altLang="en-US" sz="1200" b="1" kern="0">
              <a:solidFill>
                <a:srgbClr val="000000"/>
              </a:solidFill>
              <a:latin typeface="Graphik" panose="020B0503030202060203" pitchFamily="34" charset="0"/>
              <a:ea typeface="Google Sans SemiBold"/>
              <a:cs typeface="Google Sans SemiBold"/>
              <a:sym typeface="Google Sans SemiBold"/>
            </a:endParaRPr>
          </a:p>
          <a:p>
            <a:pPr defTabSz="1219200">
              <a:lnSpc>
                <a:spcPct val="80000"/>
              </a:lnSpc>
              <a:buClr>
                <a:srgbClr val="000000"/>
              </a:buClr>
              <a:buSzPts val="1100"/>
            </a:pPr>
            <a:endParaRPr lang="en-US" altLang="en-US" sz="1200" b="1" kern="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5402</Words>
  <Application>WPS Slides</Application>
  <PresentationFormat>Widescreen</PresentationFormat>
  <Paragraphs>132</Paragraphs>
  <Slides>11</Slides>
  <Notes>9</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11</vt:i4>
      </vt:variant>
    </vt:vector>
  </HeadingPairs>
  <TitlesOfParts>
    <vt:vector size="36" baseType="lpstr">
      <vt:lpstr>Arial</vt:lpstr>
      <vt:lpstr>SimSun</vt:lpstr>
      <vt:lpstr>Wingdings</vt:lpstr>
      <vt:lpstr>Graphik</vt:lpstr>
      <vt:lpstr>Yu Gothic UI</vt:lpstr>
      <vt:lpstr>Graphik Medium</vt:lpstr>
      <vt:lpstr>Graphik Light</vt:lpstr>
      <vt:lpstr>Yu Gothic UI Semilight</vt:lpstr>
      <vt:lpstr>Graphik Semibold</vt:lpstr>
      <vt:lpstr>Arial</vt:lpstr>
      <vt:lpstr>Graphik</vt:lpstr>
      <vt:lpstr>Google Sans SemiBold</vt:lpstr>
      <vt:lpstr>Aptos</vt:lpstr>
      <vt:lpstr>Google Sans</vt:lpstr>
      <vt:lpstr>Graphik Semibold</vt:lpstr>
      <vt:lpstr>Graphik</vt:lpstr>
      <vt:lpstr>Times New Roman</vt:lpstr>
      <vt:lpstr>Microsoft YaHei</vt:lpstr>
      <vt:lpstr>Arial Unicode MS</vt:lpstr>
      <vt:lpstr>Segoe UI</vt:lpstr>
      <vt:lpstr>Yu Gothic UI Semibold</vt:lpstr>
      <vt:lpstr>Segoe Print</vt:lpstr>
      <vt:lpstr>Arial,Sans-Serif</vt:lpstr>
      <vt:lpstr>1_Canvas-Theme</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NEW</cp:lastModifiedBy>
  <cp:revision>4</cp:revision>
  <dcterms:created xsi:type="dcterms:W3CDTF">2025-02-26T01:18:00Z</dcterms:created>
  <dcterms:modified xsi:type="dcterms:W3CDTF">2025-04-11T13:59:01Z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62C654D9F74448868C0FCABC17AA8C83_13</vt:lpwstr>
  </property>
  <property fmtid="{D5CDD505-2E9C-101B-9397-08002B2CF9AE}" pid="3" name="KSOProductBuildVer">
    <vt:lpwstr>1033-12.2.0.20782</vt:lpwstr>
  </property>
</Properties>
</file>