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036E9-1A57-40ED-BD6A-49CFB22B35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848188-C403-493A-BB9D-AA006FC5FFCD}">
      <dgm:prSet/>
      <dgm:spPr/>
      <dgm:t>
        <a:bodyPr/>
        <a:lstStyle/>
        <a:p>
          <a:pPr>
            <a:defRPr cap="all"/>
          </a:pPr>
          <a:r>
            <a:rPr lang="en-CA"/>
            <a:t>Generate API Key and Endpoint In Azure.</a:t>
          </a:r>
          <a:endParaRPr lang="en-US"/>
        </a:p>
      </dgm:t>
    </dgm:pt>
    <dgm:pt modelId="{8B3E92B7-1C84-41D4-85F4-645F2ACA876A}" type="parTrans" cxnId="{0898411B-259E-46A0-B9FD-834D6C45139E}">
      <dgm:prSet/>
      <dgm:spPr/>
      <dgm:t>
        <a:bodyPr/>
        <a:lstStyle/>
        <a:p>
          <a:endParaRPr lang="en-US"/>
        </a:p>
      </dgm:t>
    </dgm:pt>
    <dgm:pt modelId="{E0D16B31-D549-4745-ABD3-0C9FBC1CC71D}" type="sibTrans" cxnId="{0898411B-259E-46A0-B9FD-834D6C45139E}">
      <dgm:prSet/>
      <dgm:spPr/>
      <dgm:t>
        <a:bodyPr/>
        <a:lstStyle/>
        <a:p>
          <a:endParaRPr lang="en-US"/>
        </a:p>
      </dgm:t>
    </dgm:pt>
    <dgm:pt modelId="{E9A85E60-6C9C-4C65-B584-32A53B632484}">
      <dgm:prSet/>
      <dgm:spPr/>
      <dgm:t>
        <a:bodyPr/>
        <a:lstStyle/>
        <a:p>
          <a:pPr>
            <a:defRPr cap="all"/>
          </a:pPr>
          <a:r>
            <a:rPr lang="en-CA"/>
            <a:t>Load the dataset to Power BI.</a:t>
          </a:r>
          <a:endParaRPr lang="en-US"/>
        </a:p>
      </dgm:t>
    </dgm:pt>
    <dgm:pt modelId="{5BB4FAA4-ADC7-46E3-A997-05BAF979CDDD}" type="parTrans" cxnId="{73958FBF-5BB6-4F07-B5B4-03A4DBAE69F9}">
      <dgm:prSet/>
      <dgm:spPr/>
      <dgm:t>
        <a:bodyPr/>
        <a:lstStyle/>
        <a:p>
          <a:endParaRPr lang="en-US"/>
        </a:p>
      </dgm:t>
    </dgm:pt>
    <dgm:pt modelId="{2F7C5294-5233-4083-8B1D-DAA42F35419E}" type="sibTrans" cxnId="{73958FBF-5BB6-4F07-B5B4-03A4DBAE69F9}">
      <dgm:prSet/>
      <dgm:spPr/>
      <dgm:t>
        <a:bodyPr/>
        <a:lstStyle/>
        <a:p>
          <a:endParaRPr lang="en-US"/>
        </a:p>
      </dgm:t>
    </dgm:pt>
    <dgm:pt modelId="{E1E51164-C022-4D1D-AD6D-342B7F65C7E3}">
      <dgm:prSet/>
      <dgm:spPr/>
      <dgm:t>
        <a:bodyPr/>
        <a:lstStyle/>
        <a:p>
          <a:pPr>
            <a:defRPr cap="all"/>
          </a:pPr>
          <a:r>
            <a:rPr lang="en-CA"/>
            <a:t>Prepare the data</a:t>
          </a:r>
          <a:endParaRPr lang="en-US"/>
        </a:p>
      </dgm:t>
    </dgm:pt>
    <dgm:pt modelId="{E355E48A-3126-45B6-92BE-5E20916F535A}" type="parTrans" cxnId="{33A70714-6C27-45BD-BAB7-3AD3E1C44136}">
      <dgm:prSet/>
      <dgm:spPr/>
      <dgm:t>
        <a:bodyPr/>
        <a:lstStyle/>
        <a:p>
          <a:endParaRPr lang="en-US"/>
        </a:p>
      </dgm:t>
    </dgm:pt>
    <dgm:pt modelId="{4BE412F4-AC7A-493F-AB39-9EEC72F162A2}" type="sibTrans" cxnId="{33A70714-6C27-45BD-BAB7-3AD3E1C44136}">
      <dgm:prSet/>
      <dgm:spPr/>
      <dgm:t>
        <a:bodyPr/>
        <a:lstStyle/>
        <a:p>
          <a:endParaRPr lang="en-US"/>
        </a:p>
      </dgm:t>
    </dgm:pt>
    <dgm:pt modelId="{7658A58F-7380-4C09-A8EE-6870F41705F0}">
      <dgm:prSet/>
      <dgm:spPr/>
      <dgm:t>
        <a:bodyPr/>
        <a:lstStyle/>
        <a:p>
          <a:pPr>
            <a:defRPr cap="all"/>
          </a:pPr>
          <a:r>
            <a:rPr lang="en-CA"/>
            <a:t>Create Custom function</a:t>
          </a:r>
          <a:endParaRPr lang="en-US"/>
        </a:p>
      </dgm:t>
    </dgm:pt>
    <dgm:pt modelId="{4278DE95-FA76-4B78-93DB-97E3FF40E2DF}" type="parTrans" cxnId="{B8D77EF7-D40C-4AE4-87C4-31179B1D3D86}">
      <dgm:prSet/>
      <dgm:spPr/>
      <dgm:t>
        <a:bodyPr/>
        <a:lstStyle/>
        <a:p>
          <a:endParaRPr lang="en-US"/>
        </a:p>
      </dgm:t>
    </dgm:pt>
    <dgm:pt modelId="{A227E481-C982-450F-B3A0-90EF2D843F38}" type="sibTrans" cxnId="{B8D77EF7-D40C-4AE4-87C4-31179B1D3D86}">
      <dgm:prSet/>
      <dgm:spPr/>
      <dgm:t>
        <a:bodyPr/>
        <a:lstStyle/>
        <a:p>
          <a:endParaRPr lang="en-US"/>
        </a:p>
      </dgm:t>
    </dgm:pt>
    <dgm:pt modelId="{5394914A-8889-4E09-AC12-09F1594B1D8D}">
      <dgm:prSet/>
      <dgm:spPr/>
      <dgm:t>
        <a:bodyPr/>
        <a:lstStyle/>
        <a:p>
          <a:pPr>
            <a:defRPr cap="all"/>
          </a:pPr>
          <a:r>
            <a:rPr lang="en-CA"/>
            <a:t>Text Analytics services</a:t>
          </a:r>
          <a:endParaRPr lang="en-US"/>
        </a:p>
      </dgm:t>
    </dgm:pt>
    <dgm:pt modelId="{1431AD1B-EF11-4E82-B2A6-E049171C0F56}" type="parTrans" cxnId="{00FEADB6-CEEC-47B5-8E6D-C6C6B4FAC232}">
      <dgm:prSet/>
      <dgm:spPr/>
      <dgm:t>
        <a:bodyPr/>
        <a:lstStyle/>
        <a:p>
          <a:endParaRPr lang="en-US"/>
        </a:p>
      </dgm:t>
    </dgm:pt>
    <dgm:pt modelId="{7828AAEE-F308-412F-AD4F-365773C702C2}" type="sibTrans" cxnId="{00FEADB6-CEEC-47B5-8E6D-C6C6B4FAC232}">
      <dgm:prSet/>
      <dgm:spPr/>
      <dgm:t>
        <a:bodyPr/>
        <a:lstStyle/>
        <a:p>
          <a:endParaRPr lang="en-US"/>
        </a:p>
      </dgm:t>
    </dgm:pt>
    <dgm:pt modelId="{1666CF0D-A58F-4EFA-BF9E-2D3B37B44920}" type="pres">
      <dgm:prSet presAssocID="{ABA036E9-1A57-40ED-BD6A-49CFB22B350E}" presName="root" presStyleCnt="0">
        <dgm:presLayoutVars>
          <dgm:dir/>
          <dgm:resizeHandles val="exact"/>
        </dgm:presLayoutVars>
      </dgm:prSet>
      <dgm:spPr/>
    </dgm:pt>
    <dgm:pt modelId="{C5EDD281-A533-48C9-8E0D-AF6A4939FD83}" type="pres">
      <dgm:prSet presAssocID="{71848188-C403-493A-BB9D-AA006FC5FFCD}" presName="compNode" presStyleCnt="0"/>
      <dgm:spPr/>
    </dgm:pt>
    <dgm:pt modelId="{62486B46-6C26-4DA1-AD8C-99F8AB83BF78}" type="pres">
      <dgm:prSet presAssocID="{71848188-C403-493A-BB9D-AA006FC5FFCD}" presName="iconBgRect" presStyleLbl="bgShp" presStyleIdx="0" presStyleCnt="5"/>
      <dgm:spPr/>
    </dgm:pt>
    <dgm:pt modelId="{2B873E30-764B-44B8-9B88-A65FEA907B60}" type="pres">
      <dgm:prSet presAssocID="{71848188-C403-493A-BB9D-AA006FC5FF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3B6F6EB-0B44-4250-8A1F-4BC1EC10FDB4}" type="pres">
      <dgm:prSet presAssocID="{71848188-C403-493A-BB9D-AA006FC5FFCD}" presName="spaceRect" presStyleCnt="0"/>
      <dgm:spPr/>
    </dgm:pt>
    <dgm:pt modelId="{95FBAF5D-A24E-43E8-B8C4-ACA6B219F147}" type="pres">
      <dgm:prSet presAssocID="{71848188-C403-493A-BB9D-AA006FC5FFCD}" presName="textRect" presStyleLbl="revTx" presStyleIdx="0" presStyleCnt="5">
        <dgm:presLayoutVars>
          <dgm:chMax val="1"/>
          <dgm:chPref val="1"/>
        </dgm:presLayoutVars>
      </dgm:prSet>
      <dgm:spPr/>
    </dgm:pt>
    <dgm:pt modelId="{B9DE2B9F-9A40-4D62-8808-1792A681EC52}" type="pres">
      <dgm:prSet presAssocID="{E0D16B31-D549-4745-ABD3-0C9FBC1CC71D}" presName="sibTrans" presStyleCnt="0"/>
      <dgm:spPr/>
    </dgm:pt>
    <dgm:pt modelId="{334B6802-A945-4679-9C5E-4852FDFD6910}" type="pres">
      <dgm:prSet presAssocID="{E9A85E60-6C9C-4C65-B584-32A53B632484}" presName="compNode" presStyleCnt="0"/>
      <dgm:spPr/>
    </dgm:pt>
    <dgm:pt modelId="{9F74377A-833F-4189-8124-90F25A5786F1}" type="pres">
      <dgm:prSet presAssocID="{E9A85E60-6C9C-4C65-B584-32A53B632484}" presName="iconBgRect" presStyleLbl="bgShp" presStyleIdx="1" presStyleCnt="5"/>
      <dgm:spPr/>
    </dgm:pt>
    <dgm:pt modelId="{D2A55205-3FB6-49B8-BF26-50CC09EAD811}" type="pres">
      <dgm:prSet presAssocID="{E9A85E60-6C9C-4C65-B584-32A53B6324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ABC602-3918-44F2-996F-5B4D58DF8889}" type="pres">
      <dgm:prSet presAssocID="{E9A85E60-6C9C-4C65-B584-32A53B632484}" presName="spaceRect" presStyleCnt="0"/>
      <dgm:spPr/>
    </dgm:pt>
    <dgm:pt modelId="{CE6AA485-9816-4F95-B525-B6D2F9F007EC}" type="pres">
      <dgm:prSet presAssocID="{E9A85E60-6C9C-4C65-B584-32A53B632484}" presName="textRect" presStyleLbl="revTx" presStyleIdx="1" presStyleCnt="5">
        <dgm:presLayoutVars>
          <dgm:chMax val="1"/>
          <dgm:chPref val="1"/>
        </dgm:presLayoutVars>
      </dgm:prSet>
      <dgm:spPr/>
    </dgm:pt>
    <dgm:pt modelId="{3CAF28C8-3129-4D83-BA30-3B27CE3C522A}" type="pres">
      <dgm:prSet presAssocID="{2F7C5294-5233-4083-8B1D-DAA42F35419E}" presName="sibTrans" presStyleCnt="0"/>
      <dgm:spPr/>
    </dgm:pt>
    <dgm:pt modelId="{DD6F2E99-7DFC-4E52-91A7-1EE0DBD6A36E}" type="pres">
      <dgm:prSet presAssocID="{E1E51164-C022-4D1D-AD6D-342B7F65C7E3}" presName="compNode" presStyleCnt="0"/>
      <dgm:spPr/>
    </dgm:pt>
    <dgm:pt modelId="{18A4D019-798C-468B-B5E5-3EA3841372BF}" type="pres">
      <dgm:prSet presAssocID="{E1E51164-C022-4D1D-AD6D-342B7F65C7E3}" presName="iconBgRect" presStyleLbl="bgShp" presStyleIdx="2" presStyleCnt="5"/>
      <dgm:spPr/>
    </dgm:pt>
    <dgm:pt modelId="{B7E4983E-F307-43E2-BC52-FDFFA453CCBE}" type="pres">
      <dgm:prSet presAssocID="{E1E51164-C022-4D1D-AD6D-342B7F65C7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B05FB75-D958-42D0-8178-ED2603CCDEBE}" type="pres">
      <dgm:prSet presAssocID="{E1E51164-C022-4D1D-AD6D-342B7F65C7E3}" presName="spaceRect" presStyleCnt="0"/>
      <dgm:spPr/>
    </dgm:pt>
    <dgm:pt modelId="{6ACBB43F-00A4-4637-8F2C-3DC1F25AEB22}" type="pres">
      <dgm:prSet presAssocID="{E1E51164-C022-4D1D-AD6D-342B7F65C7E3}" presName="textRect" presStyleLbl="revTx" presStyleIdx="2" presStyleCnt="5">
        <dgm:presLayoutVars>
          <dgm:chMax val="1"/>
          <dgm:chPref val="1"/>
        </dgm:presLayoutVars>
      </dgm:prSet>
      <dgm:spPr/>
    </dgm:pt>
    <dgm:pt modelId="{26B23E8F-28CB-4229-A4FC-ECCAA3A70FA8}" type="pres">
      <dgm:prSet presAssocID="{4BE412F4-AC7A-493F-AB39-9EEC72F162A2}" presName="sibTrans" presStyleCnt="0"/>
      <dgm:spPr/>
    </dgm:pt>
    <dgm:pt modelId="{86A3BBB1-04DF-49A0-AE6A-02CABAB7E446}" type="pres">
      <dgm:prSet presAssocID="{7658A58F-7380-4C09-A8EE-6870F41705F0}" presName="compNode" presStyleCnt="0"/>
      <dgm:spPr/>
    </dgm:pt>
    <dgm:pt modelId="{53E9DD0C-BC5C-41CF-A8B8-CCD31E22D671}" type="pres">
      <dgm:prSet presAssocID="{7658A58F-7380-4C09-A8EE-6870F41705F0}" presName="iconBgRect" presStyleLbl="bgShp" presStyleIdx="3" presStyleCnt="5"/>
      <dgm:spPr/>
    </dgm:pt>
    <dgm:pt modelId="{312760D3-388E-4037-943B-6C6B1EFE8AC2}" type="pres">
      <dgm:prSet presAssocID="{7658A58F-7380-4C09-A8EE-6870F41705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D03E951-2571-4AC9-9E92-5C83DDFC60A3}" type="pres">
      <dgm:prSet presAssocID="{7658A58F-7380-4C09-A8EE-6870F41705F0}" presName="spaceRect" presStyleCnt="0"/>
      <dgm:spPr/>
    </dgm:pt>
    <dgm:pt modelId="{E2BD6866-5E62-4411-9A20-B548364CB945}" type="pres">
      <dgm:prSet presAssocID="{7658A58F-7380-4C09-A8EE-6870F41705F0}" presName="textRect" presStyleLbl="revTx" presStyleIdx="3" presStyleCnt="5">
        <dgm:presLayoutVars>
          <dgm:chMax val="1"/>
          <dgm:chPref val="1"/>
        </dgm:presLayoutVars>
      </dgm:prSet>
      <dgm:spPr/>
    </dgm:pt>
    <dgm:pt modelId="{6C135A3B-B034-4077-8F44-F1B50C53C288}" type="pres">
      <dgm:prSet presAssocID="{A227E481-C982-450F-B3A0-90EF2D843F38}" presName="sibTrans" presStyleCnt="0"/>
      <dgm:spPr/>
    </dgm:pt>
    <dgm:pt modelId="{3FCAE5F5-733D-4AC3-B1CD-5D3F915EA86E}" type="pres">
      <dgm:prSet presAssocID="{5394914A-8889-4E09-AC12-09F1594B1D8D}" presName="compNode" presStyleCnt="0"/>
      <dgm:spPr/>
    </dgm:pt>
    <dgm:pt modelId="{4AB4D608-E9D2-4945-BFB7-E243DC453060}" type="pres">
      <dgm:prSet presAssocID="{5394914A-8889-4E09-AC12-09F1594B1D8D}" presName="iconBgRect" presStyleLbl="bgShp" presStyleIdx="4" presStyleCnt="5"/>
      <dgm:spPr/>
    </dgm:pt>
    <dgm:pt modelId="{0675A63A-C83F-44A8-A9B3-1CB51E781F14}" type="pres">
      <dgm:prSet presAssocID="{5394914A-8889-4E09-AC12-09F1594B1D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A19AD54-08CF-4253-9730-231673C33996}" type="pres">
      <dgm:prSet presAssocID="{5394914A-8889-4E09-AC12-09F1594B1D8D}" presName="spaceRect" presStyleCnt="0"/>
      <dgm:spPr/>
    </dgm:pt>
    <dgm:pt modelId="{04C1A6F6-6127-4B8E-9D77-A5814ACBC2A3}" type="pres">
      <dgm:prSet presAssocID="{5394914A-8889-4E09-AC12-09F1594B1D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CCCC08-BD15-4B08-B6B6-1BE7B595FE06}" type="presOf" srcId="{71848188-C403-493A-BB9D-AA006FC5FFCD}" destId="{95FBAF5D-A24E-43E8-B8C4-ACA6B219F147}" srcOrd="0" destOrd="0" presId="urn:microsoft.com/office/officeart/2018/5/layout/IconCircleLabelList"/>
    <dgm:cxn modelId="{35AF030A-834E-45B5-BABA-349B6D2F6D51}" type="presOf" srcId="{ABA036E9-1A57-40ED-BD6A-49CFB22B350E}" destId="{1666CF0D-A58F-4EFA-BF9E-2D3B37B44920}" srcOrd="0" destOrd="0" presId="urn:microsoft.com/office/officeart/2018/5/layout/IconCircleLabelList"/>
    <dgm:cxn modelId="{33A70714-6C27-45BD-BAB7-3AD3E1C44136}" srcId="{ABA036E9-1A57-40ED-BD6A-49CFB22B350E}" destId="{E1E51164-C022-4D1D-AD6D-342B7F65C7E3}" srcOrd="2" destOrd="0" parTransId="{E355E48A-3126-45B6-92BE-5E20916F535A}" sibTransId="{4BE412F4-AC7A-493F-AB39-9EEC72F162A2}"/>
    <dgm:cxn modelId="{0898411B-259E-46A0-B9FD-834D6C45139E}" srcId="{ABA036E9-1A57-40ED-BD6A-49CFB22B350E}" destId="{71848188-C403-493A-BB9D-AA006FC5FFCD}" srcOrd="0" destOrd="0" parTransId="{8B3E92B7-1C84-41D4-85F4-645F2ACA876A}" sibTransId="{E0D16B31-D549-4745-ABD3-0C9FBC1CC71D}"/>
    <dgm:cxn modelId="{3C96E15E-4F25-4912-B2FC-0C2B2906222A}" type="presOf" srcId="{7658A58F-7380-4C09-A8EE-6870F41705F0}" destId="{E2BD6866-5E62-4411-9A20-B548364CB945}" srcOrd="0" destOrd="0" presId="urn:microsoft.com/office/officeart/2018/5/layout/IconCircleLabelList"/>
    <dgm:cxn modelId="{9C222E99-D011-42EC-BED1-7EFA19FCFA92}" type="presOf" srcId="{5394914A-8889-4E09-AC12-09F1594B1D8D}" destId="{04C1A6F6-6127-4B8E-9D77-A5814ACBC2A3}" srcOrd="0" destOrd="0" presId="urn:microsoft.com/office/officeart/2018/5/layout/IconCircleLabelList"/>
    <dgm:cxn modelId="{CB4074A5-5E72-4A88-998D-5B21E79F2E1B}" type="presOf" srcId="{E9A85E60-6C9C-4C65-B584-32A53B632484}" destId="{CE6AA485-9816-4F95-B525-B6D2F9F007EC}" srcOrd="0" destOrd="0" presId="urn:microsoft.com/office/officeart/2018/5/layout/IconCircleLabelList"/>
    <dgm:cxn modelId="{00FEADB6-CEEC-47B5-8E6D-C6C6B4FAC232}" srcId="{ABA036E9-1A57-40ED-BD6A-49CFB22B350E}" destId="{5394914A-8889-4E09-AC12-09F1594B1D8D}" srcOrd="4" destOrd="0" parTransId="{1431AD1B-EF11-4E82-B2A6-E049171C0F56}" sibTransId="{7828AAEE-F308-412F-AD4F-365773C702C2}"/>
    <dgm:cxn modelId="{73958FBF-5BB6-4F07-B5B4-03A4DBAE69F9}" srcId="{ABA036E9-1A57-40ED-BD6A-49CFB22B350E}" destId="{E9A85E60-6C9C-4C65-B584-32A53B632484}" srcOrd="1" destOrd="0" parTransId="{5BB4FAA4-ADC7-46E3-A997-05BAF979CDDD}" sibTransId="{2F7C5294-5233-4083-8B1D-DAA42F35419E}"/>
    <dgm:cxn modelId="{CF03D9ED-46A9-4FEA-8A7A-F03F2F65172D}" type="presOf" srcId="{E1E51164-C022-4D1D-AD6D-342B7F65C7E3}" destId="{6ACBB43F-00A4-4637-8F2C-3DC1F25AEB22}" srcOrd="0" destOrd="0" presId="urn:microsoft.com/office/officeart/2018/5/layout/IconCircleLabelList"/>
    <dgm:cxn modelId="{B8D77EF7-D40C-4AE4-87C4-31179B1D3D86}" srcId="{ABA036E9-1A57-40ED-BD6A-49CFB22B350E}" destId="{7658A58F-7380-4C09-A8EE-6870F41705F0}" srcOrd="3" destOrd="0" parTransId="{4278DE95-FA76-4B78-93DB-97E3FF40E2DF}" sibTransId="{A227E481-C982-450F-B3A0-90EF2D843F38}"/>
    <dgm:cxn modelId="{F7E81711-9D50-4E2E-85FD-962B92F42CCF}" type="presParOf" srcId="{1666CF0D-A58F-4EFA-BF9E-2D3B37B44920}" destId="{C5EDD281-A533-48C9-8E0D-AF6A4939FD83}" srcOrd="0" destOrd="0" presId="urn:microsoft.com/office/officeart/2018/5/layout/IconCircleLabelList"/>
    <dgm:cxn modelId="{3DBA7D47-24BD-4201-8838-5BDA409B85CB}" type="presParOf" srcId="{C5EDD281-A533-48C9-8E0D-AF6A4939FD83}" destId="{62486B46-6C26-4DA1-AD8C-99F8AB83BF78}" srcOrd="0" destOrd="0" presId="urn:microsoft.com/office/officeart/2018/5/layout/IconCircleLabelList"/>
    <dgm:cxn modelId="{A8C9D6BF-C9A1-4841-A9E2-7B3C6AC4E5EA}" type="presParOf" srcId="{C5EDD281-A533-48C9-8E0D-AF6A4939FD83}" destId="{2B873E30-764B-44B8-9B88-A65FEA907B60}" srcOrd="1" destOrd="0" presId="urn:microsoft.com/office/officeart/2018/5/layout/IconCircleLabelList"/>
    <dgm:cxn modelId="{39280D53-9A94-453A-ABE0-C78515B88A56}" type="presParOf" srcId="{C5EDD281-A533-48C9-8E0D-AF6A4939FD83}" destId="{13B6F6EB-0B44-4250-8A1F-4BC1EC10FDB4}" srcOrd="2" destOrd="0" presId="urn:microsoft.com/office/officeart/2018/5/layout/IconCircleLabelList"/>
    <dgm:cxn modelId="{28C92395-99CF-4A8B-98B6-5DDE0C0F43F9}" type="presParOf" srcId="{C5EDD281-A533-48C9-8E0D-AF6A4939FD83}" destId="{95FBAF5D-A24E-43E8-B8C4-ACA6B219F147}" srcOrd="3" destOrd="0" presId="urn:microsoft.com/office/officeart/2018/5/layout/IconCircleLabelList"/>
    <dgm:cxn modelId="{A454A6ED-4262-43C0-B1B8-426275551038}" type="presParOf" srcId="{1666CF0D-A58F-4EFA-BF9E-2D3B37B44920}" destId="{B9DE2B9F-9A40-4D62-8808-1792A681EC52}" srcOrd="1" destOrd="0" presId="urn:microsoft.com/office/officeart/2018/5/layout/IconCircleLabelList"/>
    <dgm:cxn modelId="{4118BA0E-A953-4DE0-88CD-088FDCFC8D50}" type="presParOf" srcId="{1666CF0D-A58F-4EFA-BF9E-2D3B37B44920}" destId="{334B6802-A945-4679-9C5E-4852FDFD6910}" srcOrd="2" destOrd="0" presId="urn:microsoft.com/office/officeart/2018/5/layout/IconCircleLabelList"/>
    <dgm:cxn modelId="{ED6BD337-27C0-42BA-BB59-EBADEF625977}" type="presParOf" srcId="{334B6802-A945-4679-9C5E-4852FDFD6910}" destId="{9F74377A-833F-4189-8124-90F25A5786F1}" srcOrd="0" destOrd="0" presId="urn:microsoft.com/office/officeart/2018/5/layout/IconCircleLabelList"/>
    <dgm:cxn modelId="{94303235-6291-4D48-B092-C797D0ACA7A2}" type="presParOf" srcId="{334B6802-A945-4679-9C5E-4852FDFD6910}" destId="{D2A55205-3FB6-49B8-BF26-50CC09EAD811}" srcOrd="1" destOrd="0" presId="urn:microsoft.com/office/officeart/2018/5/layout/IconCircleLabelList"/>
    <dgm:cxn modelId="{1C1644C5-20E3-4D55-BA18-85D6024ECF7B}" type="presParOf" srcId="{334B6802-A945-4679-9C5E-4852FDFD6910}" destId="{79ABC602-3918-44F2-996F-5B4D58DF8889}" srcOrd="2" destOrd="0" presId="urn:microsoft.com/office/officeart/2018/5/layout/IconCircleLabelList"/>
    <dgm:cxn modelId="{1DB57BD8-B03A-4294-B64B-36E73AC527F6}" type="presParOf" srcId="{334B6802-A945-4679-9C5E-4852FDFD6910}" destId="{CE6AA485-9816-4F95-B525-B6D2F9F007EC}" srcOrd="3" destOrd="0" presId="urn:microsoft.com/office/officeart/2018/5/layout/IconCircleLabelList"/>
    <dgm:cxn modelId="{FDC9D644-0016-42AF-910C-02678A0E5A9E}" type="presParOf" srcId="{1666CF0D-A58F-4EFA-BF9E-2D3B37B44920}" destId="{3CAF28C8-3129-4D83-BA30-3B27CE3C522A}" srcOrd="3" destOrd="0" presId="urn:microsoft.com/office/officeart/2018/5/layout/IconCircleLabelList"/>
    <dgm:cxn modelId="{F5EF85FA-3912-489E-9225-E2067C0C7555}" type="presParOf" srcId="{1666CF0D-A58F-4EFA-BF9E-2D3B37B44920}" destId="{DD6F2E99-7DFC-4E52-91A7-1EE0DBD6A36E}" srcOrd="4" destOrd="0" presId="urn:microsoft.com/office/officeart/2018/5/layout/IconCircleLabelList"/>
    <dgm:cxn modelId="{6A6913EF-F301-4DB7-9EBE-C4DA9DAE8E91}" type="presParOf" srcId="{DD6F2E99-7DFC-4E52-91A7-1EE0DBD6A36E}" destId="{18A4D019-798C-468B-B5E5-3EA3841372BF}" srcOrd="0" destOrd="0" presId="urn:microsoft.com/office/officeart/2018/5/layout/IconCircleLabelList"/>
    <dgm:cxn modelId="{35D5CE82-8901-4FBF-BA3A-DECD371DBACF}" type="presParOf" srcId="{DD6F2E99-7DFC-4E52-91A7-1EE0DBD6A36E}" destId="{B7E4983E-F307-43E2-BC52-FDFFA453CCBE}" srcOrd="1" destOrd="0" presId="urn:microsoft.com/office/officeart/2018/5/layout/IconCircleLabelList"/>
    <dgm:cxn modelId="{D3F63B0D-CA8F-40E7-925B-C7459554828E}" type="presParOf" srcId="{DD6F2E99-7DFC-4E52-91A7-1EE0DBD6A36E}" destId="{3B05FB75-D958-42D0-8178-ED2603CCDEBE}" srcOrd="2" destOrd="0" presId="urn:microsoft.com/office/officeart/2018/5/layout/IconCircleLabelList"/>
    <dgm:cxn modelId="{5B2C9FB9-A0BD-4A19-9A47-9FC632BB487C}" type="presParOf" srcId="{DD6F2E99-7DFC-4E52-91A7-1EE0DBD6A36E}" destId="{6ACBB43F-00A4-4637-8F2C-3DC1F25AEB22}" srcOrd="3" destOrd="0" presId="urn:microsoft.com/office/officeart/2018/5/layout/IconCircleLabelList"/>
    <dgm:cxn modelId="{1FC4C133-4134-4AD2-BC48-9ED993391BE1}" type="presParOf" srcId="{1666CF0D-A58F-4EFA-BF9E-2D3B37B44920}" destId="{26B23E8F-28CB-4229-A4FC-ECCAA3A70FA8}" srcOrd="5" destOrd="0" presId="urn:microsoft.com/office/officeart/2018/5/layout/IconCircleLabelList"/>
    <dgm:cxn modelId="{34BB6FBC-DE65-4679-B7BC-135241F986E5}" type="presParOf" srcId="{1666CF0D-A58F-4EFA-BF9E-2D3B37B44920}" destId="{86A3BBB1-04DF-49A0-AE6A-02CABAB7E446}" srcOrd="6" destOrd="0" presId="urn:microsoft.com/office/officeart/2018/5/layout/IconCircleLabelList"/>
    <dgm:cxn modelId="{B3516BC4-AEB5-45F6-8ADC-5DFAE2493728}" type="presParOf" srcId="{86A3BBB1-04DF-49A0-AE6A-02CABAB7E446}" destId="{53E9DD0C-BC5C-41CF-A8B8-CCD31E22D671}" srcOrd="0" destOrd="0" presId="urn:microsoft.com/office/officeart/2018/5/layout/IconCircleLabelList"/>
    <dgm:cxn modelId="{9D41AFC3-DEC7-435C-B229-B1C08E723717}" type="presParOf" srcId="{86A3BBB1-04DF-49A0-AE6A-02CABAB7E446}" destId="{312760D3-388E-4037-943B-6C6B1EFE8AC2}" srcOrd="1" destOrd="0" presId="urn:microsoft.com/office/officeart/2018/5/layout/IconCircleLabelList"/>
    <dgm:cxn modelId="{A6F8A76F-9B9D-44DF-AC72-81E337109A2F}" type="presParOf" srcId="{86A3BBB1-04DF-49A0-AE6A-02CABAB7E446}" destId="{AD03E951-2571-4AC9-9E92-5C83DDFC60A3}" srcOrd="2" destOrd="0" presId="urn:microsoft.com/office/officeart/2018/5/layout/IconCircleLabelList"/>
    <dgm:cxn modelId="{F53D81A2-7FAF-4A10-94C1-67F2E97F5803}" type="presParOf" srcId="{86A3BBB1-04DF-49A0-AE6A-02CABAB7E446}" destId="{E2BD6866-5E62-4411-9A20-B548364CB945}" srcOrd="3" destOrd="0" presId="urn:microsoft.com/office/officeart/2018/5/layout/IconCircleLabelList"/>
    <dgm:cxn modelId="{9B4BF864-2F8F-4307-9A19-B4A196DE4A59}" type="presParOf" srcId="{1666CF0D-A58F-4EFA-BF9E-2D3B37B44920}" destId="{6C135A3B-B034-4077-8F44-F1B50C53C288}" srcOrd="7" destOrd="0" presId="urn:microsoft.com/office/officeart/2018/5/layout/IconCircleLabelList"/>
    <dgm:cxn modelId="{6A509FEC-C7A5-4C0F-B37A-78182F3AD64B}" type="presParOf" srcId="{1666CF0D-A58F-4EFA-BF9E-2D3B37B44920}" destId="{3FCAE5F5-733D-4AC3-B1CD-5D3F915EA86E}" srcOrd="8" destOrd="0" presId="urn:microsoft.com/office/officeart/2018/5/layout/IconCircleLabelList"/>
    <dgm:cxn modelId="{8EAA089A-ECD2-4908-BBAC-81CDED902D64}" type="presParOf" srcId="{3FCAE5F5-733D-4AC3-B1CD-5D3F915EA86E}" destId="{4AB4D608-E9D2-4945-BFB7-E243DC453060}" srcOrd="0" destOrd="0" presId="urn:microsoft.com/office/officeart/2018/5/layout/IconCircleLabelList"/>
    <dgm:cxn modelId="{91F75E10-508F-49CE-AC10-A3ECF95CD2E8}" type="presParOf" srcId="{3FCAE5F5-733D-4AC3-B1CD-5D3F915EA86E}" destId="{0675A63A-C83F-44A8-A9B3-1CB51E781F14}" srcOrd="1" destOrd="0" presId="urn:microsoft.com/office/officeart/2018/5/layout/IconCircleLabelList"/>
    <dgm:cxn modelId="{75DBBDF2-3C0C-49E3-914B-D29F13C1EC81}" type="presParOf" srcId="{3FCAE5F5-733D-4AC3-B1CD-5D3F915EA86E}" destId="{FA19AD54-08CF-4253-9730-231673C33996}" srcOrd="2" destOrd="0" presId="urn:microsoft.com/office/officeart/2018/5/layout/IconCircleLabelList"/>
    <dgm:cxn modelId="{DAACBA9E-3A2C-4F31-9A1D-9326DA97EFC9}" type="presParOf" srcId="{3FCAE5F5-733D-4AC3-B1CD-5D3F915EA86E}" destId="{04C1A6F6-6127-4B8E-9D77-A5814ACBC2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86B46-6C26-4DA1-AD8C-99F8AB83BF78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73E30-764B-44B8-9B88-A65FEA907B60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BAF5D-A24E-43E8-B8C4-ACA6B219F147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Generate API Key and Endpoint In Azure.</a:t>
          </a:r>
          <a:endParaRPr lang="en-US" sz="1600" kern="1200"/>
        </a:p>
      </dsp:txBody>
      <dsp:txXfrm>
        <a:off x="317684" y="2062138"/>
        <a:ext cx="1800000" cy="720000"/>
      </dsp:txXfrm>
    </dsp:sp>
    <dsp:sp modelId="{9F74377A-833F-4189-8124-90F25A5786F1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5205-3FB6-49B8-BF26-50CC09EAD811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AA485-9816-4F95-B525-B6D2F9F007EC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Load the dataset to Power BI.</a:t>
          </a:r>
          <a:endParaRPr lang="en-US" sz="1600" kern="1200"/>
        </a:p>
      </dsp:txBody>
      <dsp:txXfrm>
        <a:off x="2432684" y="2062138"/>
        <a:ext cx="1800000" cy="720000"/>
      </dsp:txXfrm>
    </dsp:sp>
    <dsp:sp modelId="{18A4D019-798C-468B-B5E5-3EA3841372BF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4983E-F307-43E2-BC52-FDFFA453CCBE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BB43F-00A4-4637-8F2C-3DC1F25AEB22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Prepare the data</a:t>
          </a:r>
          <a:endParaRPr lang="en-US" sz="1600" kern="1200"/>
        </a:p>
      </dsp:txBody>
      <dsp:txXfrm>
        <a:off x="4547684" y="2062138"/>
        <a:ext cx="1800000" cy="720000"/>
      </dsp:txXfrm>
    </dsp:sp>
    <dsp:sp modelId="{53E9DD0C-BC5C-41CF-A8B8-CCD31E22D671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760D3-388E-4037-943B-6C6B1EFE8AC2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6866-5E62-4411-9A20-B548364CB945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Create Custom function</a:t>
          </a:r>
          <a:endParaRPr lang="en-US" sz="1600" kern="1200"/>
        </a:p>
      </dsp:txBody>
      <dsp:txXfrm>
        <a:off x="6662684" y="2062138"/>
        <a:ext cx="1800000" cy="720000"/>
      </dsp:txXfrm>
    </dsp:sp>
    <dsp:sp modelId="{4AB4D608-E9D2-4945-BFB7-E243DC453060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5A63A-C83F-44A8-A9B3-1CB51E781F14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1A6F6-6127-4B8E-9D77-A5814ACBC2A3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Text Analytics services</a:t>
          </a:r>
          <a:endParaRPr lang="en-US" sz="1600" kern="1200"/>
        </a:p>
      </dsp:txBody>
      <dsp:txXfrm>
        <a:off x="8777685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94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0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76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0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594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31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93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0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3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14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55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98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88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24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0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8DF5F-D663-4CD6-9455-EA162B808F8F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D33E-B750-4CF5-91EE-AA4A01F86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80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D75D978-4E0A-490B-8413-29FA6C0F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CA">
                <a:solidFill>
                  <a:schemeClr val="tx2"/>
                </a:solidFill>
              </a:rPr>
              <a:t>Polkampally Revanth</a:t>
            </a:r>
          </a:p>
          <a:p>
            <a:pPr algn="r"/>
            <a:r>
              <a:rPr lang="en-CA">
                <a:solidFill>
                  <a:schemeClr val="tx2"/>
                </a:solidFill>
              </a:rPr>
              <a:t>200424001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5459D-CE29-4DB1-A4B4-86BEC0F5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Integrate Power BI with the Text Analytics Cognitive Service</a:t>
            </a:r>
            <a:endParaRPr lang="en-CA" sz="6100"/>
          </a:p>
        </p:txBody>
      </p:sp>
    </p:spTree>
    <p:extLst>
      <p:ext uri="{BB962C8B-B14F-4D97-AF65-F5344CB8AC3E}">
        <p14:creationId xmlns:p14="http://schemas.microsoft.com/office/powerpoint/2010/main" val="15470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729B5-0824-4A6A-803D-21B0064D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Cognitive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996C-AFAF-4BD8-9F25-3C9889D9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of machine learning algorithms that Microsoft has developed to solve problems in the field of Artificial Intelligence (AI).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89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9C6A-24FB-4A15-9CF0-098DBE99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CA" sz="280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5C5F-12FA-4E13-9B8C-3ED2297E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CA" sz="1400"/>
              <a:t>Number of Records – 1251</a:t>
            </a:r>
          </a:p>
          <a:p>
            <a:r>
              <a:rPr lang="en-CA" sz="1400"/>
              <a:t>Number of Columns – 7</a:t>
            </a:r>
          </a:p>
          <a:p>
            <a:endParaRPr lang="en-CA" sz="140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CE8F267-3708-4585-B16B-E707F97D9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6" r="10651" b="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50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2EACC-C930-4C39-B672-13850BE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Workflow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42871BF-78BE-4974-95D3-04B1892BF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63585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973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9A1B-E5D5-4C63-B103-B28CF237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29B34B-BE6A-45A5-91AB-2F9B55F79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32" y="1152983"/>
            <a:ext cx="9760479" cy="54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ABED-59B4-4A19-AE23-56AB479A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B8658-47D6-4322-89FC-1737D462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807" y="2052638"/>
            <a:ext cx="631016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20FFF-FACC-4B92-9BA8-FAD7B8FF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Sentiment Analysis: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D0D63-866B-4441-A3BF-6DDAA08DD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926" y="647699"/>
            <a:ext cx="4726517" cy="2658666"/>
          </a:xfrm>
          <a:prstGeom prst="rect">
            <a:avLst/>
          </a:prstGeom>
          <a:effectLst/>
        </p:spPr>
      </p:pic>
      <p:sp>
        <p:nvSpPr>
          <p:cNvPr id="68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85929-54C9-49C2-88F4-91C68E25B1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926" y="3501360"/>
            <a:ext cx="4726517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928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162B-03AB-4B47-88D3-F9CE160E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EBB27-FC60-4152-B4EC-E6FEC74AF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57" y="1362075"/>
            <a:ext cx="9618643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8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BF6B0-7C6B-41A8-9545-7151D0E2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58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B662732FF86747AA5CA8F390EF5334" ma:contentTypeVersion="2" ma:contentTypeDescription="Create a new document." ma:contentTypeScope="" ma:versionID="2ea60859a6e1ccef6db2b6bd3c775a49">
  <xsd:schema xmlns:xsd="http://www.w3.org/2001/XMLSchema" xmlns:xs="http://www.w3.org/2001/XMLSchema" xmlns:p="http://schemas.microsoft.com/office/2006/metadata/properties" xmlns:ns2="ad3a8285-d5d4-47e0-8f62-5b495d696627" targetNamespace="http://schemas.microsoft.com/office/2006/metadata/properties" ma:root="true" ma:fieldsID="386581991d4baf19939991ae91aed3f6" ns2:_="">
    <xsd:import namespace="ad3a8285-d5d4-47e0-8f62-5b495d696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a8285-d5d4-47e0-8f62-5b495d696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0EF6D7-6BF9-4D1E-8535-681528C3462F}"/>
</file>

<file path=customXml/itemProps2.xml><?xml version="1.0" encoding="utf-8"?>
<ds:datastoreItem xmlns:ds="http://schemas.openxmlformats.org/officeDocument/2006/customXml" ds:itemID="{B02A315A-0C88-4946-B44A-C6C300D9317F}"/>
</file>

<file path=customXml/itemProps3.xml><?xml version="1.0" encoding="utf-8"?>
<ds:datastoreItem xmlns:ds="http://schemas.openxmlformats.org/officeDocument/2006/customXml" ds:itemID="{A3AC4134-C53A-4159-A6C9-C12ABDE39407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Integrate Power BI with the Text Analytics Cognitive Service</vt:lpstr>
      <vt:lpstr>Cognitive Service</vt:lpstr>
      <vt:lpstr>Data Description</vt:lpstr>
      <vt:lpstr>Workflow</vt:lpstr>
      <vt:lpstr>Custom Function:</vt:lpstr>
      <vt:lpstr>Word Cloud</vt:lpstr>
      <vt:lpstr>Sentiment Analysis:</vt:lpstr>
      <vt:lpstr>Visualization: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 Power BI with the Text Analytics Cognitive Service</dc:title>
  <dc:creator>Ravanth Polkampally</dc:creator>
  <cp:lastModifiedBy>Ravanth Polkampally</cp:lastModifiedBy>
  <cp:revision>1</cp:revision>
  <dcterms:created xsi:type="dcterms:W3CDTF">2019-11-20T19:44:25Z</dcterms:created>
  <dcterms:modified xsi:type="dcterms:W3CDTF">2019-11-20T19:46:40Z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0x01010041B662732FF86747AA5CA8F390EF5334</vt:lpwstr>
  </property>
</Properties>
</file>