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9915-E576-9EE5-D520-1D0A81939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F90D9-734C-69B4-EC5A-A1EBFC5E9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7A698-E2EB-8612-10BE-3B10717E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F3FA-4DDF-4956-9C12-F6AA3B827D41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BA7B5-5DC0-5416-AEF5-318E9606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2ED0C-E474-E3FE-700A-22556BA7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4810-37ED-4727-A1BC-B3FDDD437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62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9184-6981-AB26-72FE-742930DC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8020B-C840-1E24-9973-897E40DA2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DE6B4-144C-1355-0095-A894FF5B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F3FA-4DDF-4956-9C12-F6AA3B827D41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0D86C-5E1C-5B56-893D-70A08A98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E5120-3A7C-9860-2AFF-9B08D53D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4810-37ED-4727-A1BC-B3FDDD437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76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5B4EFF-608A-1EFB-E78A-8E2FCEDC8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49A5D-767C-80B3-71A4-5379EEE93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A95F-1CD8-4A15-C2A9-E60A38C8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F3FA-4DDF-4956-9C12-F6AA3B827D41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9EFFA-B0EC-2D06-31D3-6CD65483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BD2A1-CE55-6DCE-B84E-2362D9BE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4810-37ED-4727-A1BC-B3FDDD437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26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A7FF-57B1-E722-04EE-E5102FD0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84EA4-F70C-CD33-4AAA-03F023271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5F1E7-D29A-149B-9F26-069CD736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F3FA-4DDF-4956-9C12-F6AA3B827D41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428FB-13FA-01BF-ACB1-EB658B41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B2412-E0BA-9040-F3EE-FA38FECA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4810-37ED-4727-A1BC-B3FDDD437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84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C41A-C70F-EB56-1C86-09930D82C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67300-6D46-BA4F-3936-D1D18808F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BD3F7-7529-5237-C66B-CC5874FB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F3FA-4DDF-4956-9C12-F6AA3B827D41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85509-DBC8-5752-6F10-BA3F6982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0A9E9-31C6-6716-0FEA-95BE14F6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4810-37ED-4727-A1BC-B3FDDD437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89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6E8B-F769-EC98-C81E-B775431F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4B543-AB9F-218B-22C1-48660D5A9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39EE1-1212-7F53-9035-0C5FBF790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5649C-FAC2-61FC-BE98-2CE54FA58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F3FA-4DDF-4956-9C12-F6AA3B827D41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6B584-AB41-2BDE-8F7B-C3D5CEF6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2693E-5655-9AB5-9557-20ACA53A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4810-37ED-4727-A1BC-B3FDDD437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68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15ED-9645-4CA5-65EE-EF292671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ADBD5-9CDE-BE03-959A-A31A21DB4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AB411-94F3-7C12-009D-6DBB02C94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923D1-2644-F296-FB63-A1EA2CA41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A5F32-A86D-AAB2-338D-D2E03A977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2CFFE-B03E-73E2-2D84-0AD12C643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F3FA-4DDF-4956-9C12-F6AA3B827D41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90C953-7696-93E2-E3B5-02DD0720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3F7907-C2AF-B5C9-DAF0-A8ED84CD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4810-37ED-4727-A1BC-B3FDDD437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21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AFE0-A146-7887-E965-07E28828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F798E-CE0C-2EA3-761E-922D1B41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F3FA-4DDF-4956-9C12-F6AA3B827D41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EFBFE-86F4-62BE-2BB8-08A46DD1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F4999-C238-AB51-6A42-0FCD7297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4810-37ED-4727-A1BC-B3FDDD437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65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C3C5E9-5B49-1158-7356-80C483B97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F3FA-4DDF-4956-9C12-F6AA3B827D41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9D49C-8F3E-EA79-7873-89E43BFA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F31B5-CC73-C371-6B0F-45BB98EA3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4810-37ED-4727-A1BC-B3FDDD437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87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4730-0BBC-D5F6-9593-A1F07B82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1B92-119A-688E-42A1-5D412612B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D2E67-B529-C71C-A824-14ECC09D1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CCF0A-B8A1-0E1C-6D18-123E0120F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F3FA-4DDF-4956-9C12-F6AA3B827D41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4DB77-CEC2-224F-480A-7B26EEAA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601C2-4DB1-7C1C-B085-356F6E87F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4810-37ED-4727-A1BC-B3FDDD437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70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C0F69-A362-79AE-3004-703FB703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C81A8-9836-204A-9884-2B13F99F7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CEEA5-E6E6-EB92-FF17-CBD649C73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F687D-D2C2-5A29-0ECB-06731773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F3FA-4DDF-4956-9C12-F6AA3B827D41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E6E4F-FF0D-A706-D844-43B7CA0C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12D4C-B120-FEE0-F738-5EA6C1E2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4810-37ED-4727-A1BC-B3FDDD437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15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7F62F-EA78-4EF5-8885-1320FEABE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DDE37-5CDE-D6E2-735F-390157CB7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94B52-C624-3322-E774-4EB1B0CBE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CF3FA-4DDF-4956-9C12-F6AA3B827D41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AF2A5-C4BC-D10D-6253-4E9ADA084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2BC8E-205B-9A3E-766C-FE582E37E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F4810-37ED-4727-A1BC-B3FDDD437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29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E8F7-2DC5-8B19-E9A5-47C9843EA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Ecommerce Product Categorization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C7F37-7557-1176-29D4-35316D4019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Revanth Kumar Santi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0889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2795-A0B9-1EE6-CFDB-03AC8B398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260CE-FEE1-EF6D-8282-9803B8C8E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9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942F16-9F53-D9DF-E70D-1EBE630E7844}"/>
              </a:ext>
            </a:extLst>
          </p:cNvPr>
          <p:cNvSpPr/>
          <p:nvPr/>
        </p:nvSpPr>
        <p:spPr>
          <a:xfrm>
            <a:off x="4028287" y="2967335"/>
            <a:ext cx="413542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GB" sz="7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816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724A-E9E0-8D60-0CFA-4C51C45C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 Dataset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DC80B-73D3-3164-9F91-7106FDFC9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Columns </a:t>
            </a:r>
          </a:p>
          <a:p>
            <a:r>
              <a:rPr lang="en-GB" dirty="0"/>
              <a:t>'</a:t>
            </a:r>
            <a:r>
              <a:rPr lang="en-GB" dirty="0" err="1"/>
              <a:t>uniq_id</a:t>
            </a:r>
            <a:r>
              <a:rPr lang="en-GB" dirty="0"/>
              <a:t>', '</a:t>
            </a:r>
            <a:r>
              <a:rPr lang="en-GB" dirty="0" err="1"/>
              <a:t>crawl_timestamp</a:t>
            </a:r>
            <a:r>
              <a:rPr lang="en-GB" dirty="0"/>
              <a:t>', '</a:t>
            </a:r>
            <a:r>
              <a:rPr lang="en-GB" dirty="0" err="1"/>
              <a:t>product_url</a:t>
            </a:r>
            <a:r>
              <a:rPr lang="en-GB" dirty="0"/>
              <a:t>', </a:t>
            </a:r>
            <a:r>
              <a:rPr lang="en-GB" b="1" dirty="0"/>
              <a:t>'product_name','</a:t>
            </a:r>
            <a:r>
              <a:rPr lang="en-GB" b="1" dirty="0" err="1"/>
              <a:t>product_category_tree</a:t>
            </a:r>
            <a:r>
              <a:rPr lang="en-GB" b="1" dirty="0"/>
              <a:t>'</a:t>
            </a:r>
            <a:r>
              <a:rPr lang="en-GB" dirty="0"/>
              <a:t>, '</a:t>
            </a:r>
            <a:r>
              <a:rPr lang="en-GB" dirty="0" err="1"/>
              <a:t>pid</a:t>
            </a:r>
            <a:r>
              <a:rPr lang="en-GB" dirty="0"/>
              <a:t>', '</a:t>
            </a:r>
            <a:r>
              <a:rPr lang="en-GB" dirty="0" err="1"/>
              <a:t>retail_price</a:t>
            </a:r>
            <a:r>
              <a:rPr lang="en-GB" dirty="0"/>
              <a:t>', '</a:t>
            </a:r>
            <a:r>
              <a:rPr lang="en-GB" dirty="0" err="1"/>
              <a:t>discounted_price','image</a:t>
            </a:r>
            <a:r>
              <a:rPr lang="en-GB" dirty="0"/>
              <a:t>', '</a:t>
            </a:r>
            <a:r>
              <a:rPr lang="en-GB" dirty="0" err="1"/>
              <a:t>is_FK_Advantage_product</a:t>
            </a:r>
            <a:r>
              <a:rPr lang="en-GB" dirty="0"/>
              <a:t>', </a:t>
            </a:r>
            <a:r>
              <a:rPr lang="en-GB" b="1" dirty="0"/>
              <a:t>'description', </a:t>
            </a:r>
            <a:r>
              <a:rPr lang="en-GB" dirty="0"/>
              <a:t>'product_rating','</a:t>
            </a:r>
            <a:r>
              <a:rPr lang="en-GB" dirty="0" err="1"/>
              <a:t>overall_rating</a:t>
            </a:r>
            <a:r>
              <a:rPr lang="en-GB" dirty="0"/>
              <a:t>', 'brand', '</a:t>
            </a:r>
            <a:r>
              <a:rPr lang="en-GB" dirty="0" err="1"/>
              <a:t>product_specifications</a:t>
            </a:r>
            <a:r>
              <a:rPr lang="en-GB" dirty="0"/>
              <a:t>’.</a:t>
            </a:r>
          </a:p>
          <a:p>
            <a:r>
              <a:rPr lang="en-US" dirty="0"/>
              <a:t>Shape of dataset: (14999, 15)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13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DE41-47F7-F7DA-92C3-EEA57FC4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75DBF-83C9-2200-CEE8-8ADC2F674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little percentage of missing values</a:t>
            </a:r>
          </a:p>
          <a:p>
            <a:r>
              <a:rPr lang="en-US" dirty="0"/>
              <a:t>Replaced with mode and mean</a:t>
            </a:r>
          </a:p>
          <a:p>
            <a:r>
              <a:rPr lang="en-US" dirty="0"/>
              <a:t>Imbalance data</a:t>
            </a:r>
          </a:p>
          <a:p>
            <a:r>
              <a:rPr lang="en-US" dirty="0"/>
              <a:t>Treated with SMOTE oversampling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93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6788-A7D4-D39F-4A0D-CB06AE8B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product_category_tree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7086AB-F578-726A-1593-8C4E91EB83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849" y="2026186"/>
            <a:ext cx="6876302" cy="395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89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F035-2E7B-F37F-6311-38223256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Retail Price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EAFE31C-A5DE-1840-588A-BC0F6908AE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086" y="2026186"/>
            <a:ext cx="5385827" cy="395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80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7F68-9095-AAF1-F493-E804B482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retail_price</a:t>
            </a:r>
            <a:r>
              <a:rPr lang="en-US" dirty="0"/>
              <a:t> Vs </a:t>
            </a:r>
            <a:r>
              <a:rPr lang="en-US" dirty="0" err="1"/>
              <a:t>discounted_price</a:t>
            </a:r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183C3C8-AC38-C9DE-5996-0D68997F4E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938" y="2021614"/>
            <a:ext cx="5468123" cy="3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45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3D91-7E07-4758-D2EB-8AF9D8ED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retail_price</a:t>
            </a:r>
            <a:r>
              <a:rPr lang="en-US" dirty="0"/>
              <a:t> Vs </a:t>
            </a:r>
            <a:r>
              <a:rPr lang="en-US" dirty="0" err="1"/>
              <a:t>discounted_price</a:t>
            </a:r>
            <a:endParaRPr lang="en-GB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FC2C025-7DD2-D192-1018-A42CB1D24D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119" y="2090194"/>
            <a:ext cx="4873762" cy="382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015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C11B-D7CA-4FAF-2E6C-8AB48927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EB1C1-C6B4-DFEA-D74A-3B42EA8D2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also performed feature engineering for numerical and categorical columns </a:t>
            </a:r>
            <a:r>
              <a:rPr lang="en-US" dirty="0" err="1"/>
              <a:t>seperatly</a:t>
            </a:r>
            <a:r>
              <a:rPr lang="en-US" dirty="0"/>
              <a:t>.</a:t>
            </a:r>
          </a:p>
          <a:p>
            <a:r>
              <a:rPr lang="en-US" dirty="0"/>
              <a:t>Numerical-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TF-IDF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Categerical-LabelEncoder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235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0D01-0A34-3D11-1A34-191D2B50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Selection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DBFA0-31EE-35CA-59CF-063924801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/>
              <a:t>80:20 split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Random Classifier</a:t>
            </a:r>
          </a:p>
          <a:p>
            <a:r>
              <a:rPr lang="en-US" dirty="0" err="1"/>
              <a:t>XGBoost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XGBoost</a:t>
            </a:r>
            <a:r>
              <a:rPr lang="en-US" dirty="0"/>
              <a:t> and Logistic Regression model showed best accuracy </a:t>
            </a:r>
          </a:p>
          <a:p>
            <a:r>
              <a:rPr lang="en-US" dirty="0"/>
              <a:t>Out of them </a:t>
            </a:r>
            <a:r>
              <a:rPr lang="en-US" dirty="0" err="1"/>
              <a:t>Xgboost</a:t>
            </a:r>
            <a:r>
              <a:rPr lang="en-US" dirty="0"/>
              <a:t> showed little more better.</a:t>
            </a:r>
          </a:p>
          <a:p>
            <a:endParaRPr lang="en-US" dirty="0"/>
          </a:p>
          <a:p>
            <a:r>
              <a:rPr lang="en-US" dirty="0"/>
              <a:t>By applying XGBOOST model for testing we got nearly 97% accuracy</a:t>
            </a:r>
          </a:p>
        </p:txBody>
      </p:sp>
    </p:spTree>
    <p:extLst>
      <p:ext uri="{BB962C8B-B14F-4D97-AF65-F5344CB8AC3E}">
        <p14:creationId xmlns:p14="http://schemas.microsoft.com/office/powerpoint/2010/main" val="248023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173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Office Theme</vt:lpstr>
      <vt:lpstr>Ecommerce Product Categorization</vt:lpstr>
      <vt:lpstr>Train Dataset</vt:lpstr>
      <vt:lpstr>Overview</vt:lpstr>
      <vt:lpstr>product_category_tree</vt:lpstr>
      <vt:lpstr>Retail Price</vt:lpstr>
      <vt:lpstr>retail_price Vs discounted_price</vt:lpstr>
      <vt:lpstr>retail_price Vs discounted_price</vt:lpstr>
      <vt:lpstr>Feature Engineering</vt:lpstr>
      <vt:lpstr>Model Selection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Revanth Kumar Santi</dc:creator>
  <cp:lastModifiedBy>Revanth Kumar Santi</cp:lastModifiedBy>
  <cp:revision>2</cp:revision>
  <dcterms:created xsi:type="dcterms:W3CDTF">2024-08-04T20:14:06Z</dcterms:created>
  <dcterms:modified xsi:type="dcterms:W3CDTF">2024-08-05T06:14:55Z</dcterms:modified>
</cp:coreProperties>
</file>