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9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0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9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208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4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3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9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25D18D-8127-4F63-838C-261836B2A5D5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C4AAAE-59BC-442F-93EE-77F3C6063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5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C371-14CD-368A-E351-826EE917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Predicting Customer Purchase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4650-02E8-9730-967D-6D9DDD127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Revanth Kumar Santi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1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3FB-380F-BBCB-C1CC-DB275D3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C379-3F26-7E6C-CA2A-DE20335F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Shape:1500*9</a:t>
            </a:r>
          </a:p>
          <a:p>
            <a:r>
              <a:rPr lang="en-US" dirty="0"/>
              <a:t>Null Values: No</a:t>
            </a:r>
          </a:p>
          <a:p>
            <a:r>
              <a:rPr lang="en-US" dirty="0"/>
              <a:t>Duplicate Values: Yes</a:t>
            </a:r>
          </a:p>
          <a:p>
            <a:r>
              <a:rPr lang="en-US" dirty="0"/>
              <a:t>Datatype: numerical</a:t>
            </a:r>
          </a:p>
          <a:p>
            <a:r>
              <a:rPr lang="en-US" dirty="0"/>
              <a:t>Shape of data after preprocessed:1388*9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B840-0F95-F110-D154-F37EF9AC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3DE845-A635-6060-8736-C041FEE61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806" y="1650926"/>
            <a:ext cx="6161221" cy="49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6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7BB4-6E65-AD34-B4A5-3179EDCA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642594"/>
            <a:ext cx="10815483" cy="861741"/>
          </a:xfrm>
        </p:spPr>
        <p:txBody>
          <a:bodyPr>
            <a:normAutofit/>
          </a:bodyPr>
          <a:lstStyle/>
          <a:p>
            <a:r>
              <a:rPr lang="en-US" sz="4000" dirty="0"/>
              <a:t>Product Category Vs Number of Purchases</a:t>
            </a:r>
            <a:endParaRPr lang="en-GB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11CB8B-A3C5-183A-3541-C67F6B9EC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6" y="1504335"/>
            <a:ext cx="7086538" cy="501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6D26B-1BE2-ACE6-6042-9399A17361D2}"/>
              </a:ext>
            </a:extLst>
          </p:cNvPr>
          <p:cNvSpPr txBox="1"/>
          <p:nvPr/>
        </p:nvSpPr>
        <p:spPr>
          <a:xfrm>
            <a:off x="7924800" y="1848464"/>
            <a:ext cx="3844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all product categories, the likelihood of making a purchase (orange bars) is higher than not making a purchase (blue bars).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suggests that customers are generally more inclined to make purchases regardless of the product category.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7C0834-0004-89DC-844B-58921B10B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7" y="171641"/>
            <a:ext cx="6371303" cy="65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BCC4C7-057D-89F1-9DFD-EAE0E5760972}"/>
              </a:ext>
            </a:extLst>
          </p:cNvPr>
          <p:cNvSpPr txBox="1"/>
          <p:nvPr/>
        </p:nvSpPr>
        <p:spPr>
          <a:xfrm>
            <a:off x="6617110" y="223050"/>
            <a:ext cx="4581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pays no contribution on number of Purchases.</a:t>
            </a:r>
          </a:p>
          <a:p>
            <a:endParaRPr lang="en-US" dirty="0"/>
          </a:p>
          <a:p>
            <a:r>
              <a:rPr lang="en-US" dirty="0"/>
              <a:t>Higher income correlates with a higher likelihood of making a purchase.</a:t>
            </a:r>
          </a:p>
          <a:p>
            <a:endParaRPr lang="en-US" dirty="0"/>
          </a:p>
          <a:p>
            <a:r>
              <a:rPr lang="en-US" dirty="0"/>
              <a:t>Spending more time on the website increases the chances of making a purchase.</a:t>
            </a:r>
          </a:p>
          <a:p>
            <a:endParaRPr lang="en-US" dirty="0"/>
          </a:p>
          <a:p>
            <a:r>
              <a:rPr lang="en-US" dirty="0"/>
              <a:t>Loyalty program members are more likely to make purchases.</a:t>
            </a:r>
          </a:p>
          <a:p>
            <a:endParaRPr lang="en-US" dirty="0"/>
          </a:p>
          <a:p>
            <a:r>
              <a:rPr lang="en-US" dirty="0"/>
              <a:t>Customers who avail more discounts are more likely to make purchases.</a:t>
            </a:r>
          </a:p>
          <a:p>
            <a:endParaRPr lang="en-US" dirty="0"/>
          </a:p>
          <a:p>
            <a:r>
              <a:rPr lang="en-US" dirty="0"/>
              <a:t>Lower age groups are more likely to make purchases than higher age groups.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92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DDB-D659-A5B8-72A5-7B0CAFFB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E3A1-5A0E-9B96-22CF-670ABF7B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Pycaret</a:t>
            </a:r>
            <a:r>
              <a:rPr lang="en-US" dirty="0"/>
              <a:t>: </a:t>
            </a:r>
            <a:r>
              <a:rPr lang="en-US" dirty="0" err="1"/>
              <a:t>PyCaret</a:t>
            </a:r>
            <a:r>
              <a:rPr lang="en-US" dirty="0"/>
              <a:t> is an open-source, low-code machine learning library in Python that automates machine learning workflows.</a:t>
            </a:r>
          </a:p>
          <a:p>
            <a:r>
              <a:rPr lang="en-US" dirty="0"/>
              <a:t>Best Model: </a:t>
            </a:r>
            <a:r>
              <a:rPr lang="en-GB" dirty="0"/>
              <a:t>Categorical Boosting</a:t>
            </a:r>
            <a:r>
              <a:rPr lang="en-US" dirty="0"/>
              <a:t> Classifier </a:t>
            </a:r>
            <a:r>
              <a:rPr lang="en-GB" dirty="0"/>
              <a:t>with accuracy of 94% after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9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96D41E4-36A5-F348-57A9-0164EF9E1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13" y="806245"/>
            <a:ext cx="10058400" cy="4588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GB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41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37</TotalTime>
  <Words>188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Century Gothic</vt:lpstr>
      <vt:lpstr>Garamond</vt:lpstr>
      <vt:lpstr>Savon</vt:lpstr>
      <vt:lpstr>Predicting Customer Purchase Behaviour</vt:lpstr>
      <vt:lpstr>Data Info</vt:lpstr>
      <vt:lpstr>Distribution</vt:lpstr>
      <vt:lpstr>Product Category Vs Number of Purchases</vt:lpstr>
      <vt:lpstr>PowerPoint Presentation</vt:lpstr>
      <vt:lpstr>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Kumar Santi</dc:creator>
  <cp:lastModifiedBy>Revanth Kumar Santi</cp:lastModifiedBy>
  <cp:revision>1</cp:revision>
  <dcterms:created xsi:type="dcterms:W3CDTF">2024-08-30T07:14:53Z</dcterms:created>
  <dcterms:modified xsi:type="dcterms:W3CDTF">2024-08-30T07:52:23Z</dcterms:modified>
</cp:coreProperties>
</file>