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ayem_17526583551110/Dashboard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678343E-711F-421B-9D9E-C92EADFF079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mayem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B6D1C4D-9915-4733-81CC-C98403761FF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7/16/2025 9:33:39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companies by size and location" id="2" name="slide2">
            <a:extLst>
              <a:ext uri="{FF2B5EF4-FFF2-40B4-BE49-F238E27FC236}">
                <a16:creationId xmlns:a16="http://schemas.microsoft.com/office/drawing/2014/main" id="{130BCC3B-433E-42EF-947E-55DB010E7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0" y="0"/>
            <a:ext cx="11872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ployment Type" id="3" name="slide3">
            <a:extLst>
              <a:ext uri="{FF2B5EF4-FFF2-40B4-BE49-F238E27FC236}">
                <a16:creationId xmlns:a16="http://schemas.microsoft.com/office/drawing/2014/main" id="{0F74A248-C440-421D-94FC-97BC41CF5F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0" y="0"/>
            <a:ext cx="11872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perience Level" id="4" name="slide4">
            <a:extLst>
              <a:ext uri="{FF2B5EF4-FFF2-40B4-BE49-F238E27FC236}">
                <a16:creationId xmlns:a16="http://schemas.microsoft.com/office/drawing/2014/main" id="{CCE689B2-3E0D-4162-8F63-290F3AAEFB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0" y="0"/>
            <a:ext cx="11872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employee residence" id="5" name="slide5">
            <a:extLst>
              <a:ext uri="{FF2B5EF4-FFF2-40B4-BE49-F238E27FC236}">
                <a16:creationId xmlns:a16="http://schemas.microsoft.com/office/drawing/2014/main" id="{9B8589F9-BA7F-4E23-8D2E-0D735DFB71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4" y="0"/>
            <a:ext cx="11680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Salary in USD by experience level and employment type" id="6" name="slide6">
            <a:extLst>
              <a:ext uri="{FF2B5EF4-FFF2-40B4-BE49-F238E27FC236}">
                <a16:creationId xmlns:a16="http://schemas.microsoft.com/office/drawing/2014/main" id="{E6A25EAC-42C3-400F-8924-40F1144254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9" y="0"/>
            <a:ext cx="11539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 : average salary by country" id="7" name="slide7">
            <a:extLst>
              <a:ext uri="{FF2B5EF4-FFF2-40B4-BE49-F238E27FC236}">
                <a16:creationId xmlns:a16="http://schemas.microsoft.com/office/drawing/2014/main" id="{642CB98A-4F71-4D96-BE89-CBAFE07D4C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9" y="0"/>
            <a:ext cx="11539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salary by job title and experience level" id="8" name="slide8">
            <a:extLst>
              <a:ext uri="{FF2B5EF4-FFF2-40B4-BE49-F238E27FC236}">
                <a16:creationId xmlns:a16="http://schemas.microsoft.com/office/drawing/2014/main" id="{C4DC2750-6F02-4D35-99FD-C7FA0059A8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77" y="0"/>
            <a:ext cx="1881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9" name="slide9">
            <a:extLst>
              <a:ext uri="{FF2B5EF4-FFF2-40B4-BE49-F238E27FC236}">
                <a16:creationId xmlns:a16="http://schemas.microsoft.com/office/drawing/2014/main" id="{97CF47E2-B184-4601-B795-ACDA644689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" y="0"/>
            <a:ext cx="12004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2025-07-16T09:33:40Z</dcterms:created>
  <dcterms:modified xsi:type="dcterms:W3CDTF">2025-07-16T09:33:40Z</dcterms:modified>
</cp:coreProperties>
</file>