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p:scale>
          <a:sx n="108" d="100"/>
          <a:sy n="108" d="100"/>
        </p:scale>
        <p:origin x="-32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03-09-2025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03-09-2025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03-09-2025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03-09-2025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xmlns=""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xmlns=""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xmlns=""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xmlns=""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5991" y="2829364"/>
            <a:ext cx="3470363" cy="1952080"/>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xmlns=""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xmlns=""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xmlns=""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xmlns=""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5" name="Picture 4">
            <a:extLst>
              <a:ext uri="{FF2B5EF4-FFF2-40B4-BE49-F238E27FC236}">
                <a16:creationId xmlns:a16="http://schemas.microsoft.com/office/drawing/2014/main" xmlns="" id="{7E658E40-1C33-DF42-24BD-B2A8C40E56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386" y="123227"/>
            <a:ext cx="1052623" cy="360453"/>
          </a:xfrm>
          <a:prstGeom prst="rect">
            <a:avLst/>
          </a:prstGeom>
        </p:spPr>
      </p:pic>
      <p:pic>
        <p:nvPicPr>
          <p:cNvPr id="4" name="Picture 3">
            <a:extLst>
              <a:ext uri="{FF2B5EF4-FFF2-40B4-BE49-F238E27FC236}">
                <a16:creationId xmlns:a16="http://schemas.microsoft.com/office/drawing/2014/main" xmlns="" id="{4AE92945-FD20-5AC9-087C-D55A7F2CB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xmlns=""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xmlns="" id="{FE6FD8C7-A633-086C-3B09-538B2C80DC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5" name="Picture 4">
            <a:extLst>
              <a:ext uri="{FF2B5EF4-FFF2-40B4-BE49-F238E27FC236}">
                <a16:creationId xmlns:a16="http://schemas.microsoft.com/office/drawing/2014/main" xmlns="" id="{67DDB98E-A6E3-8D94-C892-3B6502003D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386" y="123227"/>
            <a:ext cx="1052623" cy="360453"/>
          </a:xfrm>
          <a:prstGeom prst="rect">
            <a:avLst/>
          </a:prstGeom>
        </p:spPr>
      </p:pic>
      <p:pic>
        <p:nvPicPr>
          <p:cNvPr id="3" name="Picture 2">
            <a:extLst>
              <a:ext uri="{FF2B5EF4-FFF2-40B4-BE49-F238E27FC236}">
                <a16:creationId xmlns:a16="http://schemas.microsoft.com/office/drawing/2014/main" xmlns="" id="{F41BF72D-E82E-88D4-9993-B600A5939C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xmlns=""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xmlns="" id="{2A1F48BD-E932-E2D1-2403-F1F09608F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xmlns=""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xmlns=""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xmlns=""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xmlns=""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9557</TotalTime>
  <Words>378</Words>
  <Application>Microsoft Office PowerPoint</Application>
  <PresentationFormat>On-screen Show (16:9)</PresentationFormat>
  <Paragraphs>20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Windows User</cp:lastModifiedBy>
  <cp:revision>1411</cp:revision>
  <dcterms:created xsi:type="dcterms:W3CDTF">2022-12-29T08:52:07Z</dcterms:created>
  <dcterms:modified xsi:type="dcterms:W3CDTF">2025-09-03T13:24:03Z</dcterms:modified>
</cp:coreProperties>
</file>