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71" r:id="rId5"/>
    <p:sldId id="257" r:id="rId6"/>
    <p:sldId id="258" r:id="rId7"/>
    <p:sldId id="262" r:id="rId8"/>
    <p:sldId id="259" r:id="rId9"/>
    <p:sldId id="261" r:id="rId10"/>
    <p:sldId id="260" r:id="rId11"/>
    <p:sldId id="272" r:id="rId12"/>
    <p:sldId id="268" r:id="rId13"/>
    <p:sldId id="263" r:id="rId14"/>
    <p:sldId id="264" r:id="rId15"/>
    <p:sldId id="265" r:id="rId16"/>
    <p:sldId id="266" r:id="rId17"/>
    <p:sldId id="267" r:id="rId18"/>
    <p:sldId id="273" r:id="rId19"/>
    <p:sldId id="275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ent\Desktop\iXperience\240314%20Intern%20project_Name%20Clean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Trent\Desktop\iXperience\240314%20Intern%20project_Name%20Cleanup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Trent\Desktop\iXperience\240314%20Intern%20project_Name%20Clean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Current</a:t>
            </a:r>
            <a:r>
              <a:rPr lang="en-ZA" baseline="0"/>
              <a:t> who is who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'Names in articles - matching'!$B$1</c:f>
              <c:strCache>
                <c:ptCount val="1"/>
                <c:pt idx="0">
                  <c:v>Count of times in all articles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B-4667-90D1-57E68BB9D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B-4667-90D1-57E68BB9D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B-4667-90D1-57E68BB9D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B-4667-90D1-57E68BB9DA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8B-4667-90D1-57E68BB9DA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8B-4667-90D1-57E68BB9DAE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38B-4667-90D1-57E68BB9DA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'Names in articles - matching'!$A$2:$A$8</c:f>
              <c:strCache>
                <c:ptCount val="7"/>
                <c:pt idx="0">
                  <c:v>Lutz</c:v>
                </c:pt>
                <c:pt idx="1">
                  <c:v>Fred Lutz</c:v>
                </c:pt>
                <c:pt idx="2">
                  <c:v>Barend</c:v>
                </c:pt>
                <c:pt idx="3">
                  <c:v>Barend Lutz</c:v>
                </c:pt>
                <c:pt idx="4">
                  <c:v>Fred  </c:v>
                </c:pt>
                <c:pt idx="5">
                  <c:v>Mr. Lutz</c:v>
                </c:pt>
                <c:pt idx="6">
                  <c:v>Lutz, Fred</c:v>
                </c:pt>
              </c:strCache>
            </c:strRef>
          </c:cat>
          <c:val>
            <c:numRef>
              <c:f>'Names in articles - matching'!$B$2:$B$8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38B-4667-90D1-57E68BB9D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'Names in articles - matching'!$A$19:$B$25</cx:f>
        <cx:lvl ptCount="7">
          <cx:pt idx="0"/>
          <cx:pt idx="1"/>
          <cx:pt idx="2">(other)</cx:pt>
          <cx:pt idx="3">Fred Lutz</cx:pt>
          <cx:pt idx="4">Barend Lutz</cx:pt>
          <cx:pt idx="5">Mr. Lutz</cx:pt>
          <cx:pt idx="6">Lutz, Fred</cx:pt>
        </cx:lvl>
        <cx:lvl ptCount="7">
          <cx:pt idx="0">Barend</cx:pt>
          <cx:pt idx="1">Fred</cx:pt>
          <cx:pt idx="2">Lutz</cx:pt>
          <cx:pt idx="3">Lutz</cx:pt>
          <cx:pt idx="4">Lutz</cx:pt>
          <cx:pt idx="5">Lutz</cx:pt>
          <cx:pt idx="6">Lutz</cx:pt>
        </cx:lvl>
      </cx:strDim>
      <cx:numDim type="size">
        <cx:f>'Names in articles - matching'!$C$19:$C$25</cx:f>
        <cx:lvl ptCount="7" formatCode="General">
          <cx:pt idx="0">3</cx:pt>
          <cx:pt idx="1">1</cx:pt>
          <cx:pt idx="2">1</cx:pt>
          <cx:pt idx="3">2</cx:pt>
          <cx:pt idx="4">2</cx:pt>
          <cx:pt idx="5">3</cx:pt>
          <cx:pt idx="6">1</cx:pt>
        </cx:lvl>
      </cx:numDim>
    </cx:data>
  </cx:chartData>
  <cx:chart>
    <cx:title pos="t" align="ctr" overlay="0">
      <cx:tx>
        <cx:txData>
          <cx:v>Better who is who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Better who is who</a:t>
          </a:r>
        </a:p>
      </cx:txPr>
    </cx:title>
    <cx:plotArea>
      <cx:plotAreaRegion>
        <cx:series layoutId="sunburst" uniqueId="{979F2483-612A-414C-B030-B19132F6E4AF}">
          <cx:tx>
            <cx:txData>
              <cx:f>'Names in articles - matching'!$C$18</cx:f>
              <cx:v>Count of times in all articles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'Names in articles - matching'!$A$47:$B$51</cx:f>
        <cx:lvl ptCount="5">
          <cx:pt idx="0"/>
          <cx:pt idx="1"/>
          <cx:pt idx="2">Barend Lutz</cx:pt>
          <cx:pt idx="3">Fred Lutz</cx:pt>
          <cx:pt idx="4">(other)</cx:pt>
        </cx:lvl>
        <cx:lvl ptCount="5">
          <cx:pt idx="0">Barend</cx:pt>
          <cx:pt idx="1">Fred</cx:pt>
          <cx:pt idx="2">Lutz</cx:pt>
          <cx:pt idx="3">Lutz</cx:pt>
          <cx:pt idx="4">Lutz</cx:pt>
        </cx:lvl>
      </cx:strDim>
      <cx:numDim type="size">
        <cx:f>'Names in articles - matching'!$C$47:$C$51</cx:f>
        <cx:lvl ptCount="5" formatCode="General">
          <cx:pt idx="0">2</cx:pt>
          <cx:pt idx="1">1</cx:pt>
          <cx:pt idx="2">4</cx:pt>
          <cx:pt idx="3">3</cx:pt>
          <cx:pt idx="4">1</cx:pt>
        </cx:lvl>
      </cx:numDim>
    </cx:data>
  </cx:chartData>
  <cx:chart>
    <cx:title pos="t" align="ctr" overlay="0">
      <cx:tx>
        <cx:txData>
          <cx:v>Best who is  who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Best who is  who</a:t>
          </a:r>
        </a:p>
      </cx:txPr>
    </cx:title>
    <cx:plotArea>
      <cx:plotAreaRegion>
        <cx:series layoutId="sunburst" uniqueId="{50017350-BDAA-43C7-8FFB-44BC7F7F1F95}">
          <cx:tx>
            <cx:txData>
              <cx:f>'Names in articles - matching'!$C$46</cx:f>
              <cx:v>Count of times in all articles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10ACE-55FF-4675-9AA8-D1A18A8C7135}" type="doc">
      <dgm:prSet loTypeId="urn:microsoft.com/office/officeart/2017/3/layout/DropPinTimeline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FF5405-4A53-4D04-B3B5-17B3673A098B}">
      <dgm:prSet/>
      <dgm:spPr/>
      <dgm:t>
        <a:bodyPr/>
        <a:lstStyle/>
        <a:p>
          <a:pPr>
            <a:defRPr b="1"/>
          </a:pPr>
          <a:r>
            <a:rPr lang="en-US"/>
            <a:t>Thu. 6 June</a:t>
          </a:r>
        </a:p>
      </dgm:t>
    </dgm:pt>
    <dgm:pt modelId="{7F25A9B1-B86C-4054-9939-F5E58DA97F3C}" type="parTrans" cxnId="{B421B9A7-35F5-49D5-A52B-45F407D34E76}">
      <dgm:prSet/>
      <dgm:spPr/>
      <dgm:t>
        <a:bodyPr/>
        <a:lstStyle/>
        <a:p>
          <a:endParaRPr lang="en-US"/>
        </a:p>
      </dgm:t>
    </dgm:pt>
    <dgm:pt modelId="{53680778-3D5D-4ACB-9E4D-BFC7C4CF1F99}" type="sibTrans" cxnId="{B421B9A7-35F5-49D5-A52B-45F407D34E76}">
      <dgm:prSet/>
      <dgm:spPr/>
      <dgm:t>
        <a:bodyPr/>
        <a:lstStyle/>
        <a:p>
          <a:endParaRPr lang="en-US"/>
        </a:p>
      </dgm:t>
    </dgm:pt>
    <dgm:pt modelId="{7FA2F879-F6A7-431A-94DD-5BE24744866E}">
      <dgm:prSet/>
      <dgm:spPr/>
      <dgm:t>
        <a:bodyPr/>
        <a:lstStyle/>
        <a:p>
          <a:r>
            <a:rPr lang="en-US"/>
            <a:t>Approach to data cleaning and matchings – what are you going to try?</a:t>
          </a:r>
        </a:p>
      </dgm:t>
    </dgm:pt>
    <dgm:pt modelId="{13666F95-6ECD-423B-806C-D4D67571CE4A}" type="parTrans" cxnId="{DEBC4262-78B2-45B0-8779-93E51483B7A7}">
      <dgm:prSet/>
      <dgm:spPr/>
      <dgm:t>
        <a:bodyPr/>
        <a:lstStyle/>
        <a:p>
          <a:endParaRPr lang="en-US"/>
        </a:p>
      </dgm:t>
    </dgm:pt>
    <dgm:pt modelId="{A6BF0828-1520-4537-99EB-F1C93F54B726}" type="sibTrans" cxnId="{DEBC4262-78B2-45B0-8779-93E51483B7A7}">
      <dgm:prSet/>
      <dgm:spPr/>
      <dgm:t>
        <a:bodyPr/>
        <a:lstStyle/>
        <a:p>
          <a:endParaRPr lang="en-US"/>
        </a:p>
      </dgm:t>
    </dgm:pt>
    <dgm:pt modelId="{8AE197A5-818A-426B-B1D5-0DA73040B11B}">
      <dgm:prSet/>
      <dgm:spPr/>
      <dgm:t>
        <a:bodyPr/>
        <a:lstStyle/>
        <a:p>
          <a:pPr>
            <a:defRPr b="1"/>
          </a:pPr>
          <a:r>
            <a:rPr lang="en-US"/>
            <a:t>Mon. 10 June</a:t>
          </a:r>
        </a:p>
      </dgm:t>
    </dgm:pt>
    <dgm:pt modelId="{1B471725-D646-4CBF-975E-6DD68FE8FE5F}" type="parTrans" cxnId="{032C16D6-026F-4CAF-9FBB-A3346305EAD7}">
      <dgm:prSet/>
      <dgm:spPr/>
      <dgm:t>
        <a:bodyPr/>
        <a:lstStyle/>
        <a:p>
          <a:endParaRPr lang="en-US"/>
        </a:p>
      </dgm:t>
    </dgm:pt>
    <dgm:pt modelId="{A7A25CD4-0853-4207-A83C-96E47057F0BC}" type="sibTrans" cxnId="{032C16D6-026F-4CAF-9FBB-A3346305EAD7}">
      <dgm:prSet/>
      <dgm:spPr/>
      <dgm:t>
        <a:bodyPr/>
        <a:lstStyle/>
        <a:p>
          <a:endParaRPr lang="en-US"/>
        </a:p>
      </dgm:t>
    </dgm:pt>
    <dgm:pt modelId="{B560D193-4204-4C65-94AF-4242A5E5EE1A}">
      <dgm:prSet/>
      <dgm:spPr/>
      <dgm:t>
        <a:bodyPr/>
        <a:lstStyle/>
        <a:p>
          <a:r>
            <a:rPr lang="en-US"/>
            <a:t>Questions and Small Wins feedback for data cleaning.</a:t>
          </a:r>
        </a:p>
      </dgm:t>
    </dgm:pt>
    <dgm:pt modelId="{248821A6-8635-498A-B0E1-8A518245589C}" type="parTrans" cxnId="{682A8E4C-365E-4988-AC01-9F410E82A596}">
      <dgm:prSet/>
      <dgm:spPr/>
      <dgm:t>
        <a:bodyPr/>
        <a:lstStyle/>
        <a:p>
          <a:endParaRPr lang="en-US"/>
        </a:p>
      </dgm:t>
    </dgm:pt>
    <dgm:pt modelId="{50F76C4C-65EE-47C4-AFB2-150BAEE15C60}" type="sibTrans" cxnId="{682A8E4C-365E-4988-AC01-9F410E82A596}">
      <dgm:prSet/>
      <dgm:spPr/>
      <dgm:t>
        <a:bodyPr/>
        <a:lstStyle/>
        <a:p>
          <a:endParaRPr lang="en-US"/>
        </a:p>
      </dgm:t>
    </dgm:pt>
    <dgm:pt modelId="{E58536E1-B8C6-44B6-8B81-2ECAD7F2BCBF}">
      <dgm:prSet/>
      <dgm:spPr/>
      <dgm:t>
        <a:bodyPr/>
        <a:lstStyle/>
        <a:p>
          <a:r>
            <a:rPr lang="en-US"/>
            <a:t>Choice of platform to present the answers</a:t>
          </a:r>
        </a:p>
      </dgm:t>
    </dgm:pt>
    <dgm:pt modelId="{5EDBB5C5-9DDF-4B28-A46A-B3FC1A8F326A}" type="parTrans" cxnId="{16948BB9-8A70-4DA1-86BF-30B2ED303BC9}">
      <dgm:prSet/>
      <dgm:spPr/>
      <dgm:t>
        <a:bodyPr/>
        <a:lstStyle/>
        <a:p>
          <a:endParaRPr lang="en-US"/>
        </a:p>
      </dgm:t>
    </dgm:pt>
    <dgm:pt modelId="{64D48FB1-8AAC-4AEF-A924-A8D163A53731}" type="sibTrans" cxnId="{16948BB9-8A70-4DA1-86BF-30B2ED303BC9}">
      <dgm:prSet/>
      <dgm:spPr/>
      <dgm:t>
        <a:bodyPr/>
        <a:lstStyle/>
        <a:p>
          <a:endParaRPr lang="en-US"/>
        </a:p>
      </dgm:t>
    </dgm:pt>
    <dgm:pt modelId="{D91AB5C9-AF59-4697-84E1-0CE816E40280}">
      <dgm:prSet/>
      <dgm:spPr/>
      <dgm:t>
        <a:bodyPr/>
        <a:lstStyle/>
        <a:p>
          <a:pPr>
            <a:defRPr b="1"/>
          </a:pPr>
          <a:r>
            <a:rPr lang="en-US"/>
            <a:t>Mon. 17 June</a:t>
          </a:r>
        </a:p>
      </dgm:t>
    </dgm:pt>
    <dgm:pt modelId="{F0330865-8654-40B5-BD64-FE0C5F2B90C6}" type="parTrans" cxnId="{A2C0D747-05D9-4060-BD4A-A772BA1EB4FF}">
      <dgm:prSet/>
      <dgm:spPr/>
      <dgm:t>
        <a:bodyPr/>
        <a:lstStyle/>
        <a:p>
          <a:endParaRPr lang="en-US"/>
        </a:p>
      </dgm:t>
    </dgm:pt>
    <dgm:pt modelId="{E00A404D-5A13-479C-A7FC-A288ABCA1D02}" type="sibTrans" cxnId="{A2C0D747-05D9-4060-BD4A-A772BA1EB4FF}">
      <dgm:prSet/>
      <dgm:spPr/>
      <dgm:t>
        <a:bodyPr/>
        <a:lstStyle/>
        <a:p>
          <a:endParaRPr lang="en-US"/>
        </a:p>
      </dgm:t>
    </dgm:pt>
    <dgm:pt modelId="{FE310900-05FD-4D9A-85BA-D387F9EFC57C}">
      <dgm:prSet/>
      <dgm:spPr/>
      <dgm:t>
        <a:bodyPr/>
        <a:lstStyle/>
        <a:p>
          <a:r>
            <a:rPr lang="en-US"/>
            <a:t>Small Wins – results for data cleaning</a:t>
          </a:r>
        </a:p>
      </dgm:t>
    </dgm:pt>
    <dgm:pt modelId="{32863A6B-51EF-42F5-8F2E-13AA5EA878E3}" type="parTrans" cxnId="{ECD86ED2-6758-44D2-9134-02466F3A07C9}">
      <dgm:prSet/>
      <dgm:spPr/>
      <dgm:t>
        <a:bodyPr/>
        <a:lstStyle/>
        <a:p>
          <a:endParaRPr lang="en-US"/>
        </a:p>
      </dgm:t>
    </dgm:pt>
    <dgm:pt modelId="{54E499FD-9B83-4EA9-A110-FF3A93217B3F}" type="sibTrans" cxnId="{ECD86ED2-6758-44D2-9134-02466F3A07C9}">
      <dgm:prSet/>
      <dgm:spPr/>
      <dgm:t>
        <a:bodyPr/>
        <a:lstStyle/>
        <a:p>
          <a:endParaRPr lang="en-US"/>
        </a:p>
      </dgm:t>
    </dgm:pt>
    <dgm:pt modelId="{946EF288-2B9B-4B0E-8813-B65089EB892E}">
      <dgm:prSet/>
      <dgm:spPr/>
      <dgm:t>
        <a:bodyPr/>
        <a:lstStyle/>
        <a:p>
          <a:r>
            <a:rPr lang="en-US"/>
            <a:t>Initial prototype of presentation platform</a:t>
          </a:r>
        </a:p>
      </dgm:t>
    </dgm:pt>
    <dgm:pt modelId="{3EDE57E7-3C22-483E-A68F-BC87DBA5BB87}" type="parTrans" cxnId="{C4511797-C116-4C91-B606-8672F85F688F}">
      <dgm:prSet/>
      <dgm:spPr/>
      <dgm:t>
        <a:bodyPr/>
        <a:lstStyle/>
        <a:p>
          <a:endParaRPr lang="en-US"/>
        </a:p>
      </dgm:t>
    </dgm:pt>
    <dgm:pt modelId="{FB800B85-28EE-4B58-8715-B650829AA792}" type="sibTrans" cxnId="{C4511797-C116-4C91-B606-8672F85F688F}">
      <dgm:prSet/>
      <dgm:spPr/>
      <dgm:t>
        <a:bodyPr/>
        <a:lstStyle/>
        <a:p>
          <a:endParaRPr lang="en-US"/>
        </a:p>
      </dgm:t>
    </dgm:pt>
    <dgm:pt modelId="{2173ACDF-673B-4107-A53F-AD69B757D886}">
      <dgm:prSet/>
      <dgm:spPr/>
      <dgm:t>
        <a:bodyPr/>
        <a:lstStyle/>
        <a:p>
          <a:pPr>
            <a:defRPr b="1"/>
          </a:pPr>
          <a:r>
            <a:rPr lang="en-US"/>
            <a:t>Mon. 24 June</a:t>
          </a:r>
        </a:p>
      </dgm:t>
    </dgm:pt>
    <dgm:pt modelId="{75AD6BA3-976D-4620-BACD-B24C7CA06D5A}" type="parTrans" cxnId="{D1F635E0-CFF4-41BA-80F2-93BB6B8FD641}">
      <dgm:prSet/>
      <dgm:spPr/>
      <dgm:t>
        <a:bodyPr/>
        <a:lstStyle/>
        <a:p>
          <a:endParaRPr lang="en-US"/>
        </a:p>
      </dgm:t>
    </dgm:pt>
    <dgm:pt modelId="{4D914425-B540-4C54-B8A6-46073AAD2311}" type="sibTrans" cxnId="{D1F635E0-CFF4-41BA-80F2-93BB6B8FD641}">
      <dgm:prSet/>
      <dgm:spPr/>
      <dgm:t>
        <a:bodyPr/>
        <a:lstStyle/>
        <a:p>
          <a:endParaRPr lang="en-US"/>
        </a:p>
      </dgm:t>
    </dgm:pt>
    <dgm:pt modelId="{A2C35EF0-1538-420B-9F4B-21148D3EBF0D}">
      <dgm:prSet/>
      <dgm:spPr/>
      <dgm:t>
        <a:bodyPr/>
        <a:lstStyle/>
        <a:p>
          <a:r>
            <a:rPr lang="en-US"/>
            <a:t>Platform for delivery – internal delivery to Fred/Barend/Trent</a:t>
          </a:r>
        </a:p>
      </dgm:t>
    </dgm:pt>
    <dgm:pt modelId="{4F4BDAD0-8235-4EA3-B372-763D4894EB75}" type="parTrans" cxnId="{D027A6A9-EB35-463E-9CD7-1F1F335F025A}">
      <dgm:prSet/>
      <dgm:spPr/>
      <dgm:t>
        <a:bodyPr/>
        <a:lstStyle/>
        <a:p>
          <a:endParaRPr lang="en-US"/>
        </a:p>
      </dgm:t>
    </dgm:pt>
    <dgm:pt modelId="{DD601AD2-BE2A-4BCC-9474-7DCA75FCE029}" type="sibTrans" cxnId="{D027A6A9-EB35-463E-9CD7-1F1F335F025A}">
      <dgm:prSet/>
      <dgm:spPr/>
      <dgm:t>
        <a:bodyPr/>
        <a:lstStyle/>
        <a:p>
          <a:endParaRPr lang="en-US"/>
        </a:p>
      </dgm:t>
    </dgm:pt>
    <dgm:pt modelId="{70764A05-ABA5-44A2-8308-0C6DB9CE66FD}">
      <dgm:prSet/>
      <dgm:spPr/>
      <dgm:t>
        <a:bodyPr/>
        <a:lstStyle/>
        <a:p>
          <a:pPr>
            <a:defRPr b="1"/>
          </a:pPr>
          <a:r>
            <a:rPr lang="en-US"/>
            <a:t>Thu. – Fri. 27 June</a:t>
          </a:r>
        </a:p>
      </dgm:t>
    </dgm:pt>
    <dgm:pt modelId="{66CE9977-40E5-4B50-88E2-3B9C2C71F934}" type="parTrans" cxnId="{5B98FBA2-C240-4E69-9DC4-BA2FA8FAB3E1}">
      <dgm:prSet/>
      <dgm:spPr/>
      <dgm:t>
        <a:bodyPr/>
        <a:lstStyle/>
        <a:p>
          <a:endParaRPr lang="en-US"/>
        </a:p>
      </dgm:t>
    </dgm:pt>
    <dgm:pt modelId="{FBD594AA-604C-4F03-B1E3-ABC004679DA4}" type="sibTrans" cxnId="{5B98FBA2-C240-4E69-9DC4-BA2FA8FAB3E1}">
      <dgm:prSet/>
      <dgm:spPr/>
      <dgm:t>
        <a:bodyPr/>
        <a:lstStyle/>
        <a:p>
          <a:endParaRPr lang="en-US"/>
        </a:p>
      </dgm:t>
    </dgm:pt>
    <dgm:pt modelId="{4C5CF0C4-B34A-42B2-9F91-E9FCDC80543A}">
      <dgm:prSet/>
      <dgm:spPr/>
      <dgm:t>
        <a:bodyPr/>
        <a:lstStyle/>
        <a:p>
          <a:r>
            <a:rPr lang="en-US"/>
            <a:t>28</a:t>
          </a:r>
        </a:p>
      </dgm:t>
    </dgm:pt>
    <dgm:pt modelId="{08532CCC-526B-4CF4-951A-4085C4C98E0E}" type="parTrans" cxnId="{83B8CDC9-F63B-4C73-8371-520590CF3B40}">
      <dgm:prSet/>
      <dgm:spPr/>
      <dgm:t>
        <a:bodyPr/>
        <a:lstStyle/>
        <a:p>
          <a:endParaRPr lang="en-US"/>
        </a:p>
      </dgm:t>
    </dgm:pt>
    <dgm:pt modelId="{C6755FCA-59D4-4953-BB73-682A5EA1C0BC}" type="sibTrans" cxnId="{83B8CDC9-F63B-4C73-8371-520590CF3B40}">
      <dgm:prSet/>
      <dgm:spPr/>
      <dgm:t>
        <a:bodyPr/>
        <a:lstStyle/>
        <a:p>
          <a:endParaRPr lang="en-US"/>
        </a:p>
      </dgm:t>
    </dgm:pt>
    <dgm:pt modelId="{0298DEE8-B1BC-4DAF-8202-C05A8DF85E66}">
      <dgm:prSet/>
      <dgm:spPr/>
      <dgm:t>
        <a:bodyPr/>
        <a:lstStyle/>
        <a:p>
          <a:r>
            <a:rPr lang="en-US"/>
            <a:t>Final demonstration to analyst team.</a:t>
          </a:r>
        </a:p>
      </dgm:t>
    </dgm:pt>
    <dgm:pt modelId="{8B1FA42F-C947-4D5A-9955-7B355C3B1D93}" type="parTrans" cxnId="{9A77F858-1A0D-471F-A4C1-1773D38DAD29}">
      <dgm:prSet/>
      <dgm:spPr/>
      <dgm:t>
        <a:bodyPr/>
        <a:lstStyle/>
        <a:p>
          <a:endParaRPr lang="en-US"/>
        </a:p>
      </dgm:t>
    </dgm:pt>
    <dgm:pt modelId="{B0125980-3B6E-497B-AA01-FE5A0F9FAB88}" type="sibTrans" cxnId="{9A77F858-1A0D-471F-A4C1-1773D38DAD29}">
      <dgm:prSet/>
      <dgm:spPr/>
      <dgm:t>
        <a:bodyPr/>
        <a:lstStyle/>
        <a:p>
          <a:endParaRPr lang="en-US"/>
        </a:p>
      </dgm:t>
    </dgm:pt>
    <dgm:pt modelId="{878A74AF-0B33-44D1-AD03-7377C2B7AA6C}" type="pres">
      <dgm:prSet presAssocID="{99D10ACE-55FF-4675-9AA8-D1A18A8C7135}" presName="root" presStyleCnt="0">
        <dgm:presLayoutVars>
          <dgm:chMax/>
          <dgm:chPref/>
          <dgm:animLvl val="lvl"/>
        </dgm:presLayoutVars>
      </dgm:prSet>
      <dgm:spPr/>
    </dgm:pt>
    <dgm:pt modelId="{18FC99B9-EB37-4A96-B40B-EA9273EADFDA}" type="pres">
      <dgm:prSet presAssocID="{99D10ACE-55FF-4675-9AA8-D1A18A8C7135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89AF484-EEAE-4D36-BC72-E176A37DA8AF}" type="pres">
      <dgm:prSet presAssocID="{99D10ACE-55FF-4675-9AA8-D1A18A8C7135}" presName="nodes" presStyleCnt="0">
        <dgm:presLayoutVars>
          <dgm:chMax/>
          <dgm:chPref/>
          <dgm:animLvl val="lvl"/>
        </dgm:presLayoutVars>
      </dgm:prSet>
      <dgm:spPr/>
    </dgm:pt>
    <dgm:pt modelId="{A4379CAA-55A0-4489-876C-DA985A6F78D1}" type="pres">
      <dgm:prSet presAssocID="{E7FF5405-4A53-4D04-B3B5-17B3673A098B}" presName="composite" presStyleCnt="0"/>
      <dgm:spPr/>
    </dgm:pt>
    <dgm:pt modelId="{831B8C28-07FF-4DC5-BFE8-0B4FB25355DA}" type="pres">
      <dgm:prSet presAssocID="{E7FF5405-4A53-4D04-B3B5-17B3673A098B}" presName="ConnectorPoint" presStyleLbl="l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82D9E3D-C744-4DC6-976A-2B47D58519A6}" type="pres">
      <dgm:prSet presAssocID="{E7FF5405-4A53-4D04-B3B5-17B3673A098B}" presName="DropPinPlaceHolder" presStyleCnt="0"/>
      <dgm:spPr/>
    </dgm:pt>
    <dgm:pt modelId="{192F5DB1-A86F-4C23-A8B3-B69C1DFE3DE2}" type="pres">
      <dgm:prSet presAssocID="{E7FF5405-4A53-4D04-B3B5-17B3673A098B}" presName="DropPin" presStyleLbl="alignNode1" presStyleIdx="0" presStyleCnt="5"/>
      <dgm:spPr/>
    </dgm:pt>
    <dgm:pt modelId="{82E55E6A-1AB5-4AFF-ADCB-9C4CDCED73A6}" type="pres">
      <dgm:prSet presAssocID="{E7FF5405-4A53-4D04-B3B5-17B3673A098B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60F1B23D-B7FA-4202-B7A1-070AD752F1C1}" type="pres">
      <dgm:prSet presAssocID="{E7FF5405-4A53-4D04-B3B5-17B3673A098B}" presName="L2TextContainer" presStyleLbl="revTx" presStyleIdx="0" presStyleCnt="10">
        <dgm:presLayoutVars>
          <dgm:bulletEnabled val="1"/>
        </dgm:presLayoutVars>
      </dgm:prSet>
      <dgm:spPr/>
    </dgm:pt>
    <dgm:pt modelId="{2ED4F595-7935-43C7-9F90-8AC3A59B7B12}" type="pres">
      <dgm:prSet presAssocID="{E7FF5405-4A53-4D04-B3B5-17B3673A098B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0726111F-6C84-4963-888B-21F0D5BBB406}" type="pres">
      <dgm:prSet presAssocID="{E7FF5405-4A53-4D04-B3B5-17B3673A098B}" presName="ConnectLine" presStyleLbl="sibTrans1D1" presStyleIdx="0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5B61FD8-62F6-4A31-B6B9-5E9107E2C4C8}" type="pres">
      <dgm:prSet presAssocID="{E7FF5405-4A53-4D04-B3B5-17B3673A098B}" presName="EmptyPlaceHolder" presStyleCnt="0"/>
      <dgm:spPr/>
    </dgm:pt>
    <dgm:pt modelId="{E6030DE0-9E3F-4B23-B20D-9AA6DE1CF86F}" type="pres">
      <dgm:prSet presAssocID="{53680778-3D5D-4ACB-9E4D-BFC7C4CF1F99}" presName="spaceBetweenRectangles" presStyleCnt="0"/>
      <dgm:spPr/>
    </dgm:pt>
    <dgm:pt modelId="{F8A82C2E-9782-4477-A121-3A5A8CD7BA38}" type="pres">
      <dgm:prSet presAssocID="{8AE197A5-818A-426B-B1D5-0DA73040B11B}" presName="composite" presStyleCnt="0"/>
      <dgm:spPr/>
    </dgm:pt>
    <dgm:pt modelId="{442E3C37-FB5F-47DF-8A3A-C6F864E28E53}" type="pres">
      <dgm:prSet presAssocID="{8AE197A5-818A-426B-B1D5-0DA73040B11B}" presName="ConnectorPoint" presStyleLbl="lnNode1" presStyleIdx="1" presStyleCnt="5"/>
      <dgm:spPr>
        <a:solidFill>
          <a:schemeClr val="accent5">
            <a:hueOff val="-3038037"/>
            <a:satOff val="-207"/>
            <a:lumOff val="4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918D53A-5847-48DE-B5A8-E7E48CDF7F7A}" type="pres">
      <dgm:prSet presAssocID="{8AE197A5-818A-426B-B1D5-0DA73040B11B}" presName="DropPinPlaceHolder" presStyleCnt="0"/>
      <dgm:spPr/>
    </dgm:pt>
    <dgm:pt modelId="{80B6A8A4-DE88-475C-929F-4966430E699A}" type="pres">
      <dgm:prSet presAssocID="{8AE197A5-818A-426B-B1D5-0DA73040B11B}" presName="DropPin" presStyleLbl="alignNode1" presStyleIdx="1" presStyleCnt="5"/>
      <dgm:spPr/>
    </dgm:pt>
    <dgm:pt modelId="{BAC2ED4D-23ED-4A14-BCBE-D199085DC26E}" type="pres">
      <dgm:prSet presAssocID="{8AE197A5-818A-426B-B1D5-0DA73040B11B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20DC766-FAB1-4E14-8DBF-410E676EA5C7}" type="pres">
      <dgm:prSet presAssocID="{8AE197A5-818A-426B-B1D5-0DA73040B11B}" presName="L2TextContainer" presStyleLbl="revTx" presStyleIdx="2" presStyleCnt="10">
        <dgm:presLayoutVars>
          <dgm:bulletEnabled val="1"/>
        </dgm:presLayoutVars>
      </dgm:prSet>
      <dgm:spPr/>
    </dgm:pt>
    <dgm:pt modelId="{35B02B6D-BFE3-40F0-A4F5-171D844851DD}" type="pres">
      <dgm:prSet presAssocID="{8AE197A5-818A-426B-B1D5-0DA73040B11B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C8A14136-7722-4C60-988E-A050F709CDE7}" type="pres">
      <dgm:prSet presAssocID="{8AE197A5-818A-426B-B1D5-0DA73040B11B}" presName="ConnectLine" presStyleLbl="sibTrans1D1" presStyleIdx="1" presStyleCnt="5"/>
      <dgm:spPr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dash"/>
          <a:miter lim="800000"/>
        </a:ln>
        <a:effectLst/>
      </dgm:spPr>
    </dgm:pt>
    <dgm:pt modelId="{C636012F-8463-40D5-AA41-CBADAA911BD8}" type="pres">
      <dgm:prSet presAssocID="{8AE197A5-818A-426B-B1D5-0DA73040B11B}" presName="EmptyPlaceHolder" presStyleCnt="0"/>
      <dgm:spPr/>
    </dgm:pt>
    <dgm:pt modelId="{1496D58D-0DB2-473E-85D4-B330F655D130}" type="pres">
      <dgm:prSet presAssocID="{A7A25CD4-0853-4207-A83C-96E47057F0BC}" presName="spaceBetweenRectangles" presStyleCnt="0"/>
      <dgm:spPr/>
    </dgm:pt>
    <dgm:pt modelId="{BA5DB730-7FE1-48D8-8BF6-FEF47ABDB9AF}" type="pres">
      <dgm:prSet presAssocID="{D91AB5C9-AF59-4697-84E1-0CE816E40280}" presName="composite" presStyleCnt="0"/>
      <dgm:spPr/>
    </dgm:pt>
    <dgm:pt modelId="{18CE53F3-8AA6-4756-9B55-4862A501AB59}" type="pres">
      <dgm:prSet presAssocID="{D91AB5C9-AF59-4697-84E1-0CE816E40280}" presName="ConnectorPoint" presStyleLbl="lnNode1" presStyleIdx="2" presStyleCnt="5"/>
      <dgm:spPr>
        <a:solidFill>
          <a:schemeClr val="accent5">
            <a:hueOff val="-6076075"/>
            <a:satOff val="-413"/>
            <a:lumOff val="9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1B0D74E-43DD-4C3C-B83C-0074AB8A6CD8}" type="pres">
      <dgm:prSet presAssocID="{D91AB5C9-AF59-4697-84E1-0CE816E40280}" presName="DropPinPlaceHolder" presStyleCnt="0"/>
      <dgm:spPr/>
    </dgm:pt>
    <dgm:pt modelId="{F2BE0E79-B3B8-4D6B-BE6C-B8860291FC58}" type="pres">
      <dgm:prSet presAssocID="{D91AB5C9-AF59-4697-84E1-0CE816E40280}" presName="DropPin" presStyleLbl="alignNode1" presStyleIdx="2" presStyleCnt="5"/>
      <dgm:spPr/>
    </dgm:pt>
    <dgm:pt modelId="{89860F2C-B2DC-4175-B275-D49E48B84048}" type="pres">
      <dgm:prSet presAssocID="{D91AB5C9-AF59-4697-84E1-0CE816E40280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DC635CC-CFEA-432B-8081-12725B6C3AD0}" type="pres">
      <dgm:prSet presAssocID="{D91AB5C9-AF59-4697-84E1-0CE816E40280}" presName="L2TextContainer" presStyleLbl="revTx" presStyleIdx="4" presStyleCnt="10">
        <dgm:presLayoutVars>
          <dgm:bulletEnabled val="1"/>
        </dgm:presLayoutVars>
      </dgm:prSet>
      <dgm:spPr/>
    </dgm:pt>
    <dgm:pt modelId="{28C94FC7-2B8E-45B9-AC8A-3176AD3EDE43}" type="pres">
      <dgm:prSet presAssocID="{D91AB5C9-AF59-4697-84E1-0CE816E40280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FDD030D6-D8C2-4C4F-B043-4082AFD41E15}" type="pres">
      <dgm:prSet presAssocID="{D91AB5C9-AF59-4697-84E1-0CE816E40280}" presName="ConnectLine" presStyleLbl="sibTrans1D1" presStyleIdx="2" presStyleCnt="5"/>
      <dgm:spPr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dash"/>
          <a:miter lim="800000"/>
        </a:ln>
        <a:effectLst/>
      </dgm:spPr>
    </dgm:pt>
    <dgm:pt modelId="{08A2B8BA-6C55-4083-BA34-0AF36CB38EE7}" type="pres">
      <dgm:prSet presAssocID="{D91AB5C9-AF59-4697-84E1-0CE816E40280}" presName="EmptyPlaceHolder" presStyleCnt="0"/>
      <dgm:spPr/>
    </dgm:pt>
    <dgm:pt modelId="{D0B1B488-903D-48FD-9D86-3EBEE42F51CF}" type="pres">
      <dgm:prSet presAssocID="{E00A404D-5A13-479C-A7FC-A288ABCA1D02}" presName="spaceBetweenRectangles" presStyleCnt="0"/>
      <dgm:spPr/>
    </dgm:pt>
    <dgm:pt modelId="{18397627-D14D-42DB-B87E-80760F46AE39}" type="pres">
      <dgm:prSet presAssocID="{2173ACDF-673B-4107-A53F-AD69B757D886}" presName="composite" presStyleCnt="0"/>
      <dgm:spPr/>
    </dgm:pt>
    <dgm:pt modelId="{2E9180E2-502D-4026-A425-86E48F279D1E}" type="pres">
      <dgm:prSet presAssocID="{2173ACDF-673B-4107-A53F-AD69B757D886}" presName="ConnectorPoint" presStyleLbl="lnNode1" presStyleIdx="3" presStyleCnt="5"/>
      <dgm:spPr>
        <a:solidFill>
          <a:schemeClr val="accent5">
            <a:hueOff val="-9114112"/>
            <a:satOff val="-620"/>
            <a:lumOff val="1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89A072A-EC72-4CAA-A0EB-B9A348172661}" type="pres">
      <dgm:prSet presAssocID="{2173ACDF-673B-4107-A53F-AD69B757D886}" presName="DropPinPlaceHolder" presStyleCnt="0"/>
      <dgm:spPr/>
    </dgm:pt>
    <dgm:pt modelId="{7BE28B37-F5C8-41A8-9A8C-5D1A653468CC}" type="pres">
      <dgm:prSet presAssocID="{2173ACDF-673B-4107-A53F-AD69B757D886}" presName="DropPin" presStyleLbl="alignNode1" presStyleIdx="3" presStyleCnt="5"/>
      <dgm:spPr/>
    </dgm:pt>
    <dgm:pt modelId="{3B4E8E83-9D88-4927-8419-679D3893C5B3}" type="pres">
      <dgm:prSet presAssocID="{2173ACDF-673B-4107-A53F-AD69B757D88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60046AC-1290-4DBC-8A88-C28A91838CD8}" type="pres">
      <dgm:prSet presAssocID="{2173ACDF-673B-4107-A53F-AD69B757D886}" presName="L2TextContainer" presStyleLbl="revTx" presStyleIdx="6" presStyleCnt="10">
        <dgm:presLayoutVars>
          <dgm:bulletEnabled val="1"/>
        </dgm:presLayoutVars>
      </dgm:prSet>
      <dgm:spPr/>
    </dgm:pt>
    <dgm:pt modelId="{4A0F9E3A-496B-4185-8954-F235647163CF}" type="pres">
      <dgm:prSet presAssocID="{2173ACDF-673B-4107-A53F-AD69B757D88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1D9E9D6-3196-4BE4-BD53-6786F6551307}" type="pres">
      <dgm:prSet presAssocID="{2173ACDF-673B-4107-A53F-AD69B757D886}" presName="ConnectLine" presStyleLbl="sibTrans1D1" presStyleIdx="3" presStyleCnt="5"/>
      <dgm:spPr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dash"/>
          <a:miter lim="800000"/>
        </a:ln>
        <a:effectLst/>
      </dgm:spPr>
    </dgm:pt>
    <dgm:pt modelId="{CD6E8F02-67C5-4F1C-925B-8055804B1209}" type="pres">
      <dgm:prSet presAssocID="{2173ACDF-673B-4107-A53F-AD69B757D886}" presName="EmptyPlaceHolder" presStyleCnt="0"/>
      <dgm:spPr/>
    </dgm:pt>
    <dgm:pt modelId="{A794C7B0-743C-47B2-BCD2-7529866A3DC4}" type="pres">
      <dgm:prSet presAssocID="{4D914425-B540-4C54-B8A6-46073AAD2311}" presName="spaceBetweenRectangles" presStyleCnt="0"/>
      <dgm:spPr/>
    </dgm:pt>
    <dgm:pt modelId="{19045C19-9D82-4AB8-9E99-74E9DBD7CAB1}" type="pres">
      <dgm:prSet presAssocID="{70764A05-ABA5-44A2-8308-0C6DB9CE66FD}" presName="composite" presStyleCnt="0"/>
      <dgm:spPr/>
    </dgm:pt>
    <dgm:pt modelId="{761D3370-5BFE-4E21-A489-7484D975F7D2}" type="pres">
      <dgm:prSet presAssocID="{70764A05-ABA5-44A2-8308-0C6DB9CE66FD}" presName="ConnectorPoint" presStyleLbl="lnNode1" presStyleIdx="4" presStyleCnt="5"/>
      <dgm:spPr>
        <a:solidFill>
          <a:schemeClr val="accent5">
            <a:hueOff val="-12152150"/>
            <a:satOff val="-826"/>
            <a:lumOff val="19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22FB57-6340-49E2-B0F6-1EC32B04F107}" type="pres">
      <dgm:prSet presAssocID="{70764A05-ABA5-44A2-8308-0C6DB9CE66FD}" presName="DropPinPlaceHolder" presStyleCnt="0"/>
      <dgm:spPr/>
    </dgm:pt>
    <dgm:pt modelId="{A2115EA1-C3F2-4A51-8CC0-C0B741BB33A0}" type="pres">
      <dgm:prSet presAssocID="{70764A05-ABA5-44A2-8308-0C6DB9CE66FD}" presName="DropPin" presStyleLbl="alignNode1" presStyleIdx="4" presStyleCnt="5"/>
      <dgm:spPr/>
    </dgm:pt>
    <dgm:pt modelId="{2EF835FA-2801-49BA-9CF8-23990273306A}" type="pres">
      <dgm:prSet presAssocID="{70764A05-ABA5-44A2-8308-0C6DB9CE66FD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1B4D9A72-E56B-43A6-99A1-DEB63F4D856E}" type="pres">
      <dgm:prSet presAssocID="{70764A05-ABA5-44A2-8308-0C6DB9CE66FD}" presName="L2TextContainer" presStyleLbl="revTx" presStyleIdx="8" presStyleCnt="10">
        <dgm:presLayoutVars>
          <dgm:bulletEnabled val="1"/>
        </dgm:presLayoutVars>
      </dgm:prSet>
      <dgm:spPr/>
    </dgm:pt>
    <dgm:pt modelId="{464A1D5B-7E2A-4676-ADAD-894F2F5016B6}" type="pres">
      <dgm:prSet presAssocID="{70764A05-ABA5-44A2-8308-0C6DB9CE66F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617B80A8-72B9-48BA-B2DD-87DE9231748F}" type="pres">
      <dgm:prSet presAssocID="{70764A05-ABA5-44A2-8308-0C6DB9CE66FD}" presName="ConnectLine" presStyleLbl="sibTrans1D1" presStyleIdx="4" presStyleCnt="5"/>
      <dgm:spPr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dash"/>
          <a:miter lim="800000"/>
        </a:ln>
        <a:effectLst/>
      </dgm:spPr>
    </dgm:pt>
    <dgm:pt modelId="{02ADDD21-1E79-402F-BB85-190DA0661D6D}" type="pres">
      <dgm:prSet presAssocID="{70764A05-ABA5-44A2-8308-0C6DB9CE66FD}" presName="EmptyPlaceHolder" presStyleCnt="0"/>
      <dgm:spPr/>
    </dgm:pt>
  </dgm:ptLst>
  <dgm:cxnLst>
    <dgm:cxn modelId="{6CD1AD01-41EB-4376-AD89-3A3DC304CFE1}" type="presOf" srcId="{B560D193-4204-4C65-94AF-4242A5E5EE1A}" destId="{520DC766-FAB1-4E14-8DBF-410E676EA5C7}" srcOrd="0" destOrd="0" presId="urn:microsoft.com/office/officeart/2017/3/layout/DropPinTimeline"/>
    <dgm:cxn modelId="{06926007-5247-4F65-A50D-F31B67ADBE28}" type="presOf" srcId="{0298DEE8-B1BC-4DAF-8202-C05A8DF85E66}" destId="{1B4D9A72-E56B-43A6-99A1-DEB63F4D856E}" srcOrd="0" destOrd="1" presId="urn:microsoft.com/office/officeart/2017/3/layout/DropPinTimeline"/>
    <dgm:cxn modelId="{EADFFE08-3962-49F9-8D18-7AC7AC903D99}" type="presOf" srcId="{D91AB5C9-AF59-4697-84E1-0CE816E40280}" destId="{28C94FC7-2B8E-45B9-AC8A-3176AD3EDE43}" srcOrd="0" destOrd="0" presId="urn:microsoft.com/office/officeart/2017/3/layout/DropPinTimeline"/>
    <dgm:cxn modelId="{8F04F82F-F580-4B94-A945-BC79DED793BF}" type="presOf" srcId="{70764A05-ABA5-44A2-8308-0C6DB9CE66FD}" destId="{464A1D5B-7E2A-4676-ADAD-894F2F5016B6}" srcOrd="0" destOrd="0" presId="urn:microsoft.com/office/officeart/2017/3/layout/DropPinTimeline"/>
    <dgm:cxn modelId="{5CEC1B3E-A96C-4315-8F90-64AAE8021080}" type="presOf" srcId="{946EF288-2B9B-4B0E-8813-B65089EB892E}" destId="{7DC635CC-CFEA-432B-8081-12725B6C3AD0}" srcOrd="0" destOrd="1" presId="urn:microsoft.com/office/officeart/2017/3/layout/DropPinTimeline"/>
    <dgm:cxn modelId="{E8C02440-DEB1-48C4-8077-257496A282A8}" type="presOf" srcId="{FE310900-05FD-4D9A-85BA-D387F9EFC57C}" destId="{7DC635CC-CFEA-432B-8081-12725B6C3AD0}" srcOrd="0" destOrd="0" presId="urn:microsoft.com/office/officeart/2017/3/layout/DropPinTimeline"/>
    <dgm:cxn modelId="{DEBC4262-78B2-45B0-8779-93E51483B7A7}" srcId="{E7FF5405-4A53-4D04-B3B5-17B3673A098B}" destId="{7FA2F879-F6A7-431A-94DD-5BE24744866E}" srcOrd="0" destOrd="0" parTransId="{13666F95-6ECD-423B-806C-D4D67571CE4A}" sibTransId="{A6BF0828-1520-4537-99EB-F1C93F54B726}"/>
    <dgm:cxn modelId="{A2C0D747-05D9-4060-BD4A-A772BA1EB4FF}" srcId="{99D10ACE-55FF-4675-9AA8-D1A18A8C7135}" destId="{D91AB5C9-AF59-4697-84E1-0CE816E40280}" srcOrd="2" destOrd="0" parTransId="{F0330865-8654-40B5-BD64-FE0C5F2B90C6}" sibTransId="{E00A404D-5A13-479C-A7FC-A288ABCA1D02}"/>
    <dgm:cxn modelId="{682A8E4C-365E-4988-AC01-9F410E82A596}" srcId="{8AE197A5-818A-426B-B1D5-0DA73040B11B}" destId="{B560D193-4204-4C65-94AF-4242A5E5EE1A}" srcOrd="0" destOrd="0" parTransId="{248821A6-8635-498A-B0E1-8A518245589C}" sibTransId="{50F76C4C-65EE-47C4-AFB2-150BAEE15C60}"/>
    <dgm:cxn modelId="{5CF18575-7F13-4785-9DE0-C391B5035A64}" type="presOf" srcId="{8AE197A5-818A-426B-B1D5-0DA73040B11B}" destId="{35B02B6D-BFE3-40F0-A4F5-171D844851DD}" srcOrd="0" destOrd="0" presId="urn:microsoft.com/office/officeart/2017/3/layout/DropPinTimeline"/>
    <dgm:cxn modelId="{C548E157-B810-46C8-BFA3-A2437DA3F908}" type="presOf" srcId="{7FA2F879-F6A7-431A-94DD-5BE24744866E}" destId="{60F1B23D-B7FA-4202-B7A1-070AD752F1C1}" srcOrd="0" destOrd="0" presId="urn:microsoft.com/office/officeart/2017/3/layout/DropPinTimeline"/>
    <dgm:cxn modelId="{9A77F858-1A0D-471F-A4C1-1773D38DAD29}" srcId="{4C5CF0C4-B34A-42B2-9F91-E9FCDC80543A}" destId="{0298DEE8-B1BC-4DAF-8202-C05A8DF85E66}" srcOrd="0" destOrd="0" parTransId="{8B1FA42F-C947-4D5A-9955-7B355C3B1D93}" sibTransId="{B0125980-3B6E-497B-AA01-FE5A0F9FAB88}"/>
    <dgm:cxn modelId="{0D19D685-A6F4-41B5-ABDD-95516C1504A7}" type="presOf" srcId="{2173ACDF-673B-4107-A53F-AD69B757D886}" destId="{4A0F9E3A-496B-4185-8954-F235647163CF}" srcOrd="0" destOrd="0" presId="urn:microsoft.com/office/officeart/2017/3/layout/DropPinTimeline"/>
    <dgm:cxn modelId="{C4511797-C116-4C91-B606-8672F85F688F}" srcId="{D91AB5C9-AF59-4697-84E1-0CE816E40280}" destId="{946EF288-2B9B-4B0E-8813-B65089EB892E}" srcOrd="1" destOrd="0" parTransId="{3EDE57E7-3C22-483E-A68F-BC87DBA5BB87}" sibTransId="{FB800B85-28EE-4B58-8715-B650829AA792}"/>
    <dgm:cxn modelId="{64BE439A-5C0D-4AA4-8742-50D3E35CB7A2}" type="presOf" srcId="{E58536E1-B8C6-44B6-8B81-2ECAD7F2BCBF}" destId="{520DC766-FAB1-4E14-8DBF-410E676EA5C7}" srcOrd="0" destOrd="1" presId="urn:microsoft.com/office/officeart/2017/3/layout/DropPinTimeline"/>
    <dgm:cxn modelId="{69092A9B-4280-4608-9E07-CC98722AA292}" type="presOf" srcId="{A2C35EF0-1538-420B-9F4B-21148D3EBF0D}" destId="{760046AC-1290-4DBC-8A88-C28A91838CD8}" srcOrd="0" destOrd="0" presId="urn:microsoft.com/office/officeart/2017/3/layout/DropPinTimeline"/>
    <dgm:cxn modelId="{5B98FBA2-C240-4E69-9DC4-BA2FA8FAB3E1}" srcId="{99D10ACE-55FF-4675-9AA8-D1A18A8C7135}" destId="{70764A05-ABA5-44A2-8308-0C6DB9CE66FD}" srcOrd="4" destOrd="0" parTransId="{66CE9977-40E5-4B50-88E2-3B9C2C71F934}" sibTransId="{FBD594AA-604C-4F03-B1E3-ABC004679DA4}"/>
    <dgm:cxn modelId="{3B4C06A5-F140-4458-9DB2-31F1403779AF}" type="presOf" srcId="{99D10ACE-55FF-4675-9AA8-D1A18A8C7135}" destId="{878A74AF-0B33-44D1-AD03-7377C2B7AA6C}" srcOrd="0" destOrd="0" presId="urn:microsoft.com/office/officeart/2017/3/layout/DropPinTimeline"/>
    <dgm:cxn modelId="{B421B9A7-35F5-49D5-A52B-45F407D34E76}" srcId="{99D10ACE-55FF-4675-9AA8-D1A18A8C7135}" destId="{E7FF5405-4A53-4D04-B3B5-17B3673A098B}" srcOrd="0" destOrd="0" parTransId="{7F25A9B1-B86C-4054-9939-F5E58DA97F3C}" sibTransId="{53680778-3D5D-4ACB-9E4D-BFC7C4CF1F99}"/>
    <dgm:cxn modelId="{D027A6A9-EB35-463E-9CD7-1F1F335F025A}" srcId="{2173ACDF-673B-4107-A53F-AD69B757D886}" destId="{A2C35EF0-1538-420B-9F4B-21148D3EBF0D}" srcOrd="0" destOrd="0" parTransId="{4F4BDAD0-8235-4EA3-B372-763D4894EB75}" sibTransId="{DD601AD2-BE2A-4BCC-9474-7DCA75FCE029}"/>
    <dgm:cxn modelId="{364767B1-6A9F-4EFF-BEEC-296325E7F423}" type="presOf" srcId="{E7FF5405-4A53-4D04-B3B5-17B3673A098B}" destId="{2ED4F595-7935-43C7-9F90-8AC3A59B7B12}" srcOrd="0" destOrd="0" presId="urn:microsoft.com/office/officeart/2017/3/layout/DropPinTimeline"/>
    <dgm:cxn modelId="{16948BB9-8A70-4DA1-86BF-30B2ED303BC9}" srcId="{8AE197A5-818A-426B-B1D5-0DA73040B11B}" destId="{E58536E1-B8C6-44B6-8B81-2ECAD7F2BCBF}" srcOrd="1" destOrd="0" parTransId="{5EDBB5C5-9DDF-4B28-A46A-B3FC1A8F326A}" sibTransId="{64D48FB1-8AAC-4AEF-A924-A8D163A53731}"/>
    <dgm:cxn modelId="{83B8CDC9-F63B-4C73-8371-520590CF3B40}" srcId="{70764A05-ABA5-44A2-8308-0C6DB9CE66FD}" destId="{4C5CF0C4-B34A-42B2-9F91-E9FCDC80543A}" srcOrd="0" destOrd="0" parTransId="{08532CCC-526B-4CF4-951A-4085C4C98E0E}" sibTransId="{C6755FCA-59D4-4953-BB73-682A5EA1C0BC}"/>
    <dgm:cxn modelId="{ECD86ED2-6758-44D2-9134-02466F3A07C9}" srcId="{D91AB5C9-AF59-4697-84E1-0CE816E40280}" destId="{FE310900-05FD-4D9A-85BA-D387F9EFC57C}" srcOrd="0" destOrd="0" parTransId="{32863A6B-51EF-42F5-8F2E-13AA5EA878E3}" sibTransId="{54E499FD-9B83-4EA9-A110-FF3A93217B3F}"/>
    <dgm:cxn modelId="{032C16D6-026F-4CAF-9FBB-A3346305EAD7}" srcId="{99D10ACE-55FF-4675-9AA8-D1A18A8C7135}" destId="{8AE197A5-818A-426B-B1D5-0DA73040B11B}" srcOrd="1" destOrd="0" parTransId="{1B471725-D646-4CBF-975E-6DD68FE8FE5F}" sibTransId="{A7A25CD4-0853-4207-A83C-96E47057F0BC}"/>
    <dgm:cxn modelId="{D1F635E0-CFF4-41BA-80F2-93BB6B8FD641}" srcId="{99D10ACE-55FF-4675-9AA8-D1A18A8C7135}" destId="{2173ACDF-673B-4107-A53F-AD69B757D886}" srcOrd="3" destOrd="0" parTransId="{75AD6BA3-976D-4620-BACD-B24C7CA06D5A}" sibTransId="{4D914425-B540-4C54-B8A6-46073AAD2311}"/>
    <dgm:cxn modelId="{63A845E2-129A-482C-8529-DA5089BA97C2}" type="presOf" srcId="{4C5CF0C4-B34A-42B2-9F91-E9FCDC80543A}" destId="{1B4D9A72-E56B-43A6-99A1-DEB63F4D856E}" srcOrd="0" destOrd="0" presId="urn:microsoft.com/office/officeart/2017/3/layout/DropPinTimeline"/>
    <dgm:cxn modelId="{E709CBB7-D342-409C-987C-FAAB2A380350}" type="presParOf" srcId="{878A74AF-0B33-44D1-AD03-7377C2B7AA6C}" destId="{18FC99B9-EB37-4A96-B40B-EA9273EADFDA}" srcOrd="0" destOrd="0" presId="urn:microsoft.com/office/officeart/2017/3/layout/DropPinTimeline"/>
    <dgm:cxn modelId="{373F5345-C3BD-4129-B661-6DA1839054A1}" type="presParOf" srcId="{878A74AF-0B33-44D1-AD03-7377C2B7AA6C}" destId="{889AF484-EEAE-4D36-BC72-E176A37DA8AF}" srcOrd="1" destOrd="0" presId="urn:microsoft.com/office/officeart/2017/3/layout/DropPinTimeline"/>
    <dgm:cxn modelId="{F121FDEC-7070-4ABC-AA32-131B444235B0}" type="presParOf" srcId="{889AF484-EEAE-4D36-BC72-E176A37DA8AF}" destId="{A4379CAA-55A0-4489-876C-DA985A6F78D1}" srcOrd="0" destOrd="0" presId="urn:microsoft.com/office/officeart/2017/3/layout/DropPinTimeline"/>
    <dgm:cxn modelId="{0D10261E-CE41-46E9-A07D-BAEF2D99EDE7}" type="presParOf" srcId="{A4379CAA-55A0-4489-876C-DA985A6F78D1}" destId="{831B8C28-07FF-4DC5-BFE8-0B4FB25355DA}" srcOrd="0" destOrd="0" presId="urn:microsoft.com/office/officeart/2017/3/layout/DropPinTimeline"/>
    <dgm:cxn modelId="{D7FF5376-5C29-440C-B844-06FF6121AB3A}" type="presParOf" srcId="{A4379CAA-55A0-4489-876C-DA985A6F78D1}" destId="{A82D9E3D-C744-4DC6-976A-2B47D58519A6}" srcOrd="1" destOrd="0" presId="urn:microsoft.com/office/officeart/2017/3/layout/DropPinTimeline"/>
    <dgm:cxn modelId="{F5D543ED-7600-4C64-865B-CCF060D20961}" type="presParOf" srcId="{A82D9E3D-C744-4DC6-976A-2B47D58519A6}" destId="{192F5DB1-A86F-4C23-A8B3-B69C1DFE3DE2}" srcOrd="0" destOrd="0" presId="urn:microsoft.com/office/officeart/2017/3/layout/DropPinTimeline"/>
    <dgm:cxn modelId="{707674A0-1552-49CF-A4D9-96DD2A54B939}" type="presParOf" srcId="{A82D9E3D-C744-4DC6-976A-2B47D58519A6}" destId="{82E55E6A-1AB5-4AFF-ADCB-9C4CDCED73A6}" srcOrd="1" destOrd="0" presId="urn:microsoft.com/office/officeart/2017/3/layout/DropPinTimeline"/>
    <dgm:cxn modelId="{F3B05F0E-B5DD-4604-9440-D2346F9B7746}" type="presParOf" srcId="{A4379CAA-55A0-4489-876C-DA985A6F78D1}" destId="{60F1B23D-B7FA-4202-B7A1-070AD752F1C1}" srcOrd="2" destOrd="0" presId="urn:microsoft.com/office/officeart/2017/3/layout/DropPinTimeline"/>
    <dgm:cxn modelId="{CAC9DDA6-DA13-43E3-B793-FFE3DCE0F185}" type="presParOf" srcId="{A4379CAA-55A0-4489-876C-DA985A6F78D1}" destId="{2ED4F595-7935-43C7-9F90-8AC3A59B7B12}" srcOrd="3" destOrd="0" presId="urn:microsoft.com/office/officeart/2017/3/layout/DropPinTimeline"/>
    <dgm:cxn modelId="{B8163AE6-C81A-4F76-8A82-FE5602928A39}" type="presParOf" srcId="{A4379CAA-55A0-4489-876C-DA985A6F78D1}" destId="{0726111F-6C84-4963-888B-21F0D5BBB406}" srcOrd="4" destOrd="0" presId="urn:microsoft.com/office/officeart/2017/3/layout/DropPinTimeline"/>
    <dgm:cxn modelId="{0C19EFFB-D0CD-4E23-95D9-DA620A8F03C0}" type="presParOf" srcId="{A4379CAA-55A0-4489-876C-DA985A6F78D1}" destId="{15B61FD8-62F6-4A31-B6B9-5E9107E2C4C8}" srcOrd="5" destOrd="0" presId="urn:microsoft.com/office/officeart/2017/3/layout/DropPinTimeline"/>
    <dgm:cxn modelId="{F08D4CE4-C56F-495E-90BB-3E0C4815B5B0}" type="presParOf" srcId="{889AF484-EEAE-4D36-BC72-E176A37DA8AF}" destId="{E6030DE0-9E3F-4B23-B20D-9AA6DE1CF86F}" srcOrd="1" destOrd="0" presId="urn:microsoft.com/office/officeart/2017/3/layout/DropPinTimeline"/>
    <dgm:cxn modelId="{28FEA120-3D1C-4B71-B548-D2CE0F17AF56}" type="presParOf" srcId="{889AF484-EEAE-4D36-BC72-E176A37DA8AF}" destId="{F8A82C2E-9782-4477-A121-3A5A8CD7BA38}" srcOrd="2" destOrd="0" presId="urn:microsoft.com/office/officeart/2017/3/layout/DropPinTimeline"/>
    <dgm:cxn modelId="{99C6543A-EC57-4714-9FD5-3689415629FF}" type="presParOf" srcId="{F8A82C2E-9782-4477-A121-3A5A8CD7BA38}" destId="{442E3C37-FB5F-47DF-8A3A-C6F864E28E53}" srcOrd="0" destOrd="0" presId="urn:microsoft.com/office/officeart/2017/3/layout/DropPinTimeline"/>
    <dgm:cxn modelId="{054FED75-42F7-427C-9BA2-FF87087B51A9}" type="presParOf" srcId="{F8A82C2E-9782-4477-A121-3A5A8CD7BA38}" destId="{D918D53A-5847-48DE-B5A8-E7E48CDF7F7A}" srcOrd="1" destOrd="0" presId="urn:microsoft.com/office/officeart/2017/3/layout/DropPinTimeline"/>
    <dgm:cxn modelId="{F1D00FB4-D4C1-448F-959C-7D47DFD27234}" type="presParOf" srcId="{D918D53A-5847-48DE-B5A8-E7E48CDF7F7A}" destId="{80B6A8A4-DE88-475C-929F-4966430E699A}" srcOrd="0" destOrd="0" presId="urn:microsoft.com/office/officeart/2017/3/layout/DropPinTimeline"/>
    <dgm:cxn modelId="{123D8284-7348-4BF2-834D-65D53531D181}" type="presParOf" srcId="{D918D53A-5847-48DE-B5A8-E7E48CDF7F7A}" destId="{BAC2ED4D-23ED-4A14-BCBE-D199085DC26E}" srcOrd="1" destOrd="0" presId="urn:microsoft.com/office/officeart/2017/3/layout/DropPinTimeline"/>
    <dgm:cxn modelId="{1E443EDB-0E55-419F-AFCA-F9D20414C4F4}" type="presParOf" srcId="{F8A82C2E-9782-4477-A121-3A5A8CD7BA38}" destId="{520DC766-FAB1-4E14-8DBF-410E676EA5C7}" srcOrd="2" destOrd="0" presId="urn:microsoft.com/office/officeart/2017/3/layout/DropPinTimeline"/>
    <dgm:cxn modelId="{2B4151E3-129F-4662-9E2F-F57355043AB3}" type="presParOf" srcId="{F8A82C2E-9782-4477-A121-3A5A8CD7BA38}" destId="{35B02B6D-BFE3-40F0-A4F5-171D844851DD}" srcOrd="3" destOrd="0" presId="urn:microsoft.com/office/officeart/2017/3/layout/DropPinTimeline"/>
    <dgm:cxn modelId="{58BDA09F-9A2D-4282-A58A-6F66729EA526}" type="presParOf" srcId="{F8A82C2E-9782-4477-A121-3A5A8CD7BA38}" destId="{C8A14136-7722-4C60-988E-A050F709CDE7}" srcOrd="4" destOrd="0" presId="urn:microsoft.com/office/officeart/2017/3/layout/DropPinTimeline"/>
    <dgm:cxn modelId="{6894496F-1738-4C8B-A4B0-B3A5BD739C9C}" type="presParOf" srcId="{F8A82C2E-9782-4477-A121-3A5A8CD7BA38}" destId="{C636012F-8463-40D5-AA41-CBADAA911BD8}" srcOrd="5" destOrd="0" presId="urn:microsoft.com/office/officeart/2017/3/layout/DropPinTimeline"/>
    <dgm:cxn modelId="{2C3E7EA9-DE2C-4D7A-9055-B155D9BBB9F9}" type="presParOf" srcId="{889AF484-EEAE-4D36-BC72-E176A37DA8AF}" destId="{1496D58D-0DB2-473E-85D4-B330F655D130}" srcOrd="3" destOrd="0" presId="urn:microsoft.com/office/officeart/2017/3/layout/DropPinTimeline"/>
    <dgm:cxn modelId="{21254E22-6B5F-4620-A885-DD6F342516C4}" type="presParOf" srcId="{889AF484-EEAE-4D36-BC72-E176A37DA8AF}" destId="{BA5DB730-7FE1-48D8-8BF6-FEF47ABDB9AF}" srcOrd="4" destOrd="0" presId="urn:microsoft.com/office/officeart/2017/3/layout/DropPinTimeline"/>
    <dgm:cxn modelId="{C4867361-AE27-41C3-A789-CADBB3BC32DE}" type="presParOf" srcId="{BA5DB730-7FE1-48D8-8BF6-FEF47ABDB9AF}" destId="{18CE53F3-8AA6-4756-9B55-4862A501AB59}" srcOrd="0" destOrd="0" presId="urn:microsoft.com/office/officeart/2017/3/layout/DropPinTimeline"/>
    <dgm:cxn modelId="{E9291945-9E28-4A5A-B27A-E5E8B99416FF}" type="presParOf" srcId="{BA5DB730-7FE1-48D8-8BF6-FEF47ABDB9AF}" destId="{01B0D74E-43DD-4C3C-B83C-0074AB8A6CD8}" srcOrd="1" destOrd="0" presId="urn:microsoft.com/office/officeart/2017/3/layout/DropPinTimeline"/>
    <dgm:cxn modelId="{82134D37-13A4-4CBE-9F18-B81B3D70AD6C}" type="presParOf" srcId="{01B0D74E-43DD-4C3C-B83C-0074AB8A6CD8}" destId="{F2BE0E79-B3B8-4D6B-BE6C-B8860291FC58}" srcOrd="0" destOrd="0" presId="urn:microsoft.com/office/officeart/2017/3/layout/DropPinTimeline"/>
    <dgm:cxn modelId="{EFC28372-948B-49FA-BBCC-36D31FD40055}" type="presParOf" srcId="{01B0D74E-43DD-4C3C-B83C-0074AB8A6CD8}" destId="{89860F2C-B2DC-4175-B275-D49E48B84048}" srcOrd="1" destOrd="0" presId="urn:microsoft.com/office/officeart/2017/3/layout/DropPinTimeline"/>
    <dgm:cxn modelId="{476EC596-D037-4F6E-9714-56B117A9ABB5}" type="presParOf" srcId="{BA5DB730-7FE1-48D8-8BF6-FEF47ABDB9AF}" destId="{7DC635CC-CFEA-432B-8081-12725B6C3AD0}" srcOrd="2" destOrd="0" presId="urn:microsoft.com/office/officeart/2017/3/layout/DropPinTimeline"/>
    <dgm:cxn modelId="{315C6B71-EAEF-474C-9A9B-A0CD6199E1DE}" type="presParOf" srcId="{BA5DB730-7FE1-48D8-8BF6-FEF47ABDB9AF}" destId="{28C94FC7-2B8E-45B9-AC8A-3176AD3EDE43}" srcOrd="3" destOrd="0" presId="urn:microsoft.com/office/officeart/2017/3/layout/DropPinTimeline"/>
    <dgm:cxn modelId="{5C19EF83-450E-44FB-9FD6-AD43BE7B0695}" type="presParOf" srcId="{BA5DB730-7FE1-48D8-8BF6-FEF47ABDB9AF}" destId="{FDD030D6-D8C2-4C4F-B043-4082AFD41E15}" srcOrd="4" destOrd="0" presId="urn:microsoft.com/office/officeart/2017/3/layout/DropPinTimeline"/>
    <dgm:cxn modelId="{22C38E15-3BB9-4B26-B18A-1235F6FDC454}" type="presParOf" srcId="{BA5DB730-7FE1-48D8-8BF6-FEF47ABDB9AF}" destId="{08A2B8BA-6C55-4083-BA34-0AF36CB38EE7}" srcOrd="5" destOrd="0" presId="urn:microsoft.com/office/officeart/2017/3/layout/DropPinTimeline"/>
    <dgm:cxn modelId="{F85B0120-CB58-4938-8952-A9ACC982706A}" type="presParOf" srcId="{889AF484-EEAE-4D36-BC72-E176A37DA8AF}" destId="{D0B1B488-903D-48FD-9D86-3EBEE42F51CF}" srcOrd="5" destOrd="0" presId="urn:microsoft.com/office/officeart/2017/3/layout/DropPinTimeline"/>
    <dgm:cxn modelId="{CDD3290A-0E75-4D90-AF08-159B3CBEC7F9}" type="presParOf" srcId="{889AF484-EEAE-4D36-BC72-E176A37DA8AF}" destId="{18397627-D14D-42DB-B87E-80760F46AE39}" srcOrd="6" destOrd="0" presId="urn:microsoft.com/office/officeart/2017/3/layout/DropPinTimeline"/>
    <dgm:cxn modelId="{BACF2618-9D00-4E9C-87FA-0C7AC6401085}" type="presParOf" srcId="{18397627-D14D-42DB-B87E-80760F46AE39}" destId="{2E9180E2-502D-4026-A425-86E48F279D1E}" srcOrd="0" destOrd="0" presId="urn:microsoft.com/office/officeart/2017/3/layout/DropPinTimeline"/>
    <dgm:cxn modelId="{A15D2837-8716-4CDF-AE2A-AAFF387E895D}" type="presParOf" srcId="{18397627-D14D-42DB-B87E-80760F46AE39}" destId="{089A072A-EC72-4CAA-A0EB-B9A348172661}" srcOrd="1" destOrd="0" presId="urn:microsoft.com/office/officeart/2017/3/layout/DropPinTimeline"/>
    <dgm:cxn modelId="{9BA56226-F42A-4966-BC90-DD0B8A42E385}" type="presParOf" srcId="{089A072A-EC72-4CAA-A0EB-B9A348172661}" destId="{7BE28B37-F5C8-41A8-9A8C-5D1A653468CC}" srcOrd="0" destOrd="0" presId="urn:microsoft.com/office/officeart/2017/3/layout/DropPinTimeline"/>
    <dgm:cxn modelId="{47E64D02-2286-42D5-BB33-F2E087DB4DC8}" type="presParOf" srcId="{089A072A-EC72-4CAA-A0EB-B9A348172661}" destId="{3B4E8E83-9D88-4927-8419-679D3893C5B3}" srcOrd="1" destOrd="0" presId="urn:microsoft.com/office/officeart/2017/3/layout/DropPinTimeline"/>
    <dgm:cxn modelId="{15E316A7-8ADC-4CA8-A8C6-9F73EC547453}" type="presParOf" srcId="{18397627-D14D-42DB-B87E-80760F46AE39}" destId="{760046AC-1290-4DBC-8A88-C28A91838CD8}" srcOrd="2" destOrd="0" presId="urn:microsoft.com/office/officeart/2017/3/layout/DropPinTimeline"/>
    <dgm:cxn modelId="{CEBBEACB-73D0-456A-AA9C-BA62E7C49DBD}" type="presParOf" srcId="{18397627-D14D-42DB-B87E-80760F46AE39}" destId="{4A0F9E3A-496B-4185-8954-F235647163CF}" srcOrd="3" destOrd="0" presId="urn:microsoft.com/office/officeart/2017/3/layout/DropPinTimeline"/>
    <dgm:cxn modelId="{3C90C5B1-B71A-41EE-890D-3D8D613C833E}" type="presParOf" srcId="{18397627-D14D-42DB-B87E-80760F46AE39}" destId="{A1D9E9D6-3196-4BE4-BD53-6786F6551307}" srcOrd="4" destOrd="0" presId="urn:microsoft.com/office/officeart/2017/3/layout/DropPinTimeline"/>
    <dgm:cxn modelId="{465850C4-9C91-4591-980F-0A1119FFCB13}" type="presParOf" srcId="{18397627-D14D-42DB-B87E-80760F46AE39}" destId="{CD6E8F02-67C5-4F1C-925B-8055804B1209}" srcOrd="5" destOrd="0" presId="urn:microsoft.com/office/officeart/2017/3/layout/DropPinTimeline"/>
    <dgm:cxn modelId="{3D7CD983-84EB-49BE-B0FF-3FC68A91CEA1}" type="presParOf" srcId="{889AF484-EEAE-4D36-BC72-E176A37DA8AF}" destId="{A794C7B0-743C-47B2-BCD2-7529866A3DC4}" srcOrd="7" destOrd="0" presId="urn:microsoft.com/office/officeart/2017/3/layout/DropPinTimeline"/>
    <dgm:cxn modelId="{EC90E280-4434-47C6-9AE0-C9417987E6FB}" type="presParOf" srcId="{889AF484-EEAE-4D36-BC72-E176A37DA8AF}" destId="{19045C19-9D82-4AB8-9E99-74E9DBD7CAB1}" srcOrd="8" destOrd="0" presId="urn:microsoft.com/office/officeart/2017/3/layout/DropPinTimeline"/>
    <dgm:cxn modelId="{3F63C887-6671-455A-9342-EF37063CED7B}" type="presParOf" srcId="{19045C19-9D82-4AB8-9E99-74E9DBD7CAB1}" destId="{761D3370-5BFE-4E21-A489-7484D975F7D2}" srcOrd="0" destOrd="0" presId="urn:microsoft.com/office/officeart/2017/3/layout/DropPinTimeline"/>
    <dgm:cxn modelId="{B680AD44-3418-4437-96CA-F30B0E613878}" type="presParOf" srcId="{19045C19-9D82-4AB8-9E99-74E9DBD7CAB1}" destId="{0522FB57-6340-49E2-B0F6-1EC32B04F107}" srcOrd="1" destOrd="0" presId="urn:microsoft.com/office/officeart/2017/3/layout/DropPinTimeline"/>
    <dgm:cxn modelId="{0852C560-C6C4-4B85-93E4-089F505B7857}" type="presParOf" srcId="{0522FB57-6340-49E2-B0F6-1EC32B04F107}" destId="{A2115EA1-C3F2-4A51-8CC0-C0B741BB33A0}" srcOrd="0" destOrd="0" presId="urn:microsoft.com/office/officeart/2017/3/layout/DropPinTimeline"/>
    <dgm:cxn modelId="{8D170EC6-846C-467A-B574-B4E323824BEB}" type="presParOf" srcId="{0522FB57-6340-49E2-B0F6-1EC32B04F107}" destId="{2EF835FA-2801-49BA-9CF8-23990273306A}" srcOrd="1" destOrd="0" presId="urn:microsoft.com/office/officeart/2017/3/layout/DropPinTimeline"/>
    <dgm:cxn modelId="{0458E165-758E-4535-8C75-39D211A65489}" type="presParOf" srcId="{19045C19-9D82-4AB8-9E99-74E9DBD7CAB1}" destId="{1B4D9A72-E56B-43A6-99A1-DEB63F4D856E}" srcOrd="2" destOrd="0" presId="urn:microsoft.com/office/officeart/2017/3/layout/DropPinTimeline"/>
    <dgm:cxn modelId="{AA29D1DA-56FA-4055-B76D-59F9A6FEEFF9}" type="presParOf" srcId="{19045C19-9D82-4AB8-9E99-74E9DBD7CAB1}" destId="{464A1D5B-7E2A-4676-ADAD-894F2F5016B6}" srcOrd="3" destOrd="0" presId="urn:microsoft.com/office/officeart/2017/3/layout/DropPinTimeline"/>
    <dgm:cxn modelId="{A95E743A-CFBC-402B-A0CD-78244CE20E2E}" type="presParOf" srcId="{19045C19-9D82-4AB8-9E99-74E9DBD7CAB1}" destId="{617B80A8-72B9-48BA-B2DD-87DE9231748F}" srcOrd="4" destOrd="0" presId="urn:microsoft.com/office/officeart/2017/3/layout/DropPinTimeline"/>
    <dgm:cxn modelId="{BC84395E-62EC-4FAD-A124-885B2882C367}" type="presParOf" srcId="{19045C19-9D82-4AB8-9E99-74E9DBD7CAB1}" destId="{02ADDD21-1E79-402F-BB85-190DA0661D6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C99B9-EB37-4A96-B40B-EA9273EADFD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5DB1-A86F-4C23-A8B3-B69C1DFE3DE2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E55E6A-1AB5-4AFF-ADCB-9C4CDCED73A6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1B23D-B7FA-4202-B7A1-070AD752F1C1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Approach to data cleaning and matchings – what are you going to try?</a:t>
          </a:r>
        </a:p>
      </dsp:txBody>
      <dsp:txXfrm>
        <a:off x="453188" y="887672"/>
        <a:ext cx="2916487" cy="1287996"/>
      </dsp:txXfrm>
    </dsp:sp>
    <dsp:sp modelId="{2ED4F595-7935-43C7-9F90-8AC3A59B7B12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6 June</a:t>
          </a:r>
        </a:p>
      </dsp:txBody>
      <dsp:txXfrm>
        <a:off x="453188" y="435133"/>
        <a:ext cx="2916487" cy="452539"/>
      </dsp:txXfrm>
    </dsp:sp>
    <dsp:sp modelId="{0726111F-6C84-4963-888B-21F0D5BBB406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B8C28-07FF-4DC5-BFE8-0B4FB25355DA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B6A8A4-DE88-475C-929F-4966430E699A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C2ED4D-23ED-4A14-BCBE-D199085DC26E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C766-FAB1-4E14-8DBF-410E676EA5C7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Questions and Small Wins feedback for data cleaning.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Choice of platform to present the answers</a:t>
          </a:r>
        </a:p>
      </dsp:txBody>
      <dsp:txXfrm>
        <a:off x="2203303" y="2175669"/>
        <a:ext cx="2916487" cy="1287996"/>
      </dsp:txXfrm>
    </dsp:sp>
    <dsp:sp modelId="{35B02B6D-BFE3-40F0-A4F5-171D844851DD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Mon. 10 June</a:t>
          </a:r>
        </a:p>
      </dsp:txBody>
      <dsp:txXfrm>
        <a:off x="2203303" y="3463665"/>
        <a:ext cx="2916487" cy="452539"/>
      </dsp:txXfrm>
    </dsp:sp>
    <dsp:sp modelId="{C8A14136-7722-4C60-988E-A050F709CDE7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3C37-FB5F-47DF-8A3A-C6F864E28E53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BE0E79-B3B8-4D6B-BE6C-B8860291FC58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860F2C-B2DC-4175-B275-D49E48B84048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635CC-CFEA-432B-8081-12725B6C3AD0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Small Wins – results for data cleaning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 prototype of presentation platform</a:t>
          </a:r>
        </a:p>
      </dsp:txBody>
      <dsp:txXfrm>
        <a:off x="3953419" y="887672"/>
        <a:ext cx="2916487" cy="1287996"/>
      </dsp:txXfrm>
    </dsp:sp>
    <dsp:sp modelId="{28C94FC7-2B8E-45B9-AC8A-3176AD3EDE43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Mon. 17 June</a:t>
          </a:r>
        </a:p>
      </dsp:txBody>
      <dsp:txXfrm>
        <a:off x="3953419" y="435133"/>
        <a:ext cx="2916487" cy="452539"/>
      </dsp:txXfrm>
    </dsp:sp>
    <dsp:sp modelId="{FDD030D6-D8C2-4C4F-B043-4082AFD41E15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E53F3-8AA6-4756-9B55-4862A501AB59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E28B37-F5C8-41A8-9A8C-5D1A653468CC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4E8E83-9D88-4927-8419-679D3893C5B3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046AC-1290-4DBC-8A88-C28A91838CD8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Platform for delivery – internal delivery to Fred/Barend/Trent</a:t>
          </a:r>
        </a:p>
      </dsp:txBody>
      <dsp:txXfrm>
        <a:off x="5703534" y="2175669"/>
        <a:ext cx="2916487" cy="1287996"/>
      </dsp:txXfrm>
    </dsp:sp>
    <dsp:sp modelId="{4A0F9E3A-496B-4185-8954-F235647163CF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Mon. 24 June</a:t>
          </a:r>
        </a:p>
      </dsp:txBody>
      <dsp:txXfrm>
        <a:off x="5703534" y="3463665"/>
        <a:ext cx="2916487" cy="452539"/>
      </dsp:txXfrm>
    </dsp:sp>
    <dsp:sp modelId="{A1D9E9D6-3196-4BE4-BD53-6786F6551307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80E2-502D-4026-A425-86E48F279D1E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15EA1-C3F2-4A51-8CC0-C0B741BB33A0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F835FA-2801-49BA-9CF8-23990273306A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D9A72-E56B-43A6-99A1-DEB63F4D856E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Final demonstration to analyst team.</a:t>
          </a:r>
        </a:p>
      </dsp:txBody>
      <dsp:txXfrm>
        <a:off x="7453649" y="887672"/>
        <a:ext cx="2916487" cy="1287996"/>
      </dsp:txXfrm>
    </dsp:sp>
    <dsp:sp modelId="{464A1D5B-7E2A-4676-ADAD-894F2F5016B6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– Fri. 27 June</a:t>
          </a:r>
        </a:p>
      </dsp:txBody>
      <dsp:txXfrm>
        <a:off x="7453649" y="435133"/>
        <a:ext cx="2916487" cy="452539"/>
      </dsp:txXfrm>
    </dsp:sp>
    <dsp:sp modelId="{617B80A8-72B9-48BA-B2DD-87DE9231748F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D3370-5BFE-4E21-A489-7484D975F7D2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17D-4952-0DBC-BF35-79F381AE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956A9-7153-0E1E-0DB3-19D8BED6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27FF-32B2-18A6-6FC1-F662ED5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108E-044B-A901-BD10-10F3B507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4D1F-FAA1-D338-A10C-702B2339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82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33B9-F0C9-711A-4F08-4B652173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B0BF9-117A-BF1A-9C49-65FED6599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E94A-8C5C-D51F-2C6F-2BDB5D8C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206D-EF60-2D74-64A0-20C09755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3DD2-02B1-96BE-9DD9-57D96E2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77A8-F2F4-844D-0D52-FA9FB1EDF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F0320-B923-32C0-F428-90A26FB7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E909-63E6-88D8-9F92-CBB1845E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23A5-EB56-6114-C6F3-78767D09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1D14-52F8-A623-C0CB-EBFCFFDE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5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A4FA-C58E-560F-5185-31E33971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C7B6-639A-D04B-2391-488A469B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FEDE-9A0F-C700-912D-93053438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BFAF-1C97-9752-C1C2-B8CE9B9B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C61F-21E9-DFA4-6FE9-F4F318E9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8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CC2-44BA-116A-EBF5-3C4730F0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0508-FAF4-2E03-E326-1E4F932A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BBC2-CA85-7BA1-837B-2A5BC116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44F2-4AA4-6913-14A4-851E9058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ECB4-66E4-D10F-3502-BAE8C344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69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A989-C0C2-339F-5A56-FB872F54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2141-33FF-AF1D-7335-672671E4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589C4-FD87-B146-6A0D-E4166004B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E875-F992-5856-BE4C-15B6A806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47E3-B55F-B4C4-C01F-0F950431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1596-E87C-4D5F-33DD-1D8F160E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04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1A67-F722-89E9-F1EB-C73D07F1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2AF14-BDDA-782E-F20F-A8B0B1AB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F984-7FE2-2C93-8EAF-6B5AECF1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5AA9D-F412-0CEE-87B6-865FEBC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54016-31AF-BFD6-1CC6-14B531D0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323E7-66EC-777A-A28B-23E3B0C7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4E825-43B4-C5F5-E2BE-193C75E5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67F23-778C-4970-4872-CD7B10C6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87E0-9FDF-D9CF-0E2A-ADB8340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06A58-2996-033B-8D81-A4001FBA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1543-A16F-8634-1FDA-CA0CF5E8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5822F-3F93-77BE-8047-9647884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32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89A51-F8BA-EB0B-246A-302DD32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A9EED-40C1-4BB8-56BE-A93EF9B5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3DA5-0DCA-0F36-1399-DB5C983A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79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A78-C914-E32B-9813-B3F936F1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7C2-D85F-08EE-724A-E6B86EB9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C149-9630-A3CB-FF99-8875013F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73BF-127C-551E-E485-4254074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53C5-8BC3-F69D-3C93-BFBA3966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0D26-BA27-C98A-1B1B-C6F60DB5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064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FDD-C06D-7E72-5E84-471804CA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3C1C7-59DB-35F6-A53E-124BA24D3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774B-D4D2-1631-A8D2-592081D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ED37-9B78-23E3-C678-CD32C4E4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FE01-F9FF-3F4B-8BD0-EFF88829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3A60A-EF08-2952-AEC9-09C1457B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9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3E883-FD3D-ECC7-B2C0-ECCC058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FCA2-0293-A82A-DBBA-D089A941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8341-B674-5E16-89E9-5F3FE9352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C2E2C-0659-498B-8FD8-75D349A6C3EE}" type="datetimeFigureOut">
              <a:rPr lang="en-ZA" smtClean="0"/>
              <a:t>03/06/2024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F956-AB54-FA1E-7AF1-A3116F52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F822-5623-2C94-DE31-776EF9254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CEA50-5D4B-4822-80A6-15B4F1CF13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90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DD83-A002-756C-FB0C-7C9EE9D2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ZA" sz="4000">
                <a:solidFill>
                  <a:srgbClr val="FFFFFF"/>
                </a:solidFill>
              </a:rPr>
              <a:t>Where is Wally?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9ED-40A5-4D17-9D46-6D147D2F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ZA" sz="2000">
                <a:solidFill>
                  <a:srgbClr val="FFFFFF"/>
                </a:solidFill>
              </a:rPr>
              <a:t>3 June 2024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D4745B3-FF3E-7F30-96AB-D855DBF0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1347720"/>
            <a:ext cx="11327549" cy="2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04B3-D206-2E3C-898D-266E2963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4D8F-82B8-0A6A-0289-471FDCE3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Working solution </a:t>
            </a:r>
          </a:p>
          <a:p>
            <a:pPr lvl="1"/>
            <a:r>
              <a:rPr lang="en-ZA" dirty="0"/>
              <a:t>On the source data and on the test data</a:t>
            </a:r>
          </a:p>
          <a:p>
            <a:pPr lvl="1"/>
            <a:endParaRPr lang="en-ZA" dirty="0"/>
          </a:p>
          <a:p>
            <a:r>
              <a:rPr lang="en-ZA" dirty="0"/>
              <a:t>Presentation</a:t>
            </a:r>
          </a:p>
          <a:p>
            <a:pPr lvl="1"/>
            <a:r>
              <a:rPr lang="en-ZA" dirty="0"/>
              <a:t>Overview of the process</a:t>
            </a:r>
          </a:p>
          <a:p>
            <a:pPr lvl="1"/>
            <a:r>
              <a:rPr lang="en-ZA" dirty="0"/>
              <a:t>Description of the rational and ethical considerations</a:t>
            </a:r>
          </a:p>
          <a:p>
            <a:pPr lvl="1"/>
            <a:r>
              <a:rPr lang="en-ZA" dirty="0"/>
              <a:t>Suggestions of plans ahead, what could you not solve, what would you do if you had more time.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036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ople working on ideas">
            <a:extLst>
              <a:ext uri="{FF2B5EF4-FFF2-40B4-BE49-F238E27FC236}">
                <a16:creationId xmlns:a16="http://schemas.microsoft.com/office/drawing/2014/main" id="{6A2AB834-9908-FEBB-340F-A433BFA2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b="678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F95E2-DE1E-DCFC-C70F-B03D6C1C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Starter ideas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B5938-F341-686A-5F2C-7E0DA5E5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7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54A6-B3C3-0956-4780-47A20A9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Starter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D1D5-E8F5-5FAD-96FC-D826DC30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Name cleanup – Joe Biden is the same as Biden, Joe</a:t>
            </a:r>
          </a:p>
          <a:p>
            <a:r>
              <a:rPr lang="en-ZA" dirty="0"/>
              <a:t>Proximity matching – Donald Trump is near Trump (so the same)</a:t>
            </a:r>
          </a:p>
          <a:p>
            <a:r>
              <a:rPr lang="en-ZA" dirty="0"/>
              <a:t>Wiki knowledge graphs – More likely that “Trump” = Donald than Peter Trump</a:t>
            </a:r>
          </a:p>
          <a:p>
            <a:endParaRPr lang="en-ZA" dirty="0"/>
          </a:p>
          <a:p>
            <a:r>
              <a:rPr lang="en-ZA" dirty="0"/>
              <a:t>Remember, the analysts can make sense of things</a:t>
            </a:r>
          </a:p>
          <a:p>
            <a:pPr lvl="1"/>
            <a:r>
              <a:rPr lang="en-ZA" dirty="0"/>
              <a:t>100% accurate not as important as understandably accurate</a:t>
            </a:r>
          </a:p>
          <a:p>
            <a:pPr lvl="1"/>
            <a:endParaRPr lang="en-ZA" dirty="0"/>
          </a:p>
          <a:p>
            <a:r>
              <a:rPr lang="en-ZA" dirty="0"/>
              <a:t>Depending on your skills, you could apply AI or ML to this.</a:t>
            </a:r>
          </a:p>
          <a:p>
            <a:pPr lvl="1"/>
            <a:r>
              <a:rPr lang="en-ZA" dirty="0"/>
              <a:t>If you just use LLM to try and resolve everything, this would be too costly.   How would you manage that cost, are there alternatives you could give to use it less?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83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7EC-6BA6-56CB-3B80-6DB4DA89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Name cleanup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68901A-494F-AA8E-52DA-EF089BE39B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328988"/>
              </p:ext>
            </p:extLst>
          </p:nvPr>
        </p:nvGraphicFramePr>
        <p:xfrm>
          <a:off x="838200" y="1825625"/>
          <a:ext cx="51816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62633067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43924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Names extracted from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 of times in all articles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17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45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8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41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4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Mr.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57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Lutz, Fred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96874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CECC29-B2FD-E391-B464-DE338185E3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1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F0C4-FFD6-632D-7FE0-4084B8B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Improved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7FFA2-D0DF-9A9F-7C03-8CD4E3F7A53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5854338"/>
              </p:ext>
            </p:extLst>
          </p:nvPr>
        </p:nvGraphicFramePr>
        <p:xfrm>
          <a:off x="838200" y="1825625"/>
          <a:ext cx="5181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02795694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0206990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98205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 (Family/Single)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 (Full)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 of times in all articles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20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9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4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(other)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70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4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93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Mr. 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10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Lutz, Fred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8587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36F76C3-0A6C-29CB-6F76-7676E56FF9D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640020762"/>
                  </p:ext>
                </p:extLst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836F76C3-0A6C-29CB-6F76-7676E56FF9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2043-7793-2E5B-D28B-1615E6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Even better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B7E302-9CA8-1AF9-3E5F-594C974DC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27644"/>
              </p:ext>
            </p:extLst>
          </p:nvPr>
        </p:nvGraphicFramePr>
        <p:xfrm>
          <a:off x="260157" y="1552575"/>
          <a:ext cx="11497735" cy="494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547">
                  <a:extLst>
                    <a:ext uri="{9D8B030D-6E8A-4147-A177-3AD203B41FA5}">
                      <a16:colId xmlns:a16="http://schemas.microsoft.com/office/drawing/2014/main" val="1136252560"/>
                    </a:ext>
                  </a:extLst>
                </a:gridCol>
                <a:gridCol w="2299547">
                  <a:extLst>
                    <a:ext uri="{9D8B030D-6E8A-4147-A177-3AD203B41FA5}">
                      <a16:colId xmlns:a16="http://schemas.microsoft.com/office/drawing/2014/main" val="2843190051"/>
                    </a:ext>
                  </a:extLst>
                </a:gridCol>
                <a:gridCol w="1700106">
                  <a:extLst>
                    <a:ext uri="{9D8B030D-6E8A-4147-A177-3AD203B41FA5}">
                      <a16:colId xmlns:a16="http://schemas.microsoft.com/office/drawing/2014/main" val="3053161785"/>
                    </a:ext>
                  </a:extLst>
                </a:gridCol>
                <a:gridCol w="2898988">
                  <a:extLst>
                    <a:ext uri="{9D8B030D-6E8A-4147-A177-3AD203B41FA5}">
                      <a16:colId xmlns:a16="http://schemas.microsoft.com/office/drawing/2014/main" val="2114814305"/>
                    </a:ext>
                  </a:extLst>
                </a:gridCol>
                <a:gridCol w="2299547">
                  <a:extLst>
                    <a:ext uri="{9D8B030D-6E8A-4147-A177-3AD203B41FA5}">
                      <a16:colId xmlns:a16="http://schemas.microsoft.com/office/drawing/2014/main" val="2584185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 (Family /Single)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 (Full)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Matched 'original name'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Reason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 of times in all articles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324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7674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88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From same article, context shows same person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3487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1851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Barend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Mr.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From same article, context shows same person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73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159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Fred 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Lutz, Fred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Edit name to consitent format (especially for easter names where surname is first)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559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Lutz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344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20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1CD-737A-EAF9-6841-37FED36E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More improved?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8F36D9-EC50-4C1F-6DB3-EB9F22A0268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98F36D9-EC50-4C1F-6DB3-EB9F22A026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96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25E6-6B30-17A5-ED21-1B4FF9FE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C730-A52D-EA88-7B69-40F9498E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Platform</a:t>
            </a:r>
          </a:p>
          <a:p>
            <a:pPr lvl="1"/>
            <a:r>
              <a:rPr lang="en-ZA" dirty="0"/>
              <a:t>Website</a:t>
            </a:r>
          </a:p>
          <a:p>
            <a:pPr lvl="1"/>
            <a:r>
              <a:rPr lang="en-ZA" dirty="0"/>
              <a:t>BI tool</a:t>
            </a:r>
          </a:p>
          <a:p>
            <a:pPr lvl="1"/>
            <a:r>
              <a:rPr lang="en-ZA" dirty="0"/>
              <a:t>Excel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r>
              <a:rPr lang="en-ZA" dirty="0"/>
              <a:t>Questions to consider</a:t>
            </a:r>
          </a:p>
          <a:p>
            <a:pPr lvl="1"/>
            <a:r>
              <a:rPr lang="en-ZA" dirty="0"/>
              <a:t>Simple to represent 1 name family, how will you do it with many?</a:t>
            </a:r>
          </a:p>
          <a:p>
            <a:pPr lvl="1"/>
            <a:r>
              <a:rPr lang="en-ZA" dirty="0"/>
              <a:t>How will you let the analysts ‘explore’ the data?</a:t>
            </a:r>
          </a:p>
        </p:txBody>
      </p:sp>
    </p:spTree>
    <p:extLst>
      <p:ext uri="{BB962C8B-B14F-4D97-AF65-F5344CB8AC3E}">
        <p14:creationId xmlns:p14="http://schemas.microsoft.com/office/powerpoint/2010/main" val="318945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d marker and calendar">
            <a:extLst>
              <a:ext uri="{FF2B5EF4-FFF2-40B4-BE49-F238E27FC236}">
                <a16:creationId xmlns:a16="http://schemas.microsoft.com/office/drawing/2014/main" id="{FED413EA-6BC2-C3A9-7D17-DD59EBEBD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5" r="1" b="4343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CC0F4-FE10-6D53-3D71-0738BB38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Deliverable and due 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1FE57-38FE-978E-A0ED-014B577A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4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05E58-8B66-666A-B8CD-13FCB60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Meetings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5D1657-9F55-9E4F-59CF-2F300E47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Monday meetings in person</a:t>
            </a:r>
          </a:p>
          <a:p>
            <a:pPr lvl="1"/>
            <a:r>
              <a:rPr lang="en-ZA" dirty="0"/>
              <a:t>Venture Workspace Claremont</a:t>
            </a:r>
          </a:p>
          <a:p>
            <a:pPr lvl="1"/>
            <a:endParaRPr lang="en-ZA" dirty="0"/>
          </a:p>
          <a:p>
            <a:r>
              <a:rPr lang="en-ZA" dirty="0"/>
              <a:t>Thursday check-in online</a:t>
            </a:r>
          </a:p>
          <a:p>
            <a:pPr lvl="1"/>
            <a:r>
              <a:rPr lang="en-ZA" dirty="0"/>
              <a:t>Via Google Meet</a:t>
            </a:r>
          </a:p>
        </p:txBody>
      </p:sp>
    </p:spTree>
    <p:extLst>
      <p:ext uri="{BB962C8B-B14F-4D97-AF65-F5344CB8AC3E}">
        <p14:creationId xmlns:p14="http://schemas.microsoft.com/office/powerpoint/2010/main" val="312606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8B2-6397-4B9C-12EC-818BC401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15EA-5B50-CC69-ECCC-B616BC12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Barend Lutz – CEO VoxCroft</a:t>
            </a:r>
          </a:p>
          <a:p>
            <a:r>
              <a:rPr lang="en-ZA" dirty="0"/>
              <a:t>Fred Lutz – COO VoxCroft</a:t>
            </a:r>
          </a:p>
          <a:p>
            <a:r>
              <a:rPr lang="en-ZA" dirty="0"/>
              <a:t>Trent Clarke – CTO VoxCroft</a:t>
            </a:r>
          </a:p>
          <a:p>
            <a:endParaRPr lang="en-ZA" dirty="0"/>
          </a:p>
          <a:p>
            <a:r>
              <a:rPr lang="en-ZA" dirty="0"/>
              <a:t>Best way to contact us is via email</a:t>
            </a:r>
          </a:p>
        </p:txBody>
      </p:sp>
    </p:spTree>
    <p:extLst>
      <p:ext uri="{BB962C8B-B14F-4D97-AF65-F5344CB8AC3E}">
        <p14:creationId xmlns:p14="http://schemas.microsoft.com/office/powerpoint/2010/main" val="23272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screen&#10;&#10;Description automatically generated">
            <a:extLst>
              <a:ext uri="{FF2B5EF4-FFF2-40B4-BE49-F238E27FC236}">
                <a16:creationId xmlns:a16="http://schemas.microsoft.com/office/drawing/2014/main" id="{273EEAE9-C0C5-53AB-27A3-0DECC2589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DCEC-D784-F7E1-BD8C-E82D322C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Timeframes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F3285-9BBF-079E-6381-DEAFD94C8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668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9978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waldo - Google Search | Wheres wally, Expanded noun phrases,  Wheres waldo">
            <a:extLst>
              <a:ext uri="{FF2B5EF4-FFF2-40B4-BE49-F238E27FC236}">
                <a16:creationId xmlns:a16="http://schemas.microsoft.com/office/drawing/2014/main" id="{F82EC78A-1E7A-EAA6-1B12-9585CB9C5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r="12622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FB3EF4-41F9-19EF-9717-3CFC5A50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Good luck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1889E-AFB4-14B0-62DD-F6C0C8AA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here's Wally? He's decoding politics, love, death, art... | Children's  books | The Guardian">
            <a:extLst>
              <a:ext uri="{FF2B5EF4-FFF2-40B4-BE49-F238E27FC236}">
                <a16:creationId xmlns:a16="http://schemas.microsoft.com/office/drawing/2014/main" id="{773DAC9D-BEB5-17A1-D59E-8A267865D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98D8-6381-D301-E1CA-EC69FA5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18AD-08F2-7091-5408-69BA29CA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  <a:p>
            <a:r>
              <a:rPr lang="en-ZA" dirty="0"/>
              <a:t>Starter ideas</a:t>
            </a:r>
          </a:p>
          <a:p>
            <a:r>
              <a:rPr lang="en-ZA" dirty="0"/>
              <a:t>Delivery timelines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6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72C-0FD6-E85A-F61C-B999C8EB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BC5A-3EEE-644F-1A5B-AB777BDB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SCQARE</a:t>
            </a:r>
          </a:p>
          <a:p>
            <a:pPr lvl="1"/>
            <a:r>
              <a:rPr lang="en-ZA" dirty="0"/>
              <a:t>S = situation</a:t>
            </a:r>
          </a:p>
          <a:p>
            <a:pPr lvl="1"/>
            <a:r>
              <a:rPr lang="en-ZA" dirty="0"/>
              <a:t>C = concern</a:t>
            </a:r>
          </a:p>
          <a:p>
            <a:pPr lvl="1"/>
            <a:r>
              <a:rPr lang="en-ZA" dirty="0"/>
              <a:t>Q = question</a:t>
            </a:r>
          </a:p>
          <a:p>
            <a:pPr lvl="1"/>
            <a:r>
              <a:rPr lang="en-ZA" dirty="0"/>
              <a:t>A = answer / solution</a:t>
            </a:r>
          </a:p>
          <a:p>
            <a:pPr lvl="1"/>
            <a:r>
              <a:rPr lang="en-ZA" dirty="0"/>
              <a:t>R = rationale</a:t>
            </a:r>
          </a:p>
          <a:p>
            <a:pPr lvl="1"/>
            <a:r>
              <a:rPr lang="en-ZA" dirty="0"/>
              <a:t>E = ethical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38434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EF7D-2F22-EF15-5E5B-C9619AB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54F-581E-CABB-A486-EAAAA488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ZA" dirty="0"/>
              <a:t>Situation:</a:t>
            </a:r>
          </a:p>
          <a:p>
            <a:pPr lvl="1"/>
            <a:r>
              <a:rPr lang="en-ZA" dirty="0"/>
              <a:t>In our analysis, we want to know who is talking about who.   Sometimes this is easy RT @FredLutz.   Other times this is hard and confusing.   100s of articles referring to Biden, Joe Biden and Joseph Biden, is it the same person or not?</a:t>
            </a:r>
          </a:p>
          <a:p>
            <a:pPr lvl="1"/>
            <a:r>
              <a:rPr lang="en-ZA" dirty="0"/>
              <a:t>Raw material for the project: VoxCroft will provide them with lots of articles, with the entities extracted, both people and organizations (called actors from now on)</a:t>
            </a:r>
          </a:p>
          <a:p>
            <a:pPr lvl="1"/>
            <a:endParaRPr lang="en-ZA" dirty="0"/>
          </a:p>
          <a:p>
            <a:r>
              <a:rPr lang="en-ZA" dirty="0"/>
              <a:t>Concern:</a:t>
            </a:r>
          </a:p>
          <a:p>
            <a:pPr lvl="1"/>
            <a:r>
              <a:rPr lang="en-ZA" dirty="0"/>
              <a:t>We want to better understand who is being talked about, in a way that fairly represents the data, and provides the most clarity to analysts.   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19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EF7D-2F22-EF15-5E5B-C9619AB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54F-581E-CABB-A486-EAAAA488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>
            <a:normAutofit/>
          </a:bodyPr>
          <a:lstStyle/>
          <a:p>
            <a:r>
              <a:rPr lang="en-ZA" dirty="0"/>
              <a:t>Question:</a:t>
            </a:r>
          </a:p>
          <a:p>
            <a:pPr lvl="1"/>
            <a:r>
              <a:rPr lang="en-ZA" dirty="0"/>
              <a:t>Create the best representation of the various actors in the data, in a way that helps analyst get an idea who the various actors – which are being talked about.</a:t>
            </a:r>
          </a:p>
          <a:p>
            <a:pPr lvl="1"/>
            <a:r>
              <a:rPr lang="en-ZA" dirty="0"/>
              <a:t>The aim is to help them rapidly understand and explore the data.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87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EF7D-2F22-EF15-5E5B-C9619AB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54F-581E-CABB-A486-EAAAA488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ZA" dirty="0"/>
              <a:t>Answer (Solution):</a:t>
            </a:r>
          </a:p>
          <a:p>
            <a:pPr lvl="1"/>
            <a:r>
              <a:rPr lang="en-ZA" dirty="0"/>
              <a:t>You will be given a sample file raw data file to work with.   In the last week, you will be given an additional ‘test’ files in a similar format, which will be used to see how well your system works.</a:t>
            </a:r>
          </a:p>
          <a:p>
            <a:pPr lvl="1"/>
            <a:r>
              <a:rPr lang="en-ZA" dirty="0"/>
              <a:t>Want a visually pleasing and scientifically accurate way of representing the data, having cleaned and matched it with the most likely pairings possible.  This can be done in a BI tool, a website or even a Excel type presentation</a:t>
            </a:r>
          </a:p>
          <a:p>
            <a:pPr lvl="1"/>
            <a:endParaRPr lang="en-ZA" dirty="0"/>
          </a:p>
          <a:p>
            <a:r>
              <a:rPr lang="en-ZA" dirty="0"/>
              <a:t>Rationale / methodology:</a:t>
            </a:r>
          </a:p>
          <a:p>
            <a:pPr lvl="1"/>
            <a:r>
              <a:rPr lang="en-ZA" dirty="0"/>
              <a:t>You will need to describe the various steps you made to ensure that the actors are better represented.</a:t>
            </a:r>
          </a:p>
          <a:p>
            <a:pPr lvl="1"/>
            <a:r>
              <a:rPr lang="en-ZA" dirty="0"/>
              <a:t>What could you not solve, what future work would be needed?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58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EF7D-2F22-EF15-5E5B-C9619AB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54F-581E-CABB-A486-EAAAA488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>
            <a:normAutofit/>
          </a:bodyPr>
          <a:lstStyle/>
          <a:p>
            <a:r>
              <a:rPr lang="en-ZA" dirty="0"/>
              <a:t>Ethical considerations:</a:t>
            </a:r>
          </a:p>
          <a:p>
            <a:pPr lvl="1"/>
            <a:r>
              <a:rPr lang="en-ZA" dirty="0"/>
              <a:t>What ethical concerns do you have in the way you have done your processing?   In what way  are the following concerns addressed?</a:t>
            </a:r>
          </a:p>
          <a:p>
            <a:pPr lvl="2"/>
            <a:r>
              <a:rPr lang="en-US" dirty="0"/>
              <a:t>Utilitarianism - the greatest good for the greatest number of people (and minimize social injuries (Who is going to suffer?  What is the pain?))</a:t>
            </a:r>
          </a:p>
          <a:p>
            <a:pPr lvl="2"/>
            <a:r>
              <a:rPr lang="en-US" dirty="0"/>
              <a:t>Duties and rights - we all have rights and with rights go duties (Is the action consistent with the moral rights of those whom it will affect?)</a:t>
            </a:r>
          </a:p>
          <a:p>
            <a:pPr lvl="2"/>
            <a:r>
              <a:rPr lang="en-US" dirty="0"/>
              <a:t>Justice - is the reward commensurate with contribution ( benefits valued against costs) (and is this distribution fair?  Who will benefit most?</a:t>
            </a:r>
          </a:p>
          <a:p>
            <a:pPr lvl="2"/>
            <a:r>
              <a:rPr lang="en-US" dirty="0"/>
              <a:t>Caring - entitled to show more caring to people closer to you (especially those who are closely related to or dependent on oneself?)</a:t>
            </a:r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75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970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Where is Wally?</vt:lpstr>
      <vt:lpstr>Welcome</vt:lpstr>
      <vt:lpstr>PowerPoint Presentation</vt:lpstr>
      <vt:lpstr>Agenda</vt:lpstr>
      <vt:lpstr>Problem statement</vt:lpstr>
      <vt:lpstr>Problem statement</vt:lpstr>
      <vt:lpstr>Problem statement</vt:lpstr>
      <vt:lpstr>Problem statement</vt:lpstr>
      <vt:lpstr>Problem statement</vt:lpstr>
      <vt:lpstr>Final delivery</vt:lpstr>
      <vt:lpstr>Starter ideas</vt:lpstr>
      <vt:lpstr>Starter Ideas</vt:lpstr>
      <vt:lpstr>Name cleanup</vt:lpstr>
      <vt:lpstr>Improved</vt:lpstr>
      <vt:lpstr>Even better</vt:lpstr>
      <vt:lpstr>More improved?</vt:lpstr>
      <vt:lpstr>Visualization</vt:lpstr>
      <vt:lpstr>Deliverable and due dates</vt:lpstr>
      <vt:lpstr>Meetings</vt:lpstr>
      <vt:lpstr>Timeframes</vt:lpstr>
      <vt:lpstr>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</dc:creator>
  <cp:lastModifiedBy>Trent</cp:lastModifiedBy>
  <cp:revision>3</cp:revision>
  <dcterms:created xsi:type="dcterms:W3CDTF">2024-06-03T11:17:54Z</dcterms:created>
  <dcterms:modified xsi:type="dcterms:W3CDTF">2024-06-03T12:07:08Z</dcterms:modified>
</cp:coreProperties>
</file>