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57" r:id="rId3"/>
    <p:sldId id="259" r:id="rId4"/>
    <p:sldId id="260" r:id="rId5"/>
    <p:sldId id="261" r:id="rId6"/>
    <p:sldId id="263"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0"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416704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420397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546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382875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153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1479780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3375505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119294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244373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ED1172-52E7-410F-A6B4-78EF9EE8D40B}"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25737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ED1172-52E7-410F-A6B4-78EF9EE8D40B}"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150354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ED1172-52E7-410F-A6B4-78EF9EE8D40B}"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9912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ED1172-52E7-410F-A6B4-78EF9EE8D40B}"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69024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D1172-52E7-410F-A6B4-78EF9EE8D40B}"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342472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D1172-52E7-410F-A6B4-78EF9EE8D40B}"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298321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ED1172-52E7-410F-A6B4-78EF9EE8D40B}"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9A425-8E35-42BE-973C-0DD128FD9253}" type="slidenum">
              <a:rPr lang="en-US" smtClean="0"/>
              <a:t>‹#›</a:t>
            </a:fld>
            <a:endParaRPr lang="en-US"/>
          </a:p>
        </p:txBody>
      </p:sp>
    </p:spTree>
    <p:extLst>
      <p:ext uri="{BB962C8B-B14F-4D97-AF65-F5344CB8AC3E}">
        <p14:creationId xmlns:p14="http://schemas.microsoft.com/office/powerpoint/2010/main" val="143713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ED1172-52E7-410F-A6B4-78EF9EE8D40B}" type="datetimeFigureOut">
              <a:rPr lang="en-US" smtClean="0"/>
              <a:t>2/22/2022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B9A425-8E35-42BE-973C-0DD128FD9253}" type="slidenum">
              <a:rPr lang="en-US" smtClean="0"/>
              <a:t>‹#›</a:t>
            </a:fld>
            <a:endParaRPr lang="en-US"/>
          </a:p>
        </p:txBody>
      </p:sp>
    </p:spTree>
    <p:extLst>
      <p:ext uri="{BB962C8B-B14F-4D97-AF65-F5344CB8AC3E}">
        <p14:creationId xmlns:p14="http://schemas.microsoft.com/office/powerpoint/2010/main" val="22474469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pple.com/mac/m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pple unleashes M1 - Ap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60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Apple M1 Chips</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2800" dirty="0"/>
              <a:t>Cupertino, California — Apple today announced </a:t>
            </a:r>
            <a:r>
              <a:rPr lang="en-US" sz="2800" dirty="0">
                <a:hlinkClick r:id="rId2"/>
              </a:rPr>
              <a:t>M1</a:t>
            </a:r>
            <a:r>
              <a:rPr lang="en-US" sz="2800" dirty="0"/>
              <a:t>, the most powerful chip it has ever created and the first chip designed specifically for the Mac. M1 is optimized for Mac systems in which small size and power efficiency are critically important.</a:t>
            </a:r>
            <a:endParaRPr lang="en-US" sz="2800" dirty="0"/>
          </a:p>
        </p:txBody>
      </p:sp>
    </p:spTree>
    <p:extLst>
      <p:ext uri="{BB962C8B-B14F-4D97-AF65-F5344CB8AC3E}">
        <p14:creationId xmlns:p14="http://schemas.microsoft.com/office/powerpoint/2010/main" val="378309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6265" y="1205245"/>
            <a:ext cx="8596668" cy="3880773"/>
          </a:xfrm>
        </p:spPr>
        <p:txBody>
          <a:bodyPr/>
          <a:lstStyle/>
          <a:p>
            <a:r>
              <a:rPr lang="en-US" dirty="0"/>
              <a:t> </a:t>
            </a:r>
            <a:r>
              <a:rPr lang="en-US" sz="2000" dirty="0"/>
              <a:t>As a system on a chip (</a:t>
            </a:r>
            <a:r>
              <a:rPr lang="en-US" sz="2000" dirty="0" err="1"/>
              <a:t>SoC</a:t>
            </a:r>
            <a:r>
              <a:rPr lang="en-US" sz="2000" dirty="0"/>
              <a:t>), M1 combines numerous powerful technologies into a single chip, and features a unified memory architecture for </a:t>
            </a:r>
            <a:r>
              <a:rPr lang="en-US" sz="2000" dirty="0" smtClean="0"/>
              <a:t>dramatic</a:t>
            </a:r>
          </a:p>
          <a:p>
            <a:endParaRPr lang="en-US" sz="2000" dirty="0"/>
          </a:p>
          <a:p>
            <a:r>
              <a:rPr lang="en-US" sz="2000" dirty="0"/>
              <a:t>As a result, M1 delivers up to 3.5x faster CPU performance, up to 6x faster GPU performance, and up to 15x faster machine learning, all while enabling battery life up to 2x longer than previous-generation Macs.</a:t>
            </a:r>
            <a:r>
              <a:rPr lang="en-US" sz="2000" i="1" dirty="0"/>
              <a:t> </a:t>
            </a:r>
            <a:r>
              <a:rPr lang="en-US" sz="2000" dirty="0"/>
              <a:t>With its profound increase in performance and efficiency, M1 delivers the biggest leap ever for the </a:t>
            </a:r>
            <a:r>
              <a:rPr lang="en-US" sz="2000" dirty="0" err="1"/>
              <a:t>Mac.</a:t>
            </a:r>
            <a:r>
              <a:rPr lang="en-US" sz="2000" dirty="0" err="1" smtClean="0"/>
              <a:t>ally</a:t>
            </a:r>
            <a:r>
              <a:rPr lang="en-US" sz="2000" dirty="0" smtClean="0"/>
              <a:t> </a:t>
            </a:r>
            <a:r>
              <a:rPr lang="en-US" sz="2000" dirty="0"/>
              <a:t>improved performance and efficiency.</a:t>
            </a:r>
            <a:endParaRPr lang="en-US" sz="2000" dirty="0"/>
          </a:p>
        </p:txBody>
      </p:sp>
    </p:spTree>
    <p:extLst>
      <p:ext uri="{BB962C8B-B14F-4D97-AF65-F5344CB8AC3E}">
        <p14:creationId xmlns:p14="http://schemas.microsoft.com/office/powerpoint/2010/main" val="85135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561" y="741222"/>
            <a:ext cx="8596668" cy="4895303"/>
          </a:xfrm>
        </p:spPr>
        <p:txBody>
          <a:bodyPr>
            <a:normAutofit/>
          </a:bodyPr>
          <a:lstStyle/>
          <a:p>
            <a:r>
              <a:rPr lang="en-US" sz="2000" dirty="0"/>
              <a:t>“There has never been a chip like M1, our breakthrough </a:t>
            </a:r>
            <a:r>
              <a:rPr lang="en-US" sz="2000" dirty="0" err="1"/>
              <a:t>SoC</a:t>
            </a:r>
            <a:r>
              <a:rPr lang="en-US" sz="2000" dirty="0"/>
              <a:t> for the Mac. It builds on more than a decade of designing industry-leading chips for iPhone, iPad, and Apple Watch, and ushers in a whole new era for the Mac,” said </a:t>
            </a:r>
            <a:r>
              <a:rPr lang="en-US" sz="2000" dirty="0" err="1"/>
              <a:t>Johny</a:t>
            </a:r>
            <a:r>
              <a:rPr lang="en-US" sz="2000" dirty="0"/>
              <a:t> </a:t>
            </a:r>
            <a:r>
              <a:rPr lang="en-US" sz="2000" dirty="0" err="1"/>
              <a:t>Srouji</a:t>
            </a:r>
            <a:r>
              <a:rPr lang="en-US" sz="2000" dirty="0"/>
              <a:t>, Apple’s senior vice president of Hardware Technologies. “When it comes to low-power silicon, M1 has the world’s fastest CPU core, the world’s fastest integrated graphics in a personal computer, and the amazing machine learning performance of the Apple Neural Engine. </a:t>
            </a:r>
            <a:endParaRPr lang="en-US" sz="2000" dirty="0"/>
          </a:p>
        </p:txBody>
      </p:sp>
    </p:spTree>
    <p:extLst>
      <p:ext uri="{BB962C8B-B14F-4D97-AF65-F5344CB8AC3E}">
        <p14:creationId xmlns:p14="http://schemas.microsoft.com/office/powerpoint/2010/main" val="8842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First System on a Chip for the Mac</a:t>
            </a:r>
            <a:br>
              <a:rPr lang="en-US" b="1" dirty="0">
                <a:solidFill>
                  <a:schemeClr val="tx1"/>
                </a:solidFill>
              </a:rPr>
            </a:br>
            <a:r>
              <a:rPr lang="en-US" dirty="0"/>
              <a:t/>
            </a:r>
            <a:br>
              <a:rPr lang="en-US" dirty="0"/>
            </a:br>
            <a:endParaRPr lang="en-US" dirty="0"/>
          </a:p>
        </p:txBody>
      </p:sp>
      <p:sp>
        <p:nvSpPr>
          <p:cNvPr id="4" name="Content Placeholder 3"/>
          <p:cNvSpPr>
            <a:spLocks noGrp="1"/>
          </p:cNvSpPr>
          <p:nvPr>
            <p:ph idx="1"/>
          </p:nvPr>
        </p:nvSpPr>
        <p:spPr>
          <a:xfrm>
            <a:off x="677334" y="1455577"/>
            <a:ext cx="8596668" cy="4585786"/>
          </a:xfrm>
        </p:spPr>
        <p:txBody>
          <a:bodyPr>
            <a:normAutofit lnSpcReduction="10000"/>
          </a:bodyPr>
          <a:lstStyle/>
          <a:p>
            <a:r>
              <a:rPr lang="en-US" sz="2400" dirty="0"/>
              <a:t>Macs and PCs have traditionally used multiple chips for the CPU, I/O, security, and more. Now with M1, these technologies are combined into a single </a:t>
            </a:r>
            <a:r>
              <a:rPr lang="en-US" sz="2400" dirty="0" err="1"/>
              <a:t>SoC</a:t>
            </a:r>
            <a:r>
              <a:rPr lang="en-US" sz="2400" dirty="0"/>
              <a:t>, delivering a whole new level of integration for greater performance and power efficiency. M1 also features a unified memory architecture that brings together high-bandwidth, low-latency memory into a single pool within a custom package. This allows all of the technologies in the </a:t>
            </a:r>
            <a:r>
              <a:rPr lang="en-US" sz="2400" dirty="0" err="1"/>
              <a:t>SoC</a:t>
            </a:r>
            <a:r>
              <a:rPr lang="en-US" sz="2400" dirty="0"/>
              <a:t> to access the same data without copying it between multiple pools of memory, further improving performance and efficiency.</a:t>
            </a:r>
          </a:p>
          <a:p>
            <a:r>
              <a:rPr lang="en-US" dirty="0"/>
              <a:t/>
            </a:r>
            <a:br>
              <a:rPr lang="en-US" dirty="0"/>
            </a:br>
            <a:endParaRPr lang="en-US" dirty="0"/>
          </a:p>
        </p:txBody>
      </p:sp>
    </p:spTree>
    <p:extLst>
      <p:ext uri="{BB962C8B-B14F-4D97-AF65-F5344CB8AC3E}">
        <p14:creationId xmlns:p14="http://schemas.microsoft.com/office/powerpoint/2010/main" val="8180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CPU performance vs. Power</a:t>
            </a:r>
            <a:endParaRPr lang="en-US" dirty="0">
              <a:solidFill>
                <a:schemeClr val="tx1"/>
              </a:solidFill>
            </a:endParaRPr>
          </a:p>
        </p:txBody>
      </p:sp>
      <p:pic>
        <p:nvPicPr>
          <p:cNvPr id="8194" name="Picture 2" descr="A chart compares the improved CPU performance per watt of M1 versus the latest PC laptop chi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56612"/>
            <a:ext cx="8597900" cy="486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64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4585131" cy="1320800"/>
          </a:xfrm>
        </p:spPr>
        <p:txBody>
          <a:bodyPr>
            <a:normAutofit fontScale="90000"/>
          </a:bodyPr>
          <a:lstStyle/>
          <a:p>
            <a:r>
              <a:rPr lang="en-US" b="1" dirty="0">
                <a:solidFill>
                  <a:schemeClr val="tx1"/>
                </a:solidFill>
              </a:rPr>
              <a:t>The World’s Best CPU Performance per Watt</a:t>
            </a:r>
            <a:r>
              <a:rPr lang="en-US" b="1" dirty="0"/>
              <a:t/>
            </a:r>
            <a:br>
              <a:rPr lang="en-US" b="1" dirty="0"/>
            </a:br>
            <a:endParaRPr lang="en-US" dirty="0"/>
          </a:p>
        </p:txBody>
      </p:sp>
      <p:sp>
        <p:nvSpPr>
          <p:cNvPr id="3" name="Content Placeholder 2"/>
          <p:cNvSpPr>
            <a:spLocks noGrp="1"/>
          </p:cNvSpPr>
          <p:nvPr>
            <p:ph idx="1"/>
          </p:nvPr>
        </p:nvSpPr>
        <p:spPr>
          <a:xfrm>
            <a:off x="677334" y="1287624"/>
            <a:ext cx="4585131" cy="5299787"/>
          </a:xfrm>
        </p:spPr>
        <p:txBody>
          <a:bodyPr>
            <a:noAutofit/>
          </a:bodyPr>
          <a:lstStyle/>
          <a:p>
            <a:r>
              <a:rPr lang="en-US" sz="2000" dirty="0"/>
              <a:t>M1 features an 8-core CPU consisting of four high-performance cores and four high-efficiency cores. Each of the high-performance cores provides industry-leading performance for single-threaded tasks, while running as efficiently as possible. They are the world’s fastest CPU cores in low-power silicon, allowing photographers to edit high-resolution photos with lightning speed and developers to build apps nearly 3x faster than before. And all four can be used together for a huge boost in multithreaded performance. </a:t>
            </a:r>
            <a:endParaRPr lang="en-US" sz="2000" dirty="0"/>
          </a:p>
        </p:txBody>
      </p:sp>
      <p:pic>
        <p:nvPicPr>
          <p:cNvPr id="9218" name="Picture 2" descr="A graphic details key benefits of the 8-core CPU in 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464" y="0"/>
            <a:ext cx="6929536"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43684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722" y="742336"/>
            <a:ext cx="8596668" cy="5415868"/>
          </a:xfrm>
        </p:spPr>
        <p:txBody>
          <a:bodyPr>
            <a:normAutofit/>
          </a:bodyPr>
          <a:lstStyle/>
          <a:p>
            <a:r>
              <a:rPr lang="en-US" sz="2400" dirty="0"/>
              <a:t>The four high-efficiency cores deliver outstanding performance at a tenth of the power. By themselves, these four cores deliver similar performance as the current-generation, dual-core MacBook Air at much lower power. They are the most efficient way to run lightweight, everyday tasks like checking email or browsing the web, and preserve battery life like never before. And all eight cores can work together to provide incredible compute power for the most demanding tasks and deliver the world’s best CPU performance per watt.</a:t>
            </a:r>
            <a:endParaRPr lang="en-US" sz="2400" dirty="0"/>
          </a:p>
        </p:txBody>
      </p:sp>
    </p:spTree>
    <p:extLst>
      <p:ext uri="{BB962C8B-B14F-4D97-AF65-F5344CB8AC3E}">
        <p14:creationId xmlns:p14="http://schemas.microsoft.com/office/powerpoint/2010/main" val="15355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220 Thank You For Your Attention Stock Photos, Pictures &amp;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2292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396</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PowerPoint Presentation</vt:lpstr>
      <vt:lpstr>Apple M1 Chips</vt:lpstr>
      <vt:lpstr>PowerPoint Presentation</vt:lpstr>
      <vt:lpstr>PowerPoint Presentation</vt:lpstr>
      <vt:lpstr>First System on a Chip for the Mac  </vt:lpstr>
      <vt:lpstr>CPU performance vs. Power</vt:lpstr>
      <vt:lpstr>The World’s Best CPU Performance per Watt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cp:revision>
  <dcterms:created xsi:type="dcterms:W3CDTF">2022-02-22T10:53:55Z</dcterms:created>
  <dcterms:modified xsi:type="dcterms:W3CDTF">2022-02-22T11:14:50Z</dcterms:modified>
</cp:coreProperties>
</file>