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E994D-6411-41DD-8291-51288EC47FD5}" v="26" dt="2025-03-25T11:51:3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56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vathi Kaley (TDEC C)" userId="fa093faa-aa7d-4d89-b13f-b5f645653d0a" providerId="ADAL" clId="{3ABE994D-6411-41DD-8291-51288EC47FD5}"/>
    <pc:docChg chg="undo custSel addSld delSld modSld sldOrd">
      <pc:chgData name="Revathi Kaley (TDEC C)" userId="fa093faa-aa7d-4d89-b13f-b5f645653d0a" providerId="ADAL" clId="{3ABE994D-6411-41DD-8291-51288EC47FD5}" dt="2025-03-25T11:52:49.423" v="3871" actId="20577"/>
      <pc:docMkLst>
        <pc:docMk/>
      </pc:docMkLst>
      <pc:sldChg chg="modSp mod">
        <pc:chgData name="Revathi Kaley (TDEC C)" userId="fa093faa-aa7d-4d89-b13f-b5f645653d0a" providerId="ADAL" clId="{3ABE994D-6411-41DD-8291-51288EC47FD5}" dt="2025-03-19T05:28:18.296" v="92" actId="14100"/>
        <pc:sldMkLst>
          <pc:docMk/>
          <pc:sldMk cId="3285736844" sldId="256"/>
        </pc:sldMkLst>
        <pc:spChg chg="mod">
          <ac:chgData name="Revathi Kaley (TDEC C)" userId="fa093faa-aa7d-4d89-b13f-b5f645653d0a" providerId="ADAL" clId="{3ABE994D-6411-41DD-8291-51288EC47FD5}" dt="2025-03-19T05:28:11.308" v="90" actId="20577"/>
          <ac:spMkLst>
            <pc:docMk/>
            <pc:sldMk cId="3285736844" sldId="256"/>
            <ac:spMk id="2" creationId="{F0B0DB61-5B38-A576-ED9E-48FE2AA6376F}"/>
          </ac:spMkLst>
        </pc:spChg>
        <pc:spChg chg="mod">
          <ac:chgData name="Revathi Kaley (TDEC C)" userId="fa093faa-aa7d-4d89-b13f-b5f645653d0a" providerId="ADAL" clId="{3ABE994D-6411-41DD-8291-51288EC47FD5}" dt="2025-03-19T05:28:18.296" v="92" actId="14100"/>
          <ac:spMkLst>
            <pc:docMk/>
            <pc:sldMk cId="3285736844" sldId="256"/>
            <ac:spMk id="3" creationId="{FC6B8C8B-0CAD-0541-A7BE-9683C64F956C}"/>
          </ac:spMkLst>
        </pc:spChg>
      </pc:sldChg>
      <pc:sldChg chg="modSp add mod">
        <pc:chgData name="Revathi Kaley (TDEC C)" userId="fa093faa-aa7d-4d89-b13f-b5f645653d0a" providerId="ADAL" clId="{3ABE994D-6411-41DD-8291-51288EC47FD5}" dt="2025-03-19T06:09:24.133" v="1099" actId="20577"/>
        <pc:sldMkLst>
          <pc:docMk/>
          <pc:sldMk cId="495714428" sldId="257"/>
        </pc:sldMkLst>
        <pc:spChg chg="mod">
          <ac:chgData name="Revathi Kaley (TDEC C)" userId="fa093faa-aa7d-4d89-b13f-b5f645653d0a" providerId="ADAL" clId="{3ABE994D-6411-41DD-8291-51288EC47FD5}" dt="2025-03-19T06:04:37.998" v="927" actId="27636"/>
          <ac:spMkLst>
            <pc:docMk/>
            <pc:sldMk cId="495714428" sldId="257"/>
            <ac:spMk id="2" creationId="{57A9985D-D0ED-1F20-A427-9A3153A540D2}"/>
          </ac:spMkLst>
        </pc:spChg>
        <pc:spChg chg="mod">
          <ac:chgData name="Revathi Kaley (TDEC C)" userId="fa093faa-aa7d-4d89-b13f-b5f645653d0a" providerId="ADAL" clId="{3ABE994D-6411-41DD-8291-51288EC47FD5}" dt="2025-03-19T06:09:24.133" v="1099" actId="20577"/>
          <ac:spMkLst>
            <pc:docMk/>
            <pc:sldMk cId="495714428" sldId="257"/>
            <ac:spMk id="3" creationId="{9FDBE5C0-0326-A1BF-2D63-BC2308D544B6}"/>
          </ac:spMkLst>
        </pc:spChg>
      </pc:sldChg>
      <pc:sldChg chg="modSp add mod ord">
        <pc:chgData name="Revathi Kaley (TDEC C)" userId="fa093faa-aa7d-4d89-b13f-b5f645653d0a" providerId="ADAL" clId="{3ABE994D-6411-41DD-8291-51288EC47FD5}" dt="2025-03-19T06:56:01.751" v="1700"/>
        <pc:sldMkLst>
          <pc:docMk/>
          <pc:sldMk cId="238337426" sldId="258"/>
        </pc:sldMkLst>
        <pc:spChg chg="mod">
          <ac:chgData name="Revathi Kaley (TDEC C)" userId="fa093faa-aa7d-4d89-b13f-b5f645653d0a" providerId="ADAL" clId="{3ABE994D-6411-41DD-8291-51288EC47FD5}" dt="2025-03-19T06:12:06.943" v="1107" actId="20577"/>
          <ac:spMkLst>
            <pc:docMk/>
            <pc:sldMk cId="238337426" sldId="258"/>
            <ac:spMk id="2" creationId="{049DFA9B-5869-82FF-4789-D0EECD4EEBAB}"/>
          </ac:spMkLst>
        </pc:spChg>
        <pc:spChg chg="mod">
          <ac:chgData name="Revathi Kaley (TDEC C)" userId="fa093faa-aa7d-4d89-b13f-b5f645653d0a" providerId="ADAL" clId="{3ABE994D-6411-41DD-8291-51288EC47FD5}" dt="2025-03-19T06:49:09.381" v="1683" actId="14100"/>
          <ac:spMkLst>
            <pc:docMk/>
            <pc:sldMk cId="238337426" sldId="258"/>
            <ac:spMk id="3" creationId="{12ACB946-B7FE-B031-D539-D10F750673EA}"/>
          </ac:spMkLst>
        </pc:spChg>
      </pc:sldChg>
      <pc:sldChg chg="modSp add mod">
        <pc:chgData name="Revathi Kaley (TDEC C)" userId="fa093faa-aa7d-4d89-b13f-b5f645653d0a" providerId="ADAL" clId="{3ABE994D-6411-41DD-8291-51288EC47FD5}" dt="2025-03-19T06:55:51.426" v="1698"/>
        <pc:sldMkLst>
          <pc:docMk/>
          <pc:sldMk cId="3661168876" sldId="259"/>
        </pc:sldMkLst>
        <pc:spChg chg="mod">
          <ac:chgData name="Revathi Kaley (TDEC C)" userId="fa093faa-aa7d-4d89-b13f-b5f645653d0a" providerId="ADAL" clId="{3ABE994D-6411-41DD-8291-51288EC47FD5}" dt="2025-03-19T06:55:40.083" v="1697" actId="27636"/>
          <ac:spMkLst>
            <pc:docMk/>
            <pc:sldMk cId="3661168876" sldId="259"/>
            <ac:spMk id="2" creationId="{7B55807D-2B40-DCBB-7099-272BF321F314}"/>
          </ac:spMkLst>
        </pc:spChg>
        <pc:spChg chg="mod">
          <ac:chgData name="Revathi Kaley (TDEC C)" userId="fa093faa-aa7d-4d89-b13f-b5f645653d0a" providerId="ADAL" clId="{3ABE994D-6411-41DD-8291-51288EC47FD5}" dt="2025-03-19T06:55:51.426" v="1698"/>
          <ac:spMkLst>
            <pc:docMk/>
            <pc:sldMk cId="3661168876" sldId="259"/>
            <ac:spMk id="3" creationId="{EC6FCCB4-FE22-DC67-9315-DD5287985DFB}"/>
          </ac:spMkLst>
        </pc:spChg>
      </pc:sldChg>
      <pc:sldChg chg="addSp delSp modSp add mod">
        <pc:chgData name="Revathi Kaley (TDEC C)" userId="fa093faa-aa7d-4d89-b13f-b5f645653d0a" providerId="ADAL" clId="{3ABE994D-6411-41DD-8291-51288EC47FD5}" dt="2025-03-19T06:57:42.198" v="1722" actId="478"/>
        <pc:sldMkLst>
          <pc:docMk/>
          <pc:sldMk cId="4226544388" sldId="260"/>
        </pc:sldMkLst>
        <pc:spChg chg="mod">
          <ac:chgData name="Revathi Kaley (TDEC C)" userId="fa093faa-aa7d-4d89-b13f-b5f645653d0a" providerId="ADAL" clId="{3ABE994D-6411-41DD-8291-51288EC47FD5}" dt="2025-03-19T06:57:35.243" v="1720" actId="27636"/>
          <ac:spMkLst>
            <pc:docMk/>
            <pc:sldMk cId="4226544388" sldId="260"/>
            <ac:spMk id="2" creationId="{B78CA552-7606-490B-75D5-179BA93C6054}"/>
          </ac:spMkLst>
        </pc:spChg>
      </pc:sldChg>
      <pc:sldChg chg="addSp delSp modSp add mod">
        <pc:chgData name="Revathi Kaley (TDEC C)" userId="fa093faa-aa7d-4d89-b13f-b5f645653d0a" providerId="ADAL" clId="{3ABE994D-6411-41DD-8291-51288EC47FD5}" dt="2025-03-19T10:50:55.315" v="2143" actId="27309"/>
        <pc:sldMkLst>
          <pc:docMk/>
          <pc:sldMk cId="944248258" sldId="261"/>
        </pc:sldMkLst>
        <pc:spChg chg="mod">
          <ac:chgData name="Revathi Kaley (TDEC C)" userId="fa093faa-aa7d-4d89-b13f-b5f645653d0a" providerId="ADAL" clId="{3ABE994D-6411-41DD-8291-51288EC47FD5}" dt="2025-03-19T07:09:07.020" v="1734" actId="20577"/>
          <ac:spMkLst>
            <pc:docMk/>
            <pc:sldMk cId="944248258" sldId="261"/>
            <ac:spMk id="2" creationId="{D671EFD8-0A7C-ADF0-2073-D4B083AC724C}"/>
          </ac:spMkLst>
        </pc:spChg>
        <pc:spChg chg="mod">
          <ac:chgData name="Revathi Kaley (TDEC C)" userId="fa093faa-aa7d-4d89-b13f-b5f645653d0a" providerId="ADAL" clId="{3ABE994D-6411-41DD-8291-51288EC47FD5}" dt="2025-03-19T10:14:01.810" v="2033" actId="20577"/>
          <ac:spMkLst>
            <pc:docMk/>
            <pc:sldMk cId="944248258" sldId="261"/>
            <ac:spMk id="3" creationId="{B1CF1DF6-E2A3-E3B6-0D80-90713CABF823}"/>
          </ac:spMkLst>
        </pc:spChg>
        <pc:picChg chg="add mod">
          <ac:chgData name="Revathi Kaley (TDEC C)" userId="fa093faa-aa7d-4d89-b13f-b5f645653d0a" providerId="ADAL" clId="{3ABE994D-6411-41DD-8291-51288EC47FD5}" dt="2025-03-19T07:36:57.378" v="1888" actId="1076"/>
          <ac:picMkLst>
            <pc:docMk/>
            <pc:sldMk cId="944248258" sldId="261"/>
            <ac:picMk id="5" creationId="{31B46BD9-775B-4ABE-925A-051C938DAE8B}"/>
          </ac:picMkLst>
        </pc:picChg>
        <pc:picChg chg="add mod">
          <ac:chgData name="Revathi Kaley (TDEC C)" userId="fa093faa-aa7d-4d89-b13f-b5f645653d0a" providerId="ADAL" clId="{3ABE994D-6411-41DD-8291-51288EC47FD5}" dt="2025-03-19T07:36:39.384" v="1887" actId="14100"/>
          <ac:picMkLst>
            <pc:docMk/>
            <pc:sldMk cId="944248258" sldId="261"/>
            <ac:picMk id="7" creationId="{763C7956-5CA8-D69E-4956-0C9789B175A1}"/>
          </ac:picMkLst>
        </pc:picChg>
      </pc:sldChg>
      <pc:sldChg chg="addSp delSp modSp add mod">
        <pc:chgData name="Revathi Kaley (TDEC C)" userId="fa093faa-aa7d-4d89-b13f-b5f645653d0a" providerId="ADAL" clId="{3ABE994D-6411-41DD-8291-51288EC47FD5}" dt="2025-03-19T11:26:31.962" v="2784" actId="20577"/>
        <pc:sldMkLst>
          <pc:docMk/>
          <pc:sldMk cId="3003865128" sldId="262"/>
        </pc:sldMkLst>
        <pc:spChg chg="mod">
          <ac:chgData name="Revathi Kaley (TDEC C)" userId="fa093faa-aa7d-4d89-b13f-b5f645653d0a" providerId="ADAL" clId="{3ABE994D-6411-41DD-8291-51288EC47FD5}" dt="2025-03-19T11:26:31.962" v="2784" actId="20577"/>
          <ac:spMkLst>
            <pc:docMk/>
            <pc:sldMk cId="3003865128" sldId="262"/>
            <ac:spMk id="2" creationId="{0F09A3DF-16C5-56DB-E19B-F38226EC0743}"/>
          </ac:spMkLst>
        </pc:spChg>
        <pc:spChg chg="mod">
          <ac:chgData name="Revathi Kaley (TDEC C)" userId="fa093faa-aa7d-4d89-b13f-b5f645653d0a" providerId="ADAL" clId="{3ABE994D-6411-41DD-8291-51288EC47FD5}" dt="2025-03-19T11:04:47.430" v="2328" actId="113"/>
          <ac:spMkLst>
            <pc:docMk/>
            <pc:sldMk cId="3003865128" sldId="262"/>
            <ac:spMk id="3" creationId="{B27D09C7-3FE0-0E64-7366-E04325E814FD}"/>
          </ac:spMkLst>
        </pc:spChg>
        <pc:picChg chg="add mod">
          <ac:chgData name="Revathi Kaley (TDEC C)" userId="fa093faa-aa7d-4d89-b13f-b5f645653d0a" providerId="ADAL" clId="{3ABE994D-6411-41DD-8291-51288EC47FD5}" dt="2025-03-19T11:04:04.946" v="2318" actId="1076"/>
          <ac:picMkLst>
            <pc:docMk/>
            <pc:sldMk cId="3003865128" sldId="262"/>
            <ac:picMk id="6" creationId="{4A9EC4B7-1FAB-1236-6E34-ED6A0BDE8353}"/>
          </ac:picMkLst>
        </pc:picChg>
        <pc:picChg chg="add mod">
          <ac:chgData name="Revathi Kaley (TDEC C)" userId="fa093faa-aa7d-4d89-b13f-b5f645653d0a" providerId="ADAL" clId="{3ABE994D-6411-41DD-8291-51288EC47FD5}" dt="2025-03-19T11:03:50.708" v="2317" actId="1076"/>
          <ac:picMkLst>
            <pc:docMk/>
            <pc:sldMk cId="3003865128" sldId="262"/>
            <ac:picMk id="9" creationId="{5A806D63-2B4C-6F60-F60D-49E4DC2BF5D9}"/>
          </ac:picMkLst>
        </pc:picChg>
      </pc:sldChg>
      <pc:sldChg chg="addSp delSp modSp add mod">
        <pc:chgData name="Revathi Kaley (TDEC C)" userId="fa093faa-aa7d-4d89-b13f-b5f645653d0a" providerId="ADAL" clId="{3ABE994D-6411-41DD-8291-51288EC47FD5}" dt="2025-03-19T11:31:21.579" v="2791" actId="14100"/>
        <pc:sldMkLst>
          <pc:docMk/>
          <pc:sldMk cId="1364226066" sldId="263"/>
        </pc:sldMkLst>
        <pc:spChg chg="mod">
          <ac:chgData name="Revathi Kaley (TDEC C)" userId="fa093faa-aa7d-4d89-b13f-b5f645653d0a" providerId="ADAL" clId="{3ABE994D-6411-41DD-8291-51288EC47FD5}" dt="2025-03-19T11:26:40.403" v="2785" actId="113"/>
          <ac:spMkLst>
            <pc:docMk/>
            <pc:sldMk cId="1364226066" sldId="263"/>
            <ac:spMk id="2" creationId="{DC30E950-2950-6D46-CC49-E615BF44A31A}"/>
          </ac:spMkLst>
        </pc:spChg>
        <pc:spChg chg="mod">
          <ac:chgData name="Revathi Kaley (TDEC C)" userId="fa093faa-aa7d-4d89-b13f-b5f645653d0a" providerId="ADAL" clId="{3ABE994D-6411-41DD-8291-51288EC47FD5}" dt="2025-03-19T11:26:15.862" v="2780" actId="113"/>
          <ac:spMkLst>
            <pc:docMk/>
            <pc:sldMk cId="1364226066" sldId="263"/>
            <ac:spMk id="3" creationId="{8746CFB3-AA6E-1A7E-306B-53EC71CB56B5}"/>
          </ac:spMkLst>
        </pc:spChg>
        <pc:picChg chg="add mod">
          <ac:chgData name="Revathi Kaley (TDEC C)" userId="fa093faa-aa7d-4d89-b13f-b5f645653d0a" providerId="ADAL" clId="{3ABE994D-6411-41DD-8291-51288EC47FD5}" dt="2025-03-19T11:20:12.869" v="2579" actId="14100"/>
          <ac:picMkLst>
            <pc:docMk/>
            <pc:sldMk cId="1364226066" sldId="263"/>
            <ac:picMk id="5" creationId="{109694A4-5286-C6BA-D8AD-B84C32FF3339}"/>
          </ac:picMkLst>
        </pc:picChg>
        <pc:picChg chg="add mod">
          <ac:chgData name="Revathi Kaley (TDEC C)" userId="fa093faa-aa7d-4d89-b13f-b5f645653d0a" providerId="ADAL" clId="{3ABE994D-6411-41DD-8291-51288EC47FD5}" dt="2025-03-19T11:20:43.009" v="2583" actId="14100"/>
          <ac:picMkLst>
            <pc:docMk/>
            <pc:sldMk cId="1364226066" sldId="263"/>
            <ac:picMk id="8" creationId="{B364DE56-A2FF-370B-6F3E-55871320E084}"/>
          </ac:picMkLst>
        </pc:picChg>
        <pc:picChg chg="add mod">
          <ac:chgData name="Revathi Kaley (TDEC C)" userId="fa093faa-aa7d-4d89-b13f-b5f645653d0a" providerId="ADAL" clId="{3ABE994D-6411-41DD-8291-51288EC47FD5}" dt="2025-03-19T11:30:52.192" v="2788" actId="14100"/>
          <ac:picMkLst>
            <pc:docMk/>
            <pc:sldMk cId="1364226066" sldId="263"/>
            <ac:picMk id="11" creationId="{97CF646C-AB5F-D995-335F-1330F61261BA}"/>
          </ac:picMkLst>
        </pc:picChg>
        <pc:picChg chg="add mod">
          <ac:chgData name="Revathi Kaley (TDEC C)" userId="fa093faa-aa7d-4d89-b13f-b5f645653d0a" providerId="ADAL" clId="{3ABE994D-6411-41DD-8291-51288EC47FD5}" dt="2025-03-19T11:31:21.579" v="2791" actId="14100"/>
          <ac:picMkLst>
            <pc:docMk/>
            <pc:sldMk cId="1364226066" sldId="263"/>
            <ac:picMk id="13" creationId="{D3FE5DDF-1DD2-7899-3539-D1F750756AA8}"/>
          </ac:picMkLst>
        </pc:picChg>
      </pc:sldChg>
      <pc:sldChg chg="addSp delSp modSp add mod">
        <pc:chgData name="Revathi Kaley (TDEC C)" userId="fa093faa-aa7d-4d89-b13f-b5f645653d0a" providerId="ADAL" clId="{3ABE994D-6411-41DD-8291-51288EC47FD5}" dt="2025-03-19T14:48:25.430" v="3158" actId="20577"/>
        <pc:sldMkLst>
          <pc:docMk/>
          <pc:sldMk cId="79168912" sldId="264"/>
        </pc:sldMkLst>
        <pc:spChg chg="mod">
          <ac:chgData name="Revathi Kaley (TDEC C)" userId="fa093faa-aa7d-4d89-b13f-b5f645653d0a" providerId="ADAL" clId="{3ABE994D-6411-41DD-8291-51288EC47FD5}" dt="2025-03-19T14:48:25.430" v="3158" actId="20577"/>
          <ac:spMkLst>
            <pc:docMk/>
            <pc:sldMk cId="79168912" sldId="264"/>
            <ac:spMk id="3" creationId="{A2CF5F44-864C-95FF-21BC-D9B439D5B78B}"/>
          </ac:spMkLst>
        </pc:spChg>
        <pc:picChg chg="add mod">
          <ac:chgData name="Revathi Kaley (TDEC C)" userId="fa093faa-aa7d-4d89-b13f-b5f645653d0a" providerId="ADAL" clId="{3ABE994D-6411-41DD-8291-51288EC47FD5}" dt="2025-03-19T14:21:57.745" v="3086" actId="1076"/>
          <ac:picMkLst>
            <pc:docMk/>
            <pc:sldMk cId="79168912" sldId="264"/>
            <ac:picMk id="6" creationId="{0558AF19-34C5-BBD3-33A4-C23A2164F073}"/>
          </ac:picMkLst>
        </pc:picChg>
        <pc:picChg chg="add mod">
          <ac:chgData name="Revathi Kaley (TDEC C)" userId="fa093faa-aa7d-4d89-b13f-b5f645653d0a" providerId="ADAL" clId="{3ABE994D-6411-41DD-8291-51288EC47FD5}" dt="2025-03-19T14:22:10.475" v="3089" actId="14100"/>
          <ac:picMkLst>
            <pc:docMk/>
            <pc:sldMk cId="79168912" sldId="264"/>
            <ac:picMk id="9" creationId="{370140C0-8869-384B-3E13-A3F226313AD4}"/>
          </ac:picMkLst>
        </pc:picChg>
        <pc:picChg chg="add mod">
          <ac:chgData name="Revathi Kaley (TDEC C)" userId="fa093faa-aa7d-4d89-b13f-b5f645653d0a" providerId="ADAL" clId="{3ABE994D-6411-41DD-8291-51288EC47FD5}" dt="2025-03-19T14:23:17.487" v="3092" actId="14100"/>
          <ac:picMkLst>
            <pc:docMk/>
            <pc:sldMk cId="79168912" sldId="264"/>
            <ac:picMk id="12" creationId="{D9B1D324-B956-9AC7-B30B-093C3CFAF280}"/>
          </ac:picMkLst>
        </pc:picChg>
        <pc:picChg chg="add mod">
          <ac:chgData name="Revathi Kaley (TDEC C)" userId="fa093faa-aa7d-4d89-b13f-b5f645653d0a" providerId="ADAL" clId="{3ABE994D-6411-41DD-8291-51288EC47FD5}" dt="2025-03-19T14:23:57.809" v="3094" actId="1076"/>
          <ac:picMkLst>
            <pc:docMk/>
            <pc:sldMk cId="79168912" sldId="264"/>
            <ac:picMk id="15" creationId="{4B4E6D03-72A0-C640-19F2-8690F8286FA3}"/>
          </ac:picMkLst>
        </pc:picChg>
      </pc:sldChg>
      <pc:sldChg chg="addSp delSp modSp add mod">
        <pc:chgData name="Revathi Kaley (TDEC C)" userId="fa093faa-aa7d-4d89-b13f-b5f645653d0a" providerId="ADAL" clId="{3ABE994D-6411-41DD-8291-51288EC47FD5}" dt="2025-03-19T15:19:40.567" v="3227" actId="1076"/>
        <pc:sldMkLst>
          <pc:docMk/>
          <pc:sldMk cId="1972287410" sldId="265"/>
        </pc:sldMkLst>
        <pc:spChg chg="mod">
          <ac:chgData name="Revathi Kaley (TDEC C)" userId="fa093faa-aa7d-4d89-b13f-b5f645653d0a" providerId="ADAL" clId="{3ABE994D-6411-41DD-8291-51288EC47FD5}" dt="2025-03-19T15:14:33.278" v="3223" actId="20577"/>
          <ac:spMkLst>
            <pc:docMk/>
            <pc:sldMk cId="1972287410" sldId="265"/>
            <ac:spMk id="3" creationId="{AF09769E-210D-48F6-D4E0-B5C4312253A6}"/>
          </ac:spMkLst>
        </pc:spChg>
        <pc:picChg chg="add mod">
          <ac:chgData name="Revathi Kaley (TDEC C)" userId="fa093faa-aa7d-4d89-b13f-b5f645653d0a" providerId="ADAL" clId="{3ABE994D-6411-41DD-8291-51288EC47FD5}" dt="2025-03-19T14:45:39.522" v="3115" actId="1076"/>
          <ac:picMkLst>
            <pc:docMk/>
            <pc:sldMk cId="1972287410" sldId="265"/>
            <ac:picMk id="5" creationId="{673A2E8A-2E5C-EC62-35DF-37D286B09224}"/>
          </ac:picMkLst>
        </pc:picChg>
        <pc:picChg chg="add mod">
          <ac:chgData name="Revathi Kaley (TDEC C)" userId="fa093faa-aa7d-4d89-b13f-b5f645653d0a" providerId="ADAL" clId="{3ABE994D-6411-41DD-8291-51288EC47FD5}" dt="2025-03-19T15:19:21.246" v="3225" actId="1076"/>
          <ac:picMkLst>
            <pc:docMk/>
            <pc:sldMk cId="1972287410" sldId="265"/>
            <ac:picMk id="8" creationId="{DE2C7F60-C893-EA4E-0A7C-F22C0D0D8443}"/>
          </ac:picMkLst>
        </pc:picChg>
        <pc:picChg chg="add mod">
          <ac:chgData name="Revathi Kaley (TDEC C)" userId="fa093faa-aa7d-4d89-b13f-b5f645653d0a" providerId="ADAL" clId="{3ABE994D-6411-41DD-8291-51288EC47FD5}" dt="2025-03-19T15:19:40.567" v="3227" actId="1076"/>
          <ac:picMkLst>
            <pc:docMk/>
            <pc:sldMk cId="1972287410" sldId="265"/>
            <ac:picMk id="11" creationId="{7594C411-7251-568B-B33A-41DE9ADF4F68}"/>
          </ac:picMkLst>
        </pc:picChg>
      </pc:sldChg>
      <pc:sldChg chg="addSp delSp modSp add mod">
        <pc:chgData name="Revathi Kaley (TDEC C)" userId="fa093faa-aa7d-4d89-b13f-b5f645653d0a" providerId="ADAL" clId="{3ABE994D-6411-41DD-8291-51288EC47FD5}" dt="2025-03-19T15:34:09.204" v="3340" actId="113"/>
        <pc:sldMkLst>
          <pc:docMk/>
          <pc:sldMk cId="236787796" sldId="266"/>
        </pc:sldMkLst>
        <pc:spChg chg="mod">
          <ac:chgData name="Revathi Kaley (TDEC C)" userId="fa093faa-aa7d-4d89-b13f-b5f645653d0a" providerId="ADAL" clId="{3ABE994D-6411-41DD-8291-51288EC47FD5}" dt="2025-03-19T15:34:09.204" v="3340" actId="113"/>
          <ac:spMkLst>
            <pc:docMk/>
            <pc:sldMk cId="236787796" sldId="266"/>
            <ac:spMk id="3" creationId="{4268646F-3B62-907A-DC2A-8460A9E99C8C}"/>
          </ac:spMkLst>
        </pc:spChg>
        <pc:picChg chg="add mod">
          <ac:chgData name="Revathi Kaley (TDEC C)" userId="fa093faa-aa7d-4d89-b13f-b5f645653d0a" providerId="ADAL" clId="{3ABE994D-6411-41DD-8291-51288EC47FD5}" dt="2025-03-19T15:33:39.196" v="3297" actId="1076"/>
          <ac:picMkLst>
            <pc:docMk/>
            <pc:sldMk cId="236787796" sldId="266"/>
            <ac:picMk id="6" creationId="{A910CE17-75F5-14DB-E5B5-48D5927A91F8}"/>
          </ac:picMkLst>
        </pc:picChg>
        <pc:picChg chg="add mod">
          <ac:chgData name="Revathi Kaley (TDEC C)" userId="fa093faa-aa7d-4d89-b13f-b5f645653d0a" providerId="ADAL" clId="{3ABE994D-6411-41DD-8291-51288EC47FD5}" dt="2025-03-19T15:33:43.712" v="3299" actId="1076"/>
          <ac:picMkLst>
            <pc:docMk/>
            <pc:sldMk cId="236787796" sldId="266"/>
            <ac:picMk id="9" creationId="{EED5A10F-6C57-8AD4-68A5-D1E360282E8F}"/>
          </ac:picMkLst>
        </pc:picChg>
      </pc:sldChg>
      <pc:sldChg chg="addSp delSp modSp add mod">
        <pc:chgData name="Revathi Kaley (TDEC C)" userId="fa093faa-aa7d-4d89-b13f-b5f645653d0a" providerId="ADAL" clId="{3ABE994D-6411-41DD-8291-51288EC47FD5}" dt="2025-03-19T15:59:28.348" v="3457" actId="14100"/>
        <pc:sldMkLst>
          <pc:docMk/>
          <pc:sldMk cId="2169379692" sldId="267"/>
        </pc:sldMkLst>
        <pc:spChg chg="mod">
          <ac:chgData name="Revathi Kaley (TDEC C)" userId="fa093faa-aa7d-4d89-b13f-b5f645653d0a" providerId="ADAL" clId="{3ABE994D-6411-41DD-8291-51288EC47FD5}" dt="2025-03-19T15:58:37.266" v="3452" actId="20577"/>
          <ac:spMkLst>
            <pc:docMk/>
            <pc:sldMk cId="2169379692" sldId="267"/>
            <ac:spMk id="3" creationId="{377C02C8-5E02-79E4-7BBE-ED59391EF256}"/>
          </ac:spMkLst>
        </pc:spChg>
        <pc:picChg chg="add mod">
          <ac:chgData name="Revathi Kaley (TDEC C)" userId="fa093faa-aa7d-4d89-b13f-b5f645653d0a" providerId="ADAL" clId="{3ABE994D-6411-41DD-8291-51288EC47FD5}" dt="2025-03-19T15:47:34.775" v="3445" actId="14100"/>
          <ac:picMkLst>
            <pc:docMk/>
            <pc:sldMk cId="2169379692" sldId="267"/>
            <ac:picMk id="10" creationId="{7AAAD297-6C67-F37C-A562-3D3C5E67FECA}"/>
          </ac:picMkLst>
        </pc:picChg>
        <pc:picChg chg="add mod">
          <ac:chgData name="Revathi Kaley (TDEC C)" userId="fa093faa-aa7d-4d89-b13f-b5f645653d0a" providerId="ADAL" clId="{3ABE994D-6411-41DD-8291-51288EC47FD5}" dt="2025-03-19T15:48:10.926" v="3449" actId="14100"/>
          <ac:picMkLst>
            <pc:docMk/>
            <pc:sldMk cId="2169379692" sldId="267"/>
            <ac:picMk id="12" creationId="{BFB9EF44-7B80-BF83-7C51-9D39D5BE6C26}"/>
          </ac:picMkLst>
        </pc:picChg>
        <pc:picChg chg="add mod">
          <ac:chgData name="Revathi Kaley (TDEC C)" userId="fa093faa-aa7d-4d89-b13f-b5f645653d0a" providerId="ADAL" clId="{3ABE994D-6411-41DD-8291-51288EC47FD5}" dt="2025-03-19T15:58:42.248" v="3454" actId="1076"/>
          <ac:picMkLst>
            <pc:docMk/>
            <pc:sldMk cId="2169379692" sldId="267"/>
            <ac:picMk id="14" creationId="{A82B4E22-6588-CF85-DC12-EFB5425E831A}"/>
          </ac:picMkLst>
        </pc:picChg>
        <pc:picChg chg="add mod">
          <ac:chgData name="Revathi Kaley (TDEC C)" userId="fa093faa-aa7d-4d89-b13f-b5f645653d0a" providerId="ADAL" clId="{3ABE994D-6411-41DD-8291-51288EC47FD5}" dt="2025-03-19T15:59:28.348" v="3457" actId="14100"/>
          <ac:picMkLst>
            <pc:docMk/>
            <pc:sldMk cId="2169379692" sldId="267"/>
            <ac:picMk id="16" creationId="{796B77EF-162B-077B-736A-572A4DEEAD5A}"/>
          </ac:picMkLst>
        </pc:picChg>
      </pc:sldChg>
      <pc:sldChg chg="addSp delSp modSp add mod">
        <pc:chgData name="Revathi Kaley (TDEC C)" userId="fa093faa-aa7d-4d89-b13f-b5f645653d0a" providerId="ADAL" clId="{3ABE994D-6411-41DD-8291-51288EC47FD5}" dt="2025-03-21T09:58:50.109" v="3784" actId="1076"/>
        <pc:sldMkLst>
          <pc:docMk/>
          <pc:sldMk cId="3395249660" sldId="268"/>
        </pc:sldMkLst>
        <pc:spChg chg="add mod">
          <ac:chgData name="Revathi Kaley (TDEC C)" userId="fa093faa-aa7d-4d89-b13f-b5f645653d0a" providerId="ADAL" clId="{3ABE994D-6411-41DD-8291-51288EC47FD5}" dt="2025-03-21T09:39:49.266" v="3487" actId="27636"/>
          <ac:spMkLst>
            <pc:docMk/>
            <pc:sldMk cId="3395249660" sldId="268"/>
            <ac:spMk id="5" creationId="{6033F839-88D9-AEE3-F85B-A89E739F34EB}"/>
          </ac:spMkLst>
        </pc:spChg>
        <pc:spChg chg="add mod">
          <ac:chgData name="Revathi Kaley (TDEC C)" userId="fa093faa-aa7d-4d89-b13f-b5f645653d0a" providerId="ADAL" clId="{3ABE994D-6411-41DD-8291-51288EC47FD5}" dt="2025-03-21T09:43:50.413" v="3780" actId="20577"/>
          <ac:spMkLst>
            <pc:docMk/>
            <pc:sldMk cId="3395249660" sldId="268"/>
            <ac:spMk id="7" creationId="{E5972673-35BF-2CD1-AB65-26B809DEDAE3}"/>
          </ac:spMkLst>
        </pc:spChg>
        <pc:picChg chg="add mod">
          <ac:chgData name="Revathi Kaley (TDEC C)" userId="fa093faa-aa7d-4d89-b13f-b5f645653d0a" providerId="ADAL" clId="{3ABE994D-6411-41DD-8291-51288EC47FD5}" dt="2025-03-21T09:58:24.662" v="3782" actId="1076"/>
          <ac:picMkLst>
            <pc:docMk/>
            <pc:sldMk cId="3395249660" sldId="268"/>
            <ac:picMk id="9" creationId="{25C20073-9928-652D-116A-579E616C529C}"/>
          </ac:picMkLst>
        </pc:picChg>
        <pc:picChg chg="add mod">
          <ac:chgData name="Revathi Kaley (TDEC C)" userId="fa093faa-aa7d-4d89-b13f-b5f645653d0a" providerId="ADAL" clId="{3ABE994D-6411-41DD-8291-51288EC47FD5}" dt="2025-03-21T09:58:50.109" v="3784" actId="1076"/>
          <ac:picMkLst>
            <pc:docMk/>
            <pc:sldMk cId="3395249660" sldId="268"/>
            <ac:picMk id="13" creationId="{BD421283-DDFC-FBD7-B56D-407C2BCB6766}"/>
          </ac:picMkLst>
        </pc:picChg>
      </pc:sldChg>
      <pc:sldChg chg="addSp delSp modSp add mod">
        <pc:chgData name="Revathi Kaley (TDEC C)" userId="fa093faa-aa7d-4d89-b13f-b5f645653d0a" providerId="ADAL" clId="{3ABE994D-6411-41DD-8291-51288EC47FD5}" dt="2025-03-25T10:44:18.445" v="3802" actId="1076"/>
        <pc:sldMkLst>
          <pc:docMk/>
          <pc:sldMk cId="2670634329" sldId="269"/>
        </pc:sldMkLst>
        <pc:spChg chg="add del mod">
          <ac:chgData name="Revathi Kaley (TDEC C)" userId="fa093faa-aa7d-4d89-b13f-b5f645653d0a" providerId="ADAL" clId="{3ABE994D-6411-41DD-8291-51288EC47FD5}" dt="2025-03-25T10:39:34.681" v="3788" actId="478"/>
          <ac:spMkLst>
            <pc:docMk/>
            <pc:sldMk cId="2670634329" sldId="269"/>
            <ac:spMk id="3" creationId="{F52F58CD-CA69-E7A3-0A18-6EAEB2B204EA}"/>
          </ac:spMkLst>
        </pc:spChg>
        <pc:spChg chg="del">
          <ac:chgData name="Revathi Kaley (TDEC C)" userId="fa093faa-aa7d-4d89-b13f-b5f645653d0a" providerId="ADAL" clId="{3ABE994D-6411-41DD-8291-51288EC47FD5}" dt="2025-03-25T10:39:11.075" v="3786" actId="478"/>
          <ac:spMkLst>
            <pc:docMk/>
            <pc:sldMk cId="2670634329" sldId="269"/>
            <ac:spMk id="7" creationId="{B86C0B5D-7057-2AD6-F056-9E25B7F842DD}"/>
          </ac:spMkLst>
        </pc:spChg>
        <pc:picChg chg="add mod">
          <ac:chgData name="Revathi Kaley (TDEC C)" userId="fa093faa-aa7d-4d89-b13f-b5f645653d0a" providerId="ADAL" clId="{3ABE994D-6411-41DD-8291-51288EC47FD5}" dt="2025-03-25T10:42:55.703" v="3795" actId="1076"/>
          <ac:picMkLst>
            <pc:docMk/>
            <pc:sldMk cId="2670634329" sldId="269"/>
            <ac:picMk id="6" creationId="{18F120F0-D8A8-67D7-FA1C-05CD4C628376}"/>
          </ac:picMkLst>
        </pc:picChg>
        <pc:picChg chg="del">
          <ac:chgData name="Revathi Kaley (TDEC C)" userId="fa093faa-aa7d-4d89-b13f-b5f645653d0a" providerId="ADAL" clId="{3ABE994D-6411-41DD-8291-51288EC47FD5}" dt="2025-03-25T10:39:14.671" v="3787" actId="478"/>
          <ac:picMkLst>
            <pc:docMk/>
            <pc:sldMk cId="2670634329" sldId="269"/>
            <ac:picMk id="9" creationId="{FF04860A-933C-0E1A-6893-872915E4B931}"/>
          </ac:picMkLst>
        </pc:picChg>
        <pc:picChg chg="add mod">
          <ac:chgData name="Revathi Kaley (TDEC C)" userId="fa093faa-aa7d-4d89-b13f-b5f645653d0a" providerId="ADAL" clId="{3ABE994D-6411-41DD-8291-51288EC47FD5}" dt="2025-03-25T10:43:30.397" v="3799" actId="14100"/>
          <ac:picMkLst>
            <pc:docMk/>
            <pc:sldMk cId="2670634329" sldId="269"/>
            <ac:picMk id="10" creationId="{1714DA34-C491-FCC9-8B01-90BEEF11A24A}"/>
          </ac:picMkLst>
        </pc:picChg>
        <pc:picChg chg="add mod">
          <ac:chgData name="Revathi Kaley (TDEC C)" userId="fa093faa-aa7d-4d89-b13f-b5f645653d0a" providerId="ADAL" clId="{3ABE994D-6411-41DD-8291-51288EC47FD5}" dt="2025-03-25T10:44:18.445" v="3802" actId="1076"/>
          <ac:picMkLst>
            <pc:docMk/>
            <pc:sldMk cId="2670634329" sldId="269"/>
            <ac:picMk id="12" creationId="{71FB69EE-CF05-B634-5097-EEAB6B07D11A}"/>
          </ac:picMkLst>
        </pc:picChg>
        <pc:picChg chg="del">
          <ac:chgData name="Revathi Kaley (TDEC C)" userId="fa093faa-aa7d-4d89-b13f-b5f645653d0a" providerId="ADAL" clId="{3ABE994D-6411-41DD-8291-51288EC47FD5}" dt="2025-03-25T10:39:38.629" v="3789" actId="478"/>
          <ac:picMkLst>
            <pc:docMk/>
            <pc:sldMk cId="2670634329" sldId="269"/>
            <ac:picMk id="13" creationId="{CBED47ED-4601-11A2-FF31-A350D83741E4}"/>
          </ac:picMkLst>
        </pc:picChg>
      </pc:sldChg>
      <pc:sldChg chg="addSp delSp modSp add mod">
        <pc:chgData name="Revathi Kaley (TDEC C)" userId="fa093faa-aa7d-4d89-b13f-b5f645653d0a" providerId="ADAL" clId="{3ABE994D-6411-41DD-8291-51288EC47FD5}" dt="2025-03-25T11:52:49.423" v="3871" actId="20577"/>
        <pc:sldMkLst>
          <pc:docMk/>
          <pc:sldMk cId="1999955744" sldId="270"/>
        </pc:sldMkLst>
        <pc:spChg chg="add del">
          <ac:chgData name="Revathi Kaley (TDEC C)" userId="fa093faa-aa7d-4d89-b13f-b5f645653d0a" providerId="ADAL" clId="{3ABE994D-6411-41DD-8291-51288EC47FD5}" dt="2025-03-25T11:51:25.623" v="3823" actId="478"/>
          <ac:spMkLst>
            <pc:docMk/>
            <pc:sldMk cId="1999955744" sldId="270"/>
            <ac:spMk id="3" creationId="{752CB42D-7BAC-DE4A-71CD-7CA16E835BDF}"/>
          </ac:spMkLst>
        </pc:spChg>
        <pc:spChg chg="add mod">
          <ac:chgData name="Revathi Kaley (TDEC C)" userId="fa093faa-aa7d-4d89-b13f-b5f645653d0a" providerId="ADAL" clId="{3ABE994D-6411-41DD-8291-51288EC47FD5}" dt="2025-03-25T11:52:49.423" v="3871" actId="20577"/>
          <ac:spMkLst>
            <pc:docMk/>
            <pc:sldMk cId="1999955744" sldId="270"/>
            <ac:spMk id="4" creationId="{8BB80249-ACBF-358A-76C1-A00B93706A92}"/>
          </ac:spMkLst>
        </pc:spChg>
        <pc:spChg chg="mod">
          <ac:chgData name="Revathi Kaley (TDEC C)" userId="fa093faa-aa7d-4d89-b13f-b5f645653d0a" providerId="ADAL" clId="{3ABE994D-6411-41DD-8291-51288EC47FD5}" dt="2025-03-25T11:27:38.822" v="3818" actId="20577"/>
          <ac:spMkLst>
            <pc:docMk/>
            <pc:sldMk cId="1999955744" sldId="270"/>
            <ac:spMk id="5" creationId="{8D79B675-6E6F-DA16-FB93-31BC9B669A14}"/>
          </ac:spMkLst>
        </pc:spChg>
        <pc:picChg chg="del">
          <ac:chgData name="Revathi Kaley (TDEC C)" userId="fa093faa-aa7d-4d89-b13f-b5f645653d0a" providerId="ADAL" clId="{3ABE994D-6411-41DD-8291-51288EC47FD5}" dt="2025-03-25T11:27:41.355" v="3819" actId="478"/>
          <ac:picMkLst>
            <pc:docMk/>
            <pc:sldMk cId="1999955744" sldId="270"/>
            <ac:picMk id="6" creationId="{0F276E4C-AF7C-D45E-1F23-3CF9FE041B78}"/>
          </ac:picMkLst>
        </pc:picChg>
        <pc:picChg chg="del">
          <ac:chgData name="Revathi Kaley (TDEC C)" userId="fa093faa-aa7d-4d89-b13f-b5f645653d0a" providerId="ADAL" clId="{3ABE994D-6411-41DD-8291-51288EC47FD5}" dt="2025-03-25T11:27:45.456" v="3821" actId="478"/>
          <ac:picMkLst>
            <pc:docMk/>
            <pc:sldMk cId="1999955744" sldId="270"/>
            <ac:picMk id="10" creationId="{DF5862AB-35BA-7762-DAA8-EF2B9551B9D6}"/>
          </ac:picMkLst>
        </pc:picChg>
        <pc:picChg chg="del">
          <ac:chgData name="Revathi Kaley (TDEC C)" userId="fa093faa-aa7d-4d89-b13f-b5f645653d0a" providerId="ADAL" clId="{3ABE994D-6411-41DD-8291-51288EC47FD5}" dt="2025-03-25T11:27:43.170" v="3820" actId="478"/>
          <ac:picMkLst>
            <pc:docMk/>
            <pc:sldMk cId="1999955744" sldId="270"/>
            <ac:picMk id="12" creationId="{085C82B1-E0C3-651F-C714-CBA7DB075B99}"/>
          </ac:picMkLst>
        </pc:picChg>
      </pc:sldChg>
      <pc:sldChg chg="add del">
        <pc:chgData name="Revathi Kaley (TDEC C)" userId="fa093faa-aa7d-4d89-b13f-b5f645653d0a" providerId="ADAL" clId="{3ABE994D-6411-41DD-8291-51288EC47FD5}" dt="2025-03-25T10:40:29.401" v="3793" actId="47"/>
        <pc:sldMkLst>
          <pc:docMk/>
          <pc:sldMk cId="2121868126" sldId="270"/>
        </pc:sldMkLst>
      </pc:sldChg>
      <pc:sldChg chg="add del">
        <pc:chgData name="Revathi Kaley (TDEC C)" userId="fa093faa-aa7d-4d89-b13f-b5f645653d0a" providerId="ADAL" clId="{3ABE994D-6411-41DD-8291-51288EC47FD5}" dt="2025-03-25T10:40:24.332" v="3792"/>
        <pc:sldMkLst>
          <pc:docMk/>
          <pc:sldMk cId="134014518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06D1-D1AF-40B3-BE8E-A74F338D29C6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18B8A-64E6-4B51-B6DF-C94ED3860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41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18B8A-64E6-4B51-B6DF-C94ED38603F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3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37F2-2DCB-7D46-C7C0-B3776CDAA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FA1C3-A510-194A-170F-357573093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5C03B-2600-ACA2-096B-679A08DA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B625-7FF7-4180-B1D5-4B45EF3EA86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3EE45-D397-5995-09DC-D1D21FEF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740B5-DB5B-AB75-EF36-2F5682CB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2D5-29AF-4334-AC93-A11EA1D5C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28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4DF9-C604-FDBF-C81F-4384CA87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8EA26-C079-E6CC-309E-0D9A1BBC7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C4BE-C934-5C6E-9C88-AFF7E63E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B625-7FF7-4180-B1D5-4B45EF3EA86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91D1-2BC4-CAD3-D8CF-91607E5B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FF75-61CF-B446-1230-1888C3BA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2D5-29AF-4334-AC93-A11EA1D5C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82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B51E0-275D-121A-84E8-BB944DEAF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EF2C2-1B36-F275-73FD-09ADCB1FE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B347A-C45E-A076-26D4-E7770740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B625-7FF7-4180-B1D5-4B45EF3EA86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8E53-989C-9B20-423B-3685548A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4FA0-7D57-892D-95EB-D3A92997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2D5-29AF-4334-AC93-A11EA1D5C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94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F94D-6155-1574-64DE-1A79DDDD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0BB6-93A7-D433-A32E-590ADACC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5B67E-1D08-6D3A-36FA-11057987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B625-7FF7-4180-B1D5-4B45EF3EA86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77B8-3F26-749A-9792-009C2202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B5649-70E8-06D9-AF06-0784B767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2D5-29AF-4334-AC93-A11EA1D5C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3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C7AA-46E0-0EB9-F9F9-069ACDCC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25CAA-F4D0-C67F-FA99-8CAF1193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CAFAD-8EB0-A31E-D803-2420279F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B625-7FF7-4180-B1D5-4B45EF3EA86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05FCF-043C-B866-58A5-068EC6D2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BCB0-C123-A4B4-D7FC-6FE4FB13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2D5-29AF-4334-AC93-A11EA1D5C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1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6436-5142-13F4-7CC5-77169FD9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82DF-67C2-5BD9-E8F9-BC8EC532C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F58B5-21C5-8202-D391-8BAA6833B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DFCE2-5DF9-4D48-D8D5-A61725DB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B625-7FF7-4180-B1D5-4B45EF3EA86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4AC7B-ABFC-7A91-1BB2-3FE9B4F8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881D1-4448-CF2F-6017-C61ABB6F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2D5-29AF-4334-AC93-A11EA1D5C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97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EE19-3A64-C79B-053A-B9D6F4CC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6FB4-6D0B-D4C2-6007-804F3173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EC659-C491-1B55-C2EB-A1779F7C8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2F3A1-3AE7-96A4-64F9-80FF5B624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A3BCC-5BF5-5852-3082-D2D2A8DB9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5C9EE-D22A-953A-48A3-2AC65507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B625-7FF7-4180-B1D5-4B45EF3EA86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459ED-73EA-A117-667C-A03FCEF5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DD167-AB13-C354-44C6-6A6524EE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2D5-29AF-4334-AC93-A11EA1D5C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07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CD3C-B97E-5319-DEE6-CEB61010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74972-B269-353D-D0DD-74DC2142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B625-7FF7-4180-B1D5-4B45EF3EA86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2258C-32B8-9BBE-A582-6BD54AED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780A8-13D2-EA4E-0F5E-3B5381CE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2D5-29AF-4334-AC93-A11EA1D5C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16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850B0-D002-F085-2685-EEFD0B53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B625-7FF7-4180-B1D5-4B45EF3EA86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B96EF-BC8F-147A-D67A-4FE97E2C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426BC-DA88-ECA6-E46F-B080A923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2D5-29AF-4334-AC93-A11EA1D5C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21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9B1F-0B50-7DB9-8AC6-3AA017D9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39BA-2002-999B-209C-8052B695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8206D-B895-7B3A-F766-5BFC2B464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7753B-B6AA-0FFF-3142-6383A4CC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B625-7FF7-4180-B1D5-4B45EF3EA86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D2CF1-414C-8DC9-7926-0AED6859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4AEC9-7561-7FAC-2EF8-CE5B75E5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2D5-29AF-4334-AC93-A11EA1D5C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25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2584-2F00-FC22-F1B3-EA011B29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05464-7A19-5D3E-BC23-A87B23F98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3D8A7-A6E5-A694-9B29-0EA80E561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E1E5E-ECB2-5B36-3D5C-B360F3B8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B625-7FF7-4180-B1D5-4B45EF3EA86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4782-8CE2-A625-943D-A089BE9E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E9D52-E61B-349E-EBB7-5A91A85D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2D5-29AF-4334-AC93-A11EA1D5C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1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EFB4E-F317-EF48-F33F-76C6C313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A47C0-CC2C-5590-BCA4-9B46CF95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5F3B-79D2-0701-E4A5-D0498F258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FB625-7FF7-4180-B1D5-4B45EF3EA86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49D11-1645-BDC1-414E-78530E5C3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03039-9962-9754-F99D-954507A7B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2E22D5-29AF-4334-AC93-A11EA1D5C7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5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.org/download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5161C-7560-C893-B312-3C4A750BB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A552-7606-490B-75D5-179BA93C6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500"/>
            <a:ext cx="9144000" cy="40259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Trebuchet MS" panose="020B0603020202020204" pitchFamily="34" charset="0"/>
              </a:rPr>
              <a:t>Selenium </a:t>
            </a:r>
            <a:r>
              <a:rPr lang="en-US" b="0" i="0" dirty="0" err="1">
                <a:effectLst/>
                <a:latin typeface="Trebuchet MS" panose="020B0603020202020204" pitchFamily="34" charset="0"/>
              </a:rPr>
              <a:t>Webdriver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 with PYTHON from Scratch + Frameworks</a:t>
            </a:r>
            <a:endParaRPr lang="en-GB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4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DE79-9686-BA8E-02D3-00E6FC9F7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405E-3D8D-3860-AE92-DE9F5DD74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0" y="248921"/>
            <a:ext cx="7715250" cy="248920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Cont..</a:t>
            </a:r>
            <a:endParaRPr lang="en-GB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9769E-210D-48F6-D4E0-B5C431225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23"/>
            <a:ext cx="9144000" cy="576027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 panose="020B0603020202020204" pitchFamily="34" charset="0"/>
              </a:rPr>
              <a:t>Loops concepts:</a:t>
            </a:r>
            <a:endParaRPr lang="en-US" sz="2000" dirty="0">
              <a:latin typeface="Trebuchet MS" panose="020B0603020202020204" pitchFamily="34" charset="0"/>
            </a:endParaRPr>
          </a:p>
          <a:p>
            <a:pPr algn="l"/>
            <a:r>
              <a:rPr lang="en-US" sz="2000" b="1" dirty="0">
                <a:latin typeface="Trebuchet MS" panose="020B0603020202020204" pitchFamily="34" charset="0"/>
              </a:rPr>
              <a:t>For loop: For I in obj:</a:t>
            </a: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r>
              <a:rPr lang="en-US" sz="2000" b="1" dirty="0">
                <a:latin typeface="Trebuchet MS" panose="020B0603020202020204" pitchFamily="34" charset="0"/>
              </a:rPr>
              <a:t>While loop:</a:t>
            </a:r>
          </a:p>
          <a:p>
            <a:pPr algn="l"/>
            <a:r>
              <a:rPr lang="en-US" sz="2000" b="1" dirty="0">
                <a:latin typeface="Trebuchet MS" panose="020B0603020202020204" pitchFamily="34" charset="0"/>
              </a:rPr>
              <a:t>Break and continue are the keywords we can use in while loop</a:t>
            </a: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A2E8A-2E5C-EC62-35DF-37D286B09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9655"/>
            <a:ext cx="7607691" cy="2044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C7F60-C893-EA4E-0A7C-F22C0D0D8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379" y="4896892"/>
            <a:ext cx="2952902" cy="1701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94C411-7251-568B-B33A-41DE9ADF4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295" y="5391948"/>
            <a:ext cx="1809843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8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178A7-79C3-8722-C9FD-594F80A36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C398-A32E-0017-478E-80959483A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0" y="248921"/>
            <a:ext cx="7715250" cy="248920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Cont..</a:t>
            </a:r>
            <a:endParaRPr lang="en-GB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8646F-3B62-907A-DC2A-8460A9E99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645" y="1430258"/>
            <a:ext cx="9961135" cy="576095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 panose="020B0603020202020204" pitchFamily="34" charset="0"/>
              </a:rPr>
              <a:t>Loops concepts:</a:t>
            </a:r>
          </a:p>
          <a:p>
            <a:pPr algn="l"/>
            <a:r>
              <a:rPr lang="en-US" sz="2000" b="1" dirty="0">
                <a:latin typeface="Trebuchet MS" panose="020B0603020202020204" pitchFamily="34" charset="0"/>
              </a:rPr>
              <a:t>While loop:</a:t>
            </a:r>
          </a:p>
          <a:p>
            <a:pPr algn="l"/>
            <a:r>
              <a:rPr lang="en-US" sz="2000" b="1" dirty="0">
                <a:latin typeface="Trebuchet MS" panose="020B0603020202020204" pitchFamily="34" charset="0"/>
              </a:rPr>
              <a:t>Break and continue are the keywords we can use in while loop</a:t>
            </a:r>
          </a:p>
          <a:p>
            <a:pPr algn="l"/>
            <a:r>
              <a:rPr lang="en-US" sz="2000" b="1" dirty="0">
                <a:latin typeface="Trebuchet MS" panose="020B0603020202020204" pitchFamily="34" charset="0"/>
              </a:rPr>
              <a:t>Break: </a:t>
            </a:r>
            <a:r>
              <a:rPr lang="en-US" sz="2000" dirty="0">
                <a:latin typeface="Trebuchet MS" panose="020B0603020202020204" pitchFamily="34" charset="0"/>
              </a:rPr>
              <a:t>It stops the execution abruptly</a:t>
            </a:r>
          </a:p>
          <a:p>
            <a:pPr algn="l"/>
            <a:r>
              <a:rPr lang="en-US" sz="2000" b="1" dirty="0">
                <a:latin typeface="Trebuchet MS" panose="020B0603020202020204" pitchFamily="34" charset="0"/>
              </a:rPr>
              <a:t>Continue: </a:t>
            </a:r>
            <a:r>
              <a:rPr lang="en-US" sz="2000" dirty="0">
                <a:latin typeface="Trebuchet MS" panose="020B0603020202020204" pitchFamily="34" charset="0"/>
              </a:rPr>
              <a:t>skips all the current iteration steps and will continue the next iteration</a:t>
            </a:r>
          </a:p>
          <a:p>
            <a:pPr algn="l"/>
            <a:endParaRPr lang="en-US" sz="2000" dirty="0">
              <a:latin typeface="Trebuchet MS" panose="020B0603020202020204" pitchFamily="34" charset="0"/>
            </a:endParaRPr>
          </a:p>
          <a:p>
            <a:pPr algn="l"/>
            <a:endParaRPr lang="en-US" sz="2000" dirty="0">
              <a:latin typeface="Trebuchet MS" panose="020B0603020202020204" pitchFamily="34" charset="0"/>
            </a:endParaRPr>
          </a:p>
          <a:p>
            <a:pPr algn="l"/>
            <a:endParaRPr lang="en-US" sz="2000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0CE17-75F5-14DB-E5B5-48D5927A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72" y="3682540"/>
            <a:ext cx="2573425" cy="2248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5A10F-6C57-8AD4-68A5-D1E36028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613" y="3682539"/>
            <a:ext cx="1809843" cy="224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1221E-BCE7-3FF4-7538-F87010D7B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2DF1-0FAB-B5EC-46D8-BF31B840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0" y="248921"/>
            <a:ext cx="7715250" cy="248920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Cont..</a:t>
            </a:r>
            <a:endParaRPr lang="en-GB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C02C8-5E02-79E4-7BBE-ED59391EF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072" y="573438"/>
            <a:ext cx="9961135" cy="428433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 panose="020B0603020202020204" pitchFamily="34" charset="0"/>
              </a:rPr>
              <a:t>Functions: It is a group of related statements that perform a specific task.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AAD297-6C67-F37C-A562-3D3C5E67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74" y="1209544"/>
            <a:ext cx="2121009" cy="1200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B9EF44-7B80-BF83-7C51-9D39D5BE6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293" y="1701809"/>
            <a:ext cx="1393368" cy="4912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2B4E22-6588-CF85-DC12-EFB5425E8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874" y="2735040"/>
            <a:ext cx="3321221" cy="1606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6B77EF-162B-077B-736A-572A4DEEA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938" y="3254365"/>
            <a:ext cx="2221730" cy="6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7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B15C8-E63F-4303-4A44-29C624BCB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F839-88D9-AEE3-F85B-A89E739F3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"/>
            <a:ext cx="9144000" cy="596685"/>
          </a:xfrm>
        </p:spPr>
        <p:txBody>
          <a:bodyPr>
            <a:normAutofit/>
          </a:bodyPr>
          <a:lstStyle/>
          <a:p>
            <a:r>
              <a:rPr lang="en-US" sz="2800" dirty="0"/>
              <a:t>Oops</a:t>
            </a:r>
            <a:endParaRPr lang="en-GB" sz="2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5972673-35BF-2CD1-AB65-26B809DED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98163"/>
            <a:ext cx="9144000" cy="44596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Classes:These</a:t>
            </a:r>
            <a:r>
              <a:rPr lang="en-US" dirty="0"/>
              <a:t> are user defined blueprint or prototype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example If we consider calculator it should perform all operations like </a:t>
            </a:r>
            <a:r>
              <a:rPr lang="en-US" dirty="0" err="1"/>
              <a:t>sum,mul,div,substaction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Classes consists of </a:t>
            </a:r>
            <a:r>
              <a:rPr lang="en-GB" dirty="0" err="1"/>
              <a:t>methods,class</a:t>
            </a:r>
            <a:r>
              <a:rPr lang="en-GB" dirty="0"/>
              <a:t> </a:t>
            </a:r>
            <a:r>
              <a:rPr lang="en-GB" dirty="0" err="1"/>
              <a:t>variables,instance</a:t>
            </a:r>
            <a:r>
              <a:rPr lang="en-GB" dirty="0"/>
              <a:t> variables and constructors etc..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C20073-9928-652D-116A-579E616C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11" y="2909005"/>
            <a:ext cx="4591286" cy="18923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421283-DDFC-FBD7-B56D-407C2BCB6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522" y="4903489"/>
            <a:ext cx="2819545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4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D6CFF-4A0E-F9B3-84B1-4DCCFA808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C19D34-7CFF-CD90-5071-A4732D15D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"/>
            <a:ext cx="9144000" cy="596685"/>
          </a:xfrm>
        </p:spPr>
        <p:txBody>
          <a:bodyPr>
            <a:normAutofit/>
          </a:bodyPr>
          <a:lstStyle/>
          <a:p>
            <a:r>
              <a:rPr lang="en-US" sz="2800" dirty="0"/>
              <a:t>Oops</a:t>
            </a: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120F0-D8A8-67D7-FA1C-05CD4C62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87" y="798163"/>
            <a:ext cx="5473981" cy="3543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14DA34-C491-FCC9-8B01-90BEEF11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6" y="4341645"/>
            <a:ext cx="5473981" cy="21880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FB69EE-CF05-B634-5097-EEAB6B07D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867" y="2516355"/>
            <a:ext cx="3702240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3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56A4A-65B7-36B5-03A0-BF372D65F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79B675-6E6F-DA16-FB93-31BC9B669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"/>
            <a:ext cx="9144000" cy="596685"/>
          </a:xfrm>
        </p:spPr>
        <p:txBody>
          <a:bodyPr>
            <a:normAutofit/>
          </a:bodyPr>
          <a:lstStyle/>
          <a:p>
            <a:r>
              <a:rPr lang="en-US" sz="2800" dirty="0"/>
              <a:t>Inheritance</a:t>
            </a:r>
            <a:endParaRPr lang="en-GB" sz="2800" dirty="0"/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8BB80249-ACBF-358A-76C1-A00B93706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98163"/>
            <a:ext cx="9144000" cy="44596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Acquiring the properties from parent </a:t>
            </a:r>
            <a:r>
              <a:rPr lang="en-US"/>
              <a:t>to child.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5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DB61-5B38-A576-ED9E-48FE2AA63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306286"/>
          </a:xfrm>
        </p:spPr>
        <p:txBody>
          <a:bodyPr>
            <a:normAutofit fontScale="90000"/>
          </a:bodyPr>
          <a:lstStyle/>
          <a:p>
            <a:r>
              <a:rPr lang="en-US" dirty="0"/>
              <a:t>Selenium Features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B8C8B-0CAD-0541-A7BE-9683C64F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2229"/>
            <a:ext cx="9144000" cy="3701141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03141"/>
                </a:solidFill>
                <a:effectLst/>
                <a:latin typeface="Trebuchet MS" panose="020B0603020202020204" pitchFamily="34" charset="0"/>
              </a:rPr>
              <a:t>Selenium is open-Source Automation Testing tool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03141"/>
                </a:solidFill>
                <a:effectLst/>
                <a:latin typeface="Trebuchet MS" panose="020B0603020202020204" pitchFamily="34" charset="0"/>
              </a:rPr>
              <a:t>It is exclusively for Web Based applications.</a:t>
            </a:r>
            <a:endParaRPr lang="en-GB" sz="2000" dirty="0">
              <a:solidFill>
                <a:srgbClr val="303141"/>
              </a:solidFill>
              <a:latin typeface="Trebuchet MS" panose="020B0603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03141"/>
                </a:solidFill>
                <a:effectLst/>
                <a:latin typeface="Trebuchet MS" panose="020B0603020202020204" pitchFamily="34" charset="0"/>
              </a:rPr>
              <a:t>Selenium supports multiple browsers -</a:t>
            </a:r>
            <a:br>
              <a:rPr lang="en-GB" sz="2000" b="0" i="0" dirty="0">
                <a:solidFill>
                  <a:srgbClr val="303141"/>
                </a:solidFill>
                <a:effectLst/>
                <a:latin typeface="Trebuchet MS" panose="020B0603020202020204" pitchFamily="34" charset="0"/>
              </a:rPr>
            </a:br>
            <a:r>
              <a:rPr lang="en-GB" sz="2000" b="0" i="0" dirty="0">
                <a:solidFill>
                  <a:srgbClr val="303141"/>
                </a:solidFill>
                <a:effectLst/>
                <a:latin typeface="Trebuchet MS" panose="020B0603020202020204" pitchFamily="34" charset="0"/>
              </a:rPr>
              <a:t>Chrome, Firefox, Internet Explorer, Safari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03141"/>
                </a:solidFill>
                <a:effectLst/>
                <a:latin typeface="Trebuchet MS" panose="020B0603020202020204" pitchFamily="34" charset="0"/>
              </a:rPr>
              <a:t>Selenium works with Multiple Platforms</a:t>
            </a:r>
            <a:br>
              <a:rPr lang="en-GB" sz="2000" b="0" i="0" dirty="0">
                <a:solidFill>
                  <a:srgbClr val="303141"/>
                </a:solidFill>
                <a:effectLst/>
                <a:latin typeface="Trebuchet MS" panose="020B0603020202020204" pitchFamily="34" charset="0"/>
              </a:rPr>
            </a:br>
            <a:r>
              <a:rPr lang="en-GB" sz="2000" b="0" i="0" dirty="0">
                <a:solidFill>
                  <a:srgbClr val="303141"/>
                </a:solidFill>
                <a:effectLst/>
                <a:latin typeface="Trebuchet MS" panose="020B0603020202020204" pitchFamily="34" charset="0"/>
              </a:rPr>
              <a:t>Windows, Apple OS X, Linux</a:t>
            </a:r>
            <a:endParaRPr lang="en-GB" sz="2000" dirty="0">
              <a:solidFill>
                <a:srgbClr val="303141"/>
              </a:solidFill>
              <a:latin typeface="Trebuchet MS" panose="020B0603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03141"/>
                </a:solidFill>
                <a:effectLst/>
                <a:latin typeface="Trebuchet MS" panose="020B0603020202020204" pitchFamily="34" charset="0"/>
              </a:rPr>
              <a:t>Selenium can be coded in multiple languages -</a:t>
            </a:r>
            <a:br>
              <a:rPr lang="en-GB" sz="2000" b="0" i="0" dirty="0">
                <a:solidFill>
                  <a:srgbClr val="303141"/>
                </a:solidFill>
                <a:effectLst/>
                <a:latin typeface="Trebuchet MS" panose="020B0603020202020204" pitchFamily="34" charset="0"/>
              </a:rPr>
            </a:br>
            <a:r>
              <a:rPr lang="en-GB" sz="2000" b="0" i="0" dirty="0">
                <a:solidFill>
                  <a:srgbClr val="303141"/>
                </a:solidFill>
                <a:effectLst/>
                <a:latin typeface="Trebuchet MS" panose="020B0603020202020204" pitchFamily="34" charset="0"/>
              </a:rPr>
              <a:t>Java, C#, Python, </a:t>
            </a:r>
            <a:r>
              <a:rPr lang="en-GB" sz="2000" b="0" i="0" dirty="0" err="1">
                <a:solidFill>
                  <a:srgbClr val="303141"/>
                </a:solidFill>
                <a:effectLst/>
                <a:latin typeface="Trebuchet MS" panose="020B0603020202020204" pitchFamily="34" charset="0"/>
              </a:rPr>
              <a:t>Javascript</a:t>
            </a:r>
            <a:r>
              <a:rPr lang="en-GB" sz="2000" b="0" i="0" dirty="0">
                <a:solidFill>
                  <a:srgbClr val="303141"/>
                </a:solidFill>
                <a:effectLst/>
                <a:latin typeface="Trebuchet MS" panose="020B0603020202020204" pitchFamily="34" charset="0"/>
              </a:rPr>
              <a:t>, Python, </a:t>
            </a:r>
            <a:r>
              <a:rPr lang="en-GB" sz="2000" b="0" i="0" dirty="0" err="1">
                <a:solidFill>
                  <a:srgbClr val="303141"/>
                </a:solidFill>
                <a:effectLst/>
                <a:latin typeface="Trebuchet MS" panose="020B0603020202020204" pitchFamily="34" charset="0"/>
              </a:rPr>
              <a:t>php,Ruby</a:t>
            </a:r>
            <a:endParaRPr lang="en-GB" sz="2000" b="0" i="0" dirty="0">
              <a:solidFill>
                <a:srgbClr val="303141"/>
              </a:solidFill>
              <a:effectLst/>
              <a:latin typeface="Trebuchet MS" panose="020B0603020202020204" pitchFamily="34" charset="0"/>
            </a:endParaRPr>
          </a:p>
          <a:p>
            <a:endParaRPr lang="en-GB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73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06DA6-EE7A-50D0-3C31-5C46F5269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985D-D0ED-1F20-A427-9A3153A54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install Python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BE5C0-0326-A1BF-2D63-BC2308D54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52501"/>
            <a:ext cx="9144000" cy="61849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603020202020204" pitchFamily="34" charset="0"/>
                <a:hlinkClick r:id="rId3"/>
              </a:rPr>
              <a:t>Download Python | Python.org</a:t>
            </a:r>
            <a:r>
              <a:rPr lang="en-GB" sz="2000" dirty="0">
                <a:latin typeface="Trebuchet MS" panose="020B0603020202020204" pitchFamily="34" charset="0"/>
              </a:rPr>
              <a:t> from the 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603020202020204" pitchFamily="34" charset="0"/>
              </a:rPr>
              <a:t>If the python is already installed and need to check the path –- “</a:t>
            </a:r>
            <a:r>
              <a:rPr lang="en-GB" sz="2000" b="1" dirty="0">
                <a:latin typeface="Trebuchet MS" panose="020B0603020202020204" pitchFamily="34" charset="0"/>
              </a:rPr>
              <a:t>where python</a:t>
            </a:r>
            <a:r>
              <a:rPr lang="en-GB" sz="2000" dirty="0">
                <a:latin typeface="Trebuchet MS" panose="020B0603020202020204" pitchFamily="34" charset="0"/>
              </a:rPr>
              <a:t>” in cmd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603020202020204" pitchFamily="34" charset="0"/>
              </a:rPr>
              <a:t>Alternate way-open python idle-”</a:t>
            </a:r>
            <a:r>
              <a:rPr lang="en-GB" sz="2000" b="1" dirty="0">
                <a:latin typeface="Trebuchet MS" panose="020B0603020202020204" pitchFamily="34" charset="0"/>
              </a:rPr>
              <a:t>import sys</a:t>
            </a:r>
            <a:r>
              <a:rPr lang="en-GB" sz="2000" dirty="0">
                <a:latin typeface="Trebuchet MS" panose="020B0603020202020204" pitchFamily="34" charset="0"/>
              </a:rPr>
              <a:t>” then “</a:t>
            </a:r>
            <a:r>
              <a:rPr lang="en-GB" sz="2000" b="1" dirty="0" err="1">
                <a:latin typeface="Trebuchet MS" panose="020B0603020202020204" pitchFamily="34" charset="0"/>
              </a:rPr>
              <a:t>sys.executable</a:t>
            </a:r>
            <a:r>
              <a:rPr lang="en-GB" sz="2000" dirty="0">
                <a:latin typeface="Trebuchet MS" panose="020B0603020202020204" pitchFamily="34" charset="0"/>
              </a:rPr>
              <a:t>” will give you the path of the python.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603020202020204" pitchFamily="34" charset="0"/>
              </a:rPr>
              <a:t>"C:\Python312\python.exe“ –location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603020202020204" pitchFamily="34" charset="0"/>
              </a:rPr>
              <a:t>Need to set python home is system variables-go to edit environmental variables and add the path of python.exe and the scripts path as below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603020202020204" pitchFamily="34" charset="0"/>
              </a:rPr>
              <a:t>C:\Python312\Scripts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603020202020204" pitchFamily="34" charset="0"/>
              </a:rPr>
              <a:t>C:\Python312\python.exe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603020202020204" pitchFamily="34" charset="0"/>
              </a:rPr>
              <a:t>Then once you installed successfully make sure you see the version is listed in the cmd prompt by giving – ”</a:t>
            </a:r>
            <a:r>
              <a:rPr lang="en-GB" sz="2000" b="1" dirty="0">
                <a:latin typeface="Trebuchet MS" panose="020B0603020202020204" pitchFamily="34" charset="0"/>
              </a:rPr>
              <a:t>python --version</a:t>
            </a:r>
            <a:r>
              <a:rPr lang="en-GB" sz="2000" dirty="0">
                <a:latin typeface="Trebuchet MS" panose="020B0603020202020204" pitchFamily="34" charset="0"/>
              </a:rPr>
              <a:t>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Trebuchet MS" panose="020B0603020202020204" pitchFamily="34" charset="0"/>
              </a:rPr>
              <a:t>PIP</a:t>
            </a:r>
            <a:r>
              <a:rPr lang="en-GB" sz="2000" dirty="0">
                <a:latin typeface="Trebuchet MS" panose="020B0603020202020204" pitchFamily="34" charset="0"/>
              </a:rPr>
              <a:t>?-  It is a standard package manager for Python. It allows you to install and manage additional packages that are not part of the python standard library.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603020202020204" pitchFamily="34" charset="0"/>
              </a:rPr>
              <a:t>We can get the selenium package into python in cmd prompt through –”</a:t>
            </a:r>
            <a:r>
              <a:rPr lang="en-GB" sz="2000" b="1" dirty="0">
                <a:latin typeface="Trebuchet MS" panose="020B0603020202020204" pitchFamily="34" charset="0"/>
              </a:rPr>
              <a:t>pip install selenium</a:t>
            </a:r>
            <a:r>
              <a:rPr lang="en-GB" sz="2000" dirty="0">
                <a:latin typeface="Trebuchet MS" panose="020B0603020202020204" pitchFamily="34" charset="0"/>
              </a:rPr>
              <a:t>” –it will download all the selenium related packages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dirty="0">
              <a:latin typeface="Trebuchet MS" panose="020B0603020202020204" pitchFamily="34" charset="0"/>
            </a:endParaRPr>
          </a:p>
          <a:p>
            <a:pPr lvl="3" algn="l"/>
            <a:endParaRPr lang="en-GB" sz="2000" dirty="0">
              <a:latin typeface="Trebuchet MS" panose="020B0603020202020204" pitchFamily="34" charset="0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endParaRPr lang="en-GB" sz="1200" dirty="0">
              <a:latin typeface="Trebuchet MS" panose="020B0603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>
              <a:latin typeface="Trebuchet MS" panose="020B0603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1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0263D-65B8-E104-2786-46EBAA116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FA9B-5869-82FF-4789-D0EECD4EE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306286"/>
          </a:xfrm>
        </p:spPr>
        <p:txBody>
          <a:bodyPr>
            <a:normAutofit fontScale="90000"/>
          </a:bodyPr>
          <a:lstStyle/>
          <a:p>
            <a:r>
              <a:rPr lang="en-US" dirty="0"/>
              <a:t>Cont..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CB946-B7FE-B031-D539-D10F75067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2229"/>
            <a:ext cx="9144000" cy="516527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After install you can verify in </a:t>
            </a:r>
            <a:r>
              <a:rPr lang="en-US" sz="2000" dirty="0" err="1">
                <a:latin typeface="Trebuchet MS" panose="020B0603020202020204" pitchFamily="34" charset="0"/>
              </a:rPr>
              <a:t>cmd</a:t>
            </a:r>
            <a:r>
              <a:rPr lang="en-US" sz="2000" dirty="0">
                <a:latin typeface="Trebuchet MS" panose="020B0603020202020204" pitchFamily="34" charset="0"/>
              </a:rPr>
              <a:t> –”</a:t>
            </a:r>
            <a:r>
              <a:rPr lang="en-US" sz="2000" b="1" dirty="0">
                <a:latin typeface="Trebuchet MS" panose="020B0603020202020204" pitchFamily="34" charset="0"/>
              </a:rPr>
              <a:t>pip show selenium</a:t>
            </a:r>
            <a:r>
              <a:rPr lang="en-US" sz="2000" dirty="0">
                <a:latin typeface="Trebuchet MS" panose="020B0603020202020204" pitchFamily="34" charset="0"/>
              </a:rPr>
              <a:t>” -it should show the version details of selenium.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Best editor to code python is </a:t>
            </a:r>
            <a:r>
              <a:rPr lang="en-US" sz="2000" dirty="0" err="1">
                <a:latin typeface="Trebuchet MS" panose="020B0603020202020204" pitchFamily="34" charset="0"/>
              </a:rPr>
              <a:t>pycharm</a:t>
            </a:r>
            <a:r>
              <a:rPr lang="en-US" sz="2000" dirty="0">
                <a:latin typeface="Trebuchet MS" panose="020B0603020202020204" pitchFamily="34" charset="0"/>
              </a:rPr>
              <a:t>-we can get the community edition for sometime which is free.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After install we need to verify the path it should automatically detect form the system for example: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“C:\Users\617633301\</a:t>
            </a:r>
            <a:r>
              <a:rPr lang="en-US" sz="2000" dirty="0" err="1">
                <a:latin typeface="Trebuchet MS" panose="020B0603020202020204" pitchFamily="34" charset="0"/>
              </a:rPr>
              <a:t>PycharmProjects</a:t>
            </a:r>
            <a:r>
              <a:rPr lang="en-US" sz="2000" dirty="0">
                <a:latin typeface="Trebuchet MS" panose="020B0603020202020204" pitchFamily="34" charset="0"/>
              </a:rPr>
              <a:t>\</a:t>
            </a:r>
            <a:r>
              <a:rPr lang="en-US" sz="2000" dirty="0" err="1">
                <a:latin typeface="Trebuchet MS" panose="020B0603020202020204" pitchFamily="34" charset="0"/>
              </a:rPr>
              <a:t>PythonProject</a:t>
            </a:r>
            <a:r>
              <a:rPr lang="en-US" sz="2000" dirty="0">
                <a:latin typeface="Trebuchet MS" panose="020B0603020202020204" pitchFamily="34" charset="0"/>
              </a:rPr>
              <a:t>\.</a:t>
            </a:r>
            <a:r>
              <a:rPr lang="en-US" sz="2000" dirty="0" err="1">
                <a:latin typeface="Trebuchet MS" panose="020B0603020202020204" pitchFamily="34" charset="0"/>
              </a:rPr>
              <a:t>venv</a:t>
            </a:r>
            <a:r>
              <a:rPr lang="en-US" sz="2000" dirty="0">
                <a:latin typeface="Trebuchet MS" panose="020B0603020202020204" pitchFamily="34" charset="0"/>
              </a:rPr>
              <a:t>”-location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603020202020204" pitchFamily="34" charset="0"/>
              </a:rPr>
              <a:t>“C:\Python312\python.exe”- base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603020202020204" pitchFamily="34" charset="0"/>
              </a:rPr>
              <a:t>Later after that we need to see the workspace from there go to file-&gt;settings-&gt;search for interpreter-&gt;then you should see the default path specified in the interpreter.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603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FBFF2-E50C-64A3-BD4A-4119B6E56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807D-2B40-DCBB-7099-272BF321F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306286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303141"/>
                </a:solidFill>
                <a:effectLst/>
                <a:latin typeface="Udemy Sans"/>
              </a:rPr>
              <a:t>Python, Selenium Installation Guide Download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FCCB4-FE22-DC67-9315-DD5287985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2229"/>
            <a:ext cx="9144000" cy="516527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603020202020204" pitchFamily="34" charset="0"/>
            </a:endParaRPr>
          </a:p>
          <a:p>
            <a:pPr algn="l"/>
            <a: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  <a:t>Installing Python and Selenium</a:t>
            </a:r>
          </a:p>
          <a:p>
            <a:pPr algn="l"/>
            <a:r>
              <a:rPr lang="en-US" sz="1600" b="1" i="0" dirty="0">
                <a:solidFill>
                  <a:srgbClr val="303141"/>
                </a:solidFill>
                <a:effectLst/>
                <a:latin typeface="Udemy Sans"/>
              </a:rPr>
              <a:t>Installing Python</a:t>
            </a:r>
            <a: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  <a:t>:</a:t>
            </a:r>
          </a:p>
          <a:p>
            <a:pPr algn="l"/>
            <a: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  <a:t>Windows : </a:t>
            </a:r>
            <a:r>
              <a:rPr lang="en-US" sz="1600" b="0" i="0" dirty="0">
                <a:solidFill>
                  <a:srgbClr val="6D28D2"/>
                </a:solidFill>
                <a:effectLst/>
                <a:latin typeface="Udemy Sans"/>
                <a:hlinkClick r:id="rId2"/>
              </a:rPr>
              <a:t>http://python.org/download/</a:t>
            </a:r>
            <a: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 algn="l"/>
            <a: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  <a:t>Note : IF you are using Linux, MacOS X, Unix operating Systems then python will be installed by default with OS</a:t>
            </a:r>
          </a:p>
          <a:p>
            <a:pPr algn="l"/>
            <a: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  <a:t>1.</a:t>
            </a:r>
            <a:r>
              <a:rPr lang="en-US" sz="1600" b="1" i="0" dirty="0">
                <a:solidFill>
                  <a:srgbClr val="303141"/>
                </a:solidFill>
                <a:effectLst/>
                <a:latin typeface="Udemy Sans"/>
              </a:rPr>
              <a:t>What is PIP installer Tool?</a:t>
            </a:r>
            <a:b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</a:br>
            <a: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  <a:t>pip is a package management system used to install and manage software packages written in Python</a:t>
            </a:r>
            <a:b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</a:br>
            <a: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  <a:t>pip is a recursive acronym that can stand for either "Pip Installs Packages" or "Pip Installs Python</a:t>
            </a:r>
          </a:p>
          <a:p>
            <a:pPr algn="l"/>
            <a: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  <a:t>2.</a:t>
            </a:r>
            <a:r>
              <a:rPr lang="en-US" sz="1600" b="1" i="0" dirty="0">
                <a:solidFill>
                  <a:srgbClr val="303141"/>
                </a:solidFill>
                <a:effectLst/>
                <a:latin typeface="Udemy Sans"/>
              </a:rPr>
              <a:t>Where do we get this PIP Tool?</a:t>
            </a:r>
            <a: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  <a:t> And how to configure it in our Local Machines</a:t>
            </a:r>
          </a:p>
          <a:p>
            <a:pPr algn="l"/>
            <a: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  <a:t>3.</a:t>
            </a:r>
            <a:r>
              <a:rPr lang="en-US" sz="1600" b="1" i="0" dirty="0">
                <a:solidFill>
                  <a:srgbClr val="303141"/>
                </a:solidFill>
                <a:effectLst/>
                <a:latin typeface="Udemy Sans"/>
              </a:rPr>
              <a:t>Installing Selenium</a:t>
            </a:r>
            <a:b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</a:br>
            <a: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  <a:t>Use Below command on PIP to install Selenium Package</a:t>
            </a:r>
            <a:b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</a:br>
            <a:r>
              <a:rPr lang="en-US" sz="1600" b="1" i="0" dirty="0">
                <a:solidFill>
                  <a:srgbClr val="303141"/>
                </a:solidFill>
                <a:effectLst/>
                <a:latin typeface="Udemy Sans"/>
              </a:rPr>
              <a:t>pip install selenium</a:t>
            </a:r>
            <a:endParaRPr lang="en-US" sz="1600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  <a:t>This command will set up the Selenium WebDriver client library on your machine with all modules and classes that we will need to create automated scripts using Python</a:t>
            </a:r>
          </a:p>
          <a:p>
            <a:pPr algn="l"/>
            <a: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  <a:t>4.</a:t>
            </a:r>
            <a:r>
              <a:rPr lang="en-US" sz="1600" b="1" i="0" dirty="0">
                <a:solidFill>
                  <a:srgbClr val="303141"/>
                </a:solidFill>
                <a:effectLst/>
                <a:latin typeface="Udemy Sans"/>
              </a:rPr>
              <a:t>pip install -U selenium</a:t>
            </a:r>
            <a:b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</a:br>
            <a: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  <a:t>The optional –U flag will upgrade the existing version of the installed package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6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F3DDF-F471-0FAB-B660-7EE1475BD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EFD8-0A7C-ADF0-2073-D4B083AC7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306286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03141"/>
                </a:solidFill>
                <a:effectLst/>
                <a:latin typeface="Udemy Sans"/>
              </a:rPr>
              <a:t>Python coding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F1DF6-E2A3-E3B6-0D80-90713CABF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2229"/>
            <a:ext cx="9144000" cy="516527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141"/>
                </a:solidFill>
                <a:effectLst/>
                <a:latin typeface="Udemy Sans"/>
              </a:rPr>
              <a:t>Create new file with in the ide with .</a:t>
            </a:r>
            <a:r>
              <a:rPr lang="en-US" sz="2000" b="0" i="0" dirty="0" err="1">
                <a:solidFill>
                  <a:srgbClr val="303141"/>
                </a:solidFill>
                <a:effectLst/>
                <a:latin typeface="Udemy Sans"/>
              </a:rPr>
              <a:t>py</a:t>
            </a:r>
            <a:r>
              <a:rPr lang="en-US" sz="2000" b="0" i="0" dirty="0">
                <a:solidFill>
                  <a:srgbClr val="303141"/>
                </a:solidFill>
                <a:effectLst/>
                <a:latin typeface="Udemy Sans"/>
              </a:rPr>
              <a:t> extension and run that by right click and run</a:t>
            </a:r>
          </a:p>
          <a:p>
            <a:pPr algn="l"/>
            <a:r>
              <a:rPr lang="en-US" sz="1600" b="0" i="0" dirty="0">
                <a:solidFill>
                  <a:srgbClr val="303141"/>
                </a:solidFill>
                <a:effectLst/>
                <a:latin typeface="Udemy Sans"/>
              </a:rPr>
              <a:t>Ex: print(“Hello world”)</a:t>
            </a:r>
          </a:p>
          <a:p>
            <a:pPr algn="l"/>
            <a:endParaRPr lang="en-US" sz="1600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latin typeface="Trebuchet MS" panose="020B0603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latin typeface="Trebuchet MS" panose="020B0603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latin typeface="Trebuchet MS" panose="020B0603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latin typeface="Trebuchet MS" panose="020B0603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latin typeface="Trebuchet MS" panose="020B0603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latin typeface="Trebuchet MS" panose="020B0603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>
              <a:latin typeface="Trebuchet MS" panose="020B0603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603020202020204" pitchFamily="34" charset="0"/>
              </a:rPr>
              <a:t>Refer journaldev.com/14036/python-data-types for datatypes in python.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Trebuchet MS" panose="020B0603020202020204" pitchFamily="34" charset="0"/>
              </a:rPr>
              <a:t>In python we can concatenate same data type values but not different.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46BD9-775B-4ABE-925A-051C938DA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78" y="2707294"/>
            <a:ext cx="8636444" cy="2863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C7956-5CA8-D69E-4956-0C9789B17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21" y="3016457"/>
            <a:ext cx="3073558" cy="19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4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00A00-8DDB-31D0-6E4C-245AEFA06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A3DF-16C5-56DB-E19B-F38226EC0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1"/>
            <a:ext cx="9144000" cy="238760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Cont..</a:t>
            </a:r>
            <a:endParaRPr lang="en-GB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D09C7-3FE0-0E64-7366-E04325E81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23"/>
            <a:ext cx="9144000" cy="576027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 panose="020B0603020202020204" pitchFamily="34" charset="0"/>
              </a:rPr>
              <a:t>Data type</a:t>
            </a:r>
            <a:r>
              <a:rPr lang="en-US" sz="2000" dirty="0">
                <a:latin typeface="Trebuchet MS" panose="020B0603020202020204" pitchFamily="34" charset="0"/>
              </a:rPr>
              <a:t> :”</a:t>
            </a:r>
            <a:r>
              <a:rPr lang="en-US" sz="2000" b="1" dirty="0">
                <a:latin typeface="Trebuchet MS" panose="020B0603020202020204" pitchFamily="34" charset="0"/>
              </a:rPr>
              <a:t>List” –</a:t>
            </a:r>
            <a:r>
              <a:rPr lang="en-US" sz="2000" dirty="0">
                <a:latin typeface="Trebuchet MS" panose="020B0603020202020204" pitchFamily="34" charset="0"/>
              </a:rPr>
              <a:t>it is mutable which means you can update and do modifications on data.it is defined in [] brackets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603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latin typeface="Trebuchet MS" panose="020B0603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603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603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603020202020204" pitchFamily="34" charset="0"/>
            </a:endParaRPr>
          </a:p>
          <a:p>
            <a:pPr algn="l"/>
            <a:endParaRPr lang="en-US" sz="2000" dirty="0">
              <a:latin typeface="Trebuchet MS" panose="020B0603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 panose="020B0603020202020204" pitchFamily="34" charset="0"/>
              </a:rPr>
              <a:t>“Tuple” –</a:t>
            </a:r>
            <a:r>
              <a:rPr lang="en-US" sz="2000" dirty="0">
                <a:latin typeface="Trebuchet MS" panose="020B0603020202020204" pitchFamily="34" charset="0"/>
              </a:rPr>
              <a:t>immutable and it is protected we cannot do modifications like update.it is defined in () bracket.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 panose="020B0603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EC4B7-1FAB-1236-6E34-ED6A0BDE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42534"/>
            <a:ext cx="7645095" cy="2396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806D63-2B4C-6F60-F60D-49E4DC2B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61" y="4773911"/>
            <a:ext cx="6744047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6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36EF0-621D-952C-621E-CAD2470FB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E950-2950-6D46-CC49-E615BF44A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0" y="248921"/>
            <a:ext cx="7715250" cy="248920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Cont..</a:t>
            </a:r>
            <a:endParaRPr lang="en-GB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6CFB3-AA6E-1A7E-306B-53EC71CB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23"/>
            <a:ext cx="9144000" cy="576027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 panose="020B0603020202020204" pitchFamily="34" charset="0"/>
              </a:rPr>
              <a:t>Data type</a:t>
            </a:r>
            <a:r>
              <a:rPr lang="en-US" sz="2000" dirty="0">
                <a:latin typeface="Trebuchet MS" panose="020B0603020202020204" pitchFamily="34" charset="0"/>
              </a:rPr>
              <a:t> :”</a:t>
            </a:r>
            <a:r>
              <a:rPr lang="en-US" sz="2000" b="1" dirty="0">
                <a:latin typeface="Trebuchet MS" panose="020B0603020202020204" pitchFamily="34" charset="0"/>
              </a:rPr>
              <a:t>Dictionary” –</a:t>
            </a:r>
            <a:r>
              <a:rPr lang="en-US" sz="2000" dirty="0">
                <a:latin typeface="Trebuchet MS" panose="020B0603020202020204" pitchFamily="34" charset="0"/>
              </a:rPr>
              <a:t>it is an unordered sequence of data in the form of key –value pair.{</a:t>
            </a:r>
            <a:r>
              <a:rPr lang="en-US" sz="2000" dirty="0" err="1">
                <a:latin typeface="Trebuchet MS" panose="020B0603020202020204" pitchFamily="34" charset="0"/>
              </a:rPr>
              <a:t>key:value</a:t>
            </a:r>
            <a:r>
              <a:rPr lang="en-US" sz="2000" dirty="0">
                <a:latin typeface="Trebuchet MS" panose="020B0603020202020204" pitchFamily="34" charset="0"/>
              </a:rPr>
              <a:t>} .It is useful to retrieve the data when you have large amount of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Just note if are giving string in key or value then give it in “”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 panose="020B0603020202020204" pitchFamily="34" charset="0"/>
              </a:rPr>
              <a:t>Below is the example of dictionary data 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rebuchet MS" panose="020B0603020202020204" pitchFamily="34" charset="0"/>
            </a:endParaRPr>
          </a:p>
          <a:p>
            <a:pPr algn="l"/>
            <a:r>
              <a:rPr lang="en-US" sz="2000" b="1" dirty="0">
                <a:latin typeface="Trebuchet MS" panose="020B0603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 panose="020B0603020202020204" pitchFamily="34" charset="0"/>
              </a:rPr>
              <a:t>How to build a empty dictionary by adding key value pairs.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 panose="020B0603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694A4-5286-C6BA-D8AD-B84C32FF3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78" y="2196750"/>
            <a:ext cx="3981478" cy="1054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4DE56-A2FF-370B-6F3E-5587132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50" y="2255003"/>
            <a:ext cx="1430136" cy="896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CF646C-AB5F-D995-335F-1330F6126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707" y="3864121"/>
            <a:ext cx="3056242" cy="1352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FE5DDF-1DD2-7899-3539-D1F750756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707" y="5389642"/>
            <a:ext cx="4673840" cy="5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8EA99-7840-58BF-8399-1F85AB2D8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8246-6449-0546-CBA1-E26D3ACD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0" y="248921"/>
            <a:ext cx="7715250" cy="248920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Cont..</a:t>
            </a:r>
            <a:endParaRPr lang="en-GB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F5F44-864C-95FF-21BC-D9B439D5B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07223"/>
            <a:ext cx="9144000" cy="576027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 panose="020B0603020202020204" pitchFamily="34" charset="0"/>
              </a:rPr>
              <a:t>Loops concepts</a:t>
            </a:r>
            <a:endParaRPr lang="en-US" sz="2000" dirty="0">
              <a:latin typeface="Trebuchet MS" panose="020B0603020202020204" pitchFamily="34" charset="0"/>
            </a:endParaRPr>
          </a:p>
          <a:p>
            <a:pPr algn="l"/>
            <a:r>
              <a:rPr lang="en-US" sz="2000" b="1" dirty="0">
                <a:latin typeface="Trebuchet MS" panose="020B0603020202020204" pitchFamily="34" charset="0"/>
              </a:rPr>
              <a:t>  if-else –</a:t>
            </a:r>
            <a:r>
              <a:rPr lang="en-US" sz="2000" dirty="0">
                <a:latin typeface="Trebuchet MS" panose="020B0603020202020204" pitchFamily="34" charset="0"/>
              </a:rPr>
              <a:t>here we need to remember to follow correct intendation.There won’t be any open close braces only “:” will differentiate the syntax.</a:t>
            </a:r>
          </a:p>
          <a:p>
            <a:pPr algn="l"/>
            <a:endParaRPr lang="en-US" sz="2000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r>
              <a:rPr lang="en-US" sz="2000" b="1" dirty="0">
                <a:latin typeface="Trebuchet MS" panose="020B0603020202020204" pitchFamily="34" charset="0"/>
              </a:rPr>
              <a:t>For loop: For I in obj: fixed iteration number</a:t>
            </a: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  <a:p>
            <a:pPr algn="l"/>
            <a:endParaRPr lang="en-US" sz="2000" b="1" dirty="0"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8AF19-34C5-BBD3-33A4-C23A2164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44" y="1976035"/>
            <a:ext cx="5882976" cy="2317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0140C0-8869-384B-3E13-A3F226313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4843220"/>
            <a:ext cx="4776061" cy="1765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B1D324-B956-9AC7-B30B-093C3CFA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954" y="4870342"/>
            <a:ext cx="406421" cy="14529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4E6D03-72A0-C640-19F2-8690F8286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625" y="6400786"/>
            <a:ext cx="647733" cy="2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8877</TotalTime>
  <Words>927</Words>
  <Application>Microsoft Office PowerPoint</Application>
  <PresentationFormat>Widescreen</PresentationFormat>
  <Paragraphs>121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Trebuchet MS</vt:lpstr>
      <vt:lpstr>Udemy Sans</vt:lpstr>
      <vt:lpstr>Office Theme</vt:lpstr>
      <vt:lpstr>Selenium Webdriver with PYTHON from Scratch + Frameworks</vt:lpstr>
      <vt:lpstr>Selenium Features </vt:lpstr>
      <vt:lpstr>How to install Python</vt:lpstr>
      <vt:lpstr>Cont.. </vt:lpstr>
      <vt:lpstr>Python, Selenium Installation Guide Download</vt:lpstr>
      <vt:lpstr>Python coding</vt:lpstr>
      <vt:lpstr>Cont..</vt:lpstr>
      <vt:lpstr>Cont..</vt:lpstr>
      <vt:lpstr>Cont..</vt:lpstr>
      <vt:lpstr>Cont..</vt:lpstr>
      <vt:lpstr>Cont..</vt:lpstr>
      <vt:lpstr>Cont..</vt:lpstr>
      <vt:lpstr>Oops</vt:lpstr>
      <vt:lpstr>Oops</vt:lpstr>
      <vt:lpstr>Inheritance</vt:lpstr>
    </vt:vector>
  </TitlesOfParts>
  <Company>BT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Revathi Kaley (TDEC C)</dc:creator>
  <cp:lastModifiedBy>Revathi Kaley (TDEC C)</cp:lastModifiedBy>
  <cp:revision>1</cp:revision>
  <dcterms:created xsi:type="dcterms:W3CDTF">2025-03-19T05:23:17Z</dcterms:created>
  <dcterms:modified xsi:type="dcterms:W3CDTF">2025-03-25T11:52:51Z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818d02-8d25-4bb9-b27c-e4db64670887_Enabled">
    <vt:lpwstr>true</vt:lpwstr>
  </property>
  <property fmtid="{D5CDD505-2E9C-101B-9397-08002B2CF9AE}" pid="3" name="MSIP_Label_55818d02-8d25-4bb9-b27c-e4db64670887_SetDate">
    <vt:lpwstr>2025-03-19T05:23:58Z</vt:lpwstr>
  </property>
  <property fmtid="{D5CDD505-2E9C-101B-9397-08002B2CF9AE}" pid="4" name="MSIP_Label_55818d02-8d25-4bb9-b27c-e4db64670887_Method">
    <vt:lpwstr>Standard</vt:lpwstr>
  </property>
  <property fmtid="{D5CDD505-2E9C-101B-9397-08002B2CF9AE}" pid="5" name="MSIP_Label_55818d02-8d25-4bb9-b27c-e4db64670887_Name">
    <vt:lpwstr>55818d02-8d25-4bb9-b27c-e4db64670887</vt:lpwstr>
  </property>
  <property fmtid="{D5CDD505-2E9C-101B-9397-08002B2CF9AE}" pid="6" name="MSIP_Label_55818d02-8d25-4bb9-b27c-e4db64670887_SiteId">
    <vt:lpwstr>a7f35688-9c00-4d5e-ba41-29f146377ab0</vt:lpwstr>
  </property>
  <property fmtid="{D5CDD505-2E9C-101B-9397-08002B2CF9AE}" pid="7" name="MSIP_Label_55818d02-8d25-4bb9-b27c-e4db64670887_ActionId">
    <vt:lpwstr>6764570a-1603-4f03-a1b5-d91cd4fc615d</vt:lpwstr>
  </property>
  <property fmtid="{D5CDD505-2E9C-101B-9397-08002B2CF9AE}" pid="8" name="MSIP_Label_55818d02-8d25-4bb9-b27c-e4db64670887_ContentBits">
    <vt:lpwstr>0</vt:lpwstr>
  </property>
  <property fmtid="{D5CDD505-2E9C-101B-9397-08002B2CF9AE}" pid="9" name="MSIP_Label_55818d02-8d25-4bb9-b27c-e4db64670887_Tag">
    <vt:lpwstr>10, 3, 0, 1</vt:lpwstr>
  </property>
</Properties>
</file>