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1" r:id="rId12"/>
    <p:sldId id="2146847062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1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6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vathi-666/Steganography-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598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935" y="4586365"/>
            <a:ext cx="1050777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IN" sz="2000" b="1" dirty="0">
                <a:solidFill>
                  <a:srgbClr val="002060"/>
                </a:solidFill>
                <a:latin typeface="Arial"/>
                <a:cs typeface="Arial"/>
              </a:rPr>
              <a:t>CH.REVATHI</a:t>
            </a:r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IN" sz="2000" b="1" dirty="0">
                <a:solidFill>
                  <a:srgbClr val="002060"/>
                </a:solidFill>
                <a:latin typeface="Arial"/>
                <a:cs typeface="Arial"/>
              </a:rPr>
              <a:t>KAKINADA INSTITUTE OF ENGINEERING AND TECHNOLOGY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</a:t>
            </a: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CYBER SECURITY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E1CF3-7EAE-8ED5-834A-D6D27FBB8DC6}"/>
              </a:ext>
            </a:extLst>
          </p:cNvPr>
          <p:cNvSpPr txBox="1"/>
          <p:nvPr/>
        </p:nvSpPr>
        <p:spPr>
          <a:xfrm>
            <a:off x="2156726" y="863567"/>
            <a:ext cx="7374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50992-E6A4-435D-CC58-CCAFAE9F1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28329"/>
            <a:ext cx="1136696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 cyber threats become more sophisticated, steganography can offer an additional layer of security by concealing the very existence of encrypted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Media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the rise of digital media, steganography can be applied to images, videos, and audio files, making it harder for unauthorized parties to detect hidden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and 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 the Internet of Things (IoT) and big data technologies grow, steganography can be used to securely transmit data between devices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and machine learning can enhance steganographic techniques, making them more efficient and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and Ethical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Steganography can be used for protecting intellectual property, ensuring privacy in communications, and even in legal contexts to securely transmit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</a:t>
            </a:r>
            <a:r>
              <a:rPr lang="en-US" sz="2000" b="1" dirty="0">
                <a:latin typeface="Arial"/>
                <a:ea typeface="+mn-lt"/>
                <a:cs typeface="+mn-lt"/>
              </a:rPr>
              <a:t>-hub Link</a:t>
            </a:r>
            <a:endParaRPr lang="en-IN" sz="20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IN" sz="2000" b="1" dirty="0">
                <a:latin typeface="Arial"/>
                <a:ea typeface="+mn-lt"/>
                <a:cs typeface="+mn-lt"/>
              </a:rPr>
              <a:t>Conclusion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Increasing need for secure data transmission in the digital age.
Traditional encryption methods can be easily detected, making them vulnerable.
Steganography allows data to be hidden within images, providing a covert alternative.
Existing techniques often struggle with balancing data capacity, imperceptibility, and robustness.
There is a demand for improved methods that enhance security while remaining undetectable.
The goal is to develop a novel steganographic approach that effectively addresses these challenges.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has been used for writing the code.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CV2, OS, String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are the import libraries that are used for the program to work.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IDLE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the environment used to execute the program.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in every cryptography technique, the Steganography is also used to hide the original message from the unauthorised person and used a key to hide the message. </a:t>
            </a:r>
          </a:p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WOW factor in the steganography is, here the message(plain text or the original message) is hidden in an image without effecting the extension of the file too.</a:t>
            </a:r>
          </a:p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makes it difficult for somebody to guess that the data is stored in the image.</a:t>
            </a:r>
          </a:p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he knows that, again he would require the key to decrypt the image to get the original required data, which makes it difficult to get the original message</a:t>
            </a:r>
          </a:p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this secure from disclosure of the message to a non legitimate person.</a:t>
            </a:r>
          </a:p>
          <a:p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 Python programming language is used to implement the Steganography, which makes it very easy to write the code than any other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9836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use of this technique where ever there is a need of transmission of confidential data from a person(sender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 to another person(receiver).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Therefore, some examples of the end-users who would use steganography are: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Healthcare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Government Agencies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Education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6ACC-820C-A265-2490-CC6FC05B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2" y="1232452"/>
            <a:ext cx="2928566" cy="5503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4DEEA-05A6-2FF9-60AE-5218EFF8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75" y="702156"/>
            <a:ext cx="4729809" cy="2275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8D1A0-0AD0-E0B1-0377-3AF653EE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12" y="3130185"/>
            <a:ext cx="6196759" cy="36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access all the required resources for this project in the below link</a:t>
            </a:r>
          </a:p>
          <a:p>
            <a:pPr marL="0" indent="0">
              <a:buNone/>
            </a:pPr>
            <a:endParaRPr lang="en-IN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tx1"/>
                </a:solidFill>
                <a:hlinkClick r:id="rId2"/>
              </a:rPr>
              <a:t>https://github.com/Revathi-666/Steganography-.git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17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demonstrated the feasibility of a novel steganographic approach for secure data hiding within images. we achieved a significant improvement in steganography project.The proposed method proved to be highly effective in concealing sensitive information while maintaining a high level of visual fidelity and resilience against attacks. This advancement contributes to the field of secure data transmission by providing a more robust and reliable alternative to traditional encryption methods. The project’s findings have the potential to impact various domains, including secure communication, digital forensics, and multimedia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149</TotalTime>
  <Words>664</Words>
  <Application>Microsoft Office PowerPoint</Application>
  <PresentationFormat>Widescreen</PresentationFormat>
  <Paragraphs>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GitHub Link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Sudhakar Illa</cp:lastModifiedBy>
  <cp:revision>50</cp:revision>
  <dcterms:created xsi:type="dcterms:W3CDTF">2021-05-26T16:50:10Z</dcterms:created>
  <dcterms:modified xsi:type="dcterms:W3CDTF">2025-02-26T18:31:39Z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