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5" r:id="rId5"/>
    <p:sldId id="272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60" r:id="rId17"/>
    <p:sldId id="259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F4071-84DE-4954-BCAA-4B315E27C913}" v="4" dt="2025-02-26T17:59:37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THI LAKSHMI" userId="87943f858095c795" providerId="LiveId" clId="{653F4071-84DE-4954-BCAA-4B315E27C913}"/>
    <pc:docChg chg="undo custSel addSld delSld modSld">
      <pc:chgData name="REVATHI LAKSHMI" userId="87943f858095c795" providerId="LiveId" clId="{653F4071-84DE-4954-BCAA-4B315E27C913}" dt="2025-02-26T17:59:43.071" v="106" actId="20577"/>
      <pc:docMkLst>
        <pc:docMk/>
      </pc:docMkLst>
      <pc:sldChg chg="addSp delSp modSp mod modMedia addAnim delAnim setClrOvrMap delDesignElem chgLayout">
        <pc:chgData name="REVATHI LAKSHMI" userId="87943f858095c795" providerId="LiveId" clId="{653F4071-84DE-4954-BCAA-4B315E27C913}" dt="2025-02-16T14:12:09.695" v="103" actId="255"/>
        <pc:sldMkLst>
          <pc:docMk/>
          <pc:sldMk cId="3072013332" sldId="256"/>
        </pc:sldMkLst>
        <pc:spChg chg="add mod ord">
          <ac:chgData name="REVATHI LAKSHMI" userId="87943f858095c795" providerId="LiveId" clId="{653F4071-84DE-4954-BCAA-4B315E27C913}" dt="2025-02-16T14:12:09.695" v="103" actId="255"/>
          <ac:spMkLst>
            <pc:docMk/>
            <pc:sldMk cId="3072013332" sldId="256"/>
            <ac:spMk id="8" creationId="{48B6E451-1F2C-5996-3E0C-EB1CE375B672}"/>
          </ac:spMkLst>
        </pc:spChg>
        <pc:spChg chg="add del">
          <ac:chgData name="REVATHI LAKSHMI" userId="87943f858095c795" providerId="LiveId" clId="{653F4071-84DE-4954-BCAA-4B315E27C913}" dt="2025-02-16T14:09:41.476" v="81" actId="26606"/>
          <ac:spMkLst>
            <pc:docMk/>
            <pc:sldMk cId="3072013332" sldId="256"/>
            <ac:spMk id="28" creationId="{9B65F7F7-2FCE-8F01-53DE-15C39342BE99}"/>
          </ac:spMkLst>
        </pc:spChg>
        <pc:picChg chg="add mod">
          <ac:chgData name="REVATHI LAKSHMI" userId="87943f858095c795" providerId="LiveId" clId="{653F4071-84DE-4954-BCAA-4B315E27C913}" dt="2025-02-16T14:10:17.081" v="89" actId="1076"/>
          <ac:picMkLst>
            <pc:docMk/>
            <pc:sldMk cId="3072013332" sldId="256"/>
            <ac:picMk id="13" creationId="{55E65B0A-2C28-65F4-654C-7DFA08E03A44}"/>
          </ac:picMkLst>
        </pc:picChg>
      </pc:sldChg>
      <pc:sldChg chg="modSp">
        <pc:chgData name="REVATHI LAKSHMI" userId="87943f858095c795" providerId="LiveId" clId="{653F4071-84DE-4954-BCAA-4B315E27C913}" dt="2025-02-26T17:40:10.075" v="104"/>
        <pc:sldMkLst>
          <pc:docMk/>
          <pc:sldMk cId="1109501608" sldId="257"/>
        </pc:sldMkLst>
        <pc:graphicFrameChg chg="mod">
          <ac:chgData name="REVATHI LAKSHMI" userId="87943f858095c795" providerId="LiveId" clId="{653F4071-84DE-4954-BCAA-4B315E27C913}" dt="2025-02-26T17:40:10.075" v="104"/>
          <ac:graphicFrameMkLst>
            <pc:docMk/>
            <pc:sldMk cId="1109501608" sldId="257"/>
            <ac:graphicFrameMk id="7" creationId="{E23C197A-6AB3-7A57-6587-381D9BFFF5B8}"/>
          </ac:graphicFrameMkLst>
        </pc:graphicFrameChg>
      </pc:sldChg>
      <pc:sldChg chg="addSp delSp modSp mod setClrOvrMap">
        <pc:chgData name="REVATHI LAKSHMI" userId="87943f858095c795" providerId="LiveId" clId="{653F4071-84DE-4954-BCAA-4B315E27C913}" dt="2025-02-16T14:11:27.339" v="98" actId="26606"/>
        <pc:sldMkLst>
          <pc:docMk/>
          <pc:sldMk cId="719134041" sldId="258"/>
        </pc:sldMkLst>
        <pc:spChg chg="mod ord">
          <ac:chgData name="REVATHI LAKSHMI" userId="87943f858095c795" providerId="LiveId" clId="{653F4071-84DE-4954-BCAA-4B315E27C913}" dt="2025-02-16T14:11:27.339" v="98" actId="26606"/>
          <ac:spMkLst>
            <pc:docMk/>
            <pc:sldMk cId="719134041" sldId="258"/>
            <ac:spMk id="2" creationId="{7DBF651B-BEA7-DCEF-95F5-8C9D50AD1F5B}"/>
          </ac:spMkLst>
        </pc:spChg>
        <pc:spChg chg="add del">
          <ac:chgData name="REVATHI LAKSHMI" userId="87943f858095c795" providerId="LiveId" clId="{653F4071-84DE-4954-BCAA-4B315E27C913}" dt="2025-02-16T14:11:27.339" v="98" actId="26606"/>
          <ac:spMkLst>
            <pc:docMk/>
            <pc:sldMk cId="719134041" sldId="258"/>
            <ac:spMk id="10" creationId="{87B4472A-332B-71E5-8009-33841E7C3F0B}"/>
          </ac:spMkLst>
        </pc:spChg>
        <pc:picChg chg="mod">
          <ac:chgData name="REVATHI LAKSHMI" userId="87943f858095c795" providerId="LiveId" clId="{653F4071-84DE-4954-BCAA-4B315E27C913}" dt="2025-02-16T14:11:27.339" v="98" actId="26606"/>
          <ac:picMkLst>
            <pc:docMk/>
            <pc:sldMk cId="719134041" sldId="258"/>
            <ac:picMk id="5" creationId="{C874A4FD-C151-BEB8-2693-EDAA0F5B6C7F}"/>
          </ac:picMkLst>
        </pc:picChg>
      </pc:sldChg>
      <pc:sldChg chg="modSp mod">
        <pc:chgData name="REVATHI LAKSHMI" userId="87943f858095c795" providerId="LiveId" clId="{653F4071-84DE-4954-BCAA-4B315E27C913}" dt="2025-02-16T06:11:02.322" v="13" actId="20577"/>
        <pc:sldMkLst>
          <pc:docMk/>
          <pc:sldMk cId="2745280309" sldId="259"/>
        </pc:sldMkLst>
        <pc:graphicFrameChg chg="modGraphic">
          <ac:chgData name="REVATHI LAKSHMI" userId="87943f858095c795" providerId="LiveId" clId="{653F4071-84DE-4954-BCAA-4B315E27C913}" dt="2025-02-16T06:11:02.322" v="13" actId="20577"/>
          <ac:graphicFrameMkLst>
            <pc:docMk/>
            <pc:sldMk cId="2745280309" sldId="259"/>
            <ac:graphicFrameMk id="5" creationId="{0C6D18E1-1A92-8455-4827-EF93C569ACEF}"/>
          </ac:graphicFrameMkLst>
        </pc:graphicFrameChg>
      </pc:sldChg>
      <pc:sldChg chg="addSp delSp mod">
        <pc:chgData name="REVATHI LAKSHMI" userId="87943f858095c795" providerId="LiveId" clId="{653F4071-84DE-4954-BCAA-4B315E27C913}" dt="2025-02-16T14:11:26.817" v="97" actId="26606"/>
        <pc:sldMkLst>
          <pc:docMk/>
          <pc:sldMk cId="351897718" sldId="265"/>
        </pc:sldMkLst>
        <pc:spChg chg="add del">
          <ac:chgData name="REVATHI LAKSHMI" userId="87943f858095c795" providerId="LiveId" clId="{653F4071-84DE-4954-BCAA-4B315E27C913}" dt="2025-02-16T14:11:26.817" v="97" actId="26606"/>
          <ac:spMkLst>
            <pc:docMk/>
            <pc:sldMk cId="351897718" sldId="265"/>
            <ac:spMk id="3" creationId="{0C25AE10-92BE-C67D-72DA-869A15C1D1EE}"/>
          </ac:spMkLst>
        </pc:spChg>
      </pc:sldChg>
      <pc:sldChg chg="addSp delSp modSp mod setBg">
        <pc:chgData name="REVATHI LAKSHMI" userId="87943f858095c795" providerId="LiveId" clId="{653F4071-84DE-4954-BCAA-4B315E27C913}" dt="2025-02-16T06:13:56.236" v="19" actId="26606"/>
        <pc:sldMkLst>
          <pc:docMk/>
          <pc:sldMk cId="3869410928" sldId="266"/>
        </pc:sldMkLst>
        <pc:spChg chg="mod">
          <ac:chgData name="REVATHI LAKSHMI" userId="87943f858095c795" providerId="LiveId" clId="{653F4071-84DE-4954-BCAA-4B315E27C913}" dt="2025-02-16T06:13:39.755" v="17" actId="26606"/>
          <ac:spMkLst>
            <pc:docMk/>
            <pc:sldMk cId="3869410928" sldId="266"/>
            <ac:spMk id="2" creationId="{F51D741B-3C79-70B7-732E-3E7A6CBA6DBE}"/>
          </ac:spMkLst>
        </pc:spChg>
        <pc:spChg chg="add del">
          <ac:chgData name="REVATHI LAKSHMI" userId="87943f858095c795" providerId="LiveId" clId="{653F4071-84DE-4954-BCAA-4B315E27C913}" dt="2025-02-16T06:13:56.236" v="19" actId="26606"/>
          <ac:spMkLst>
            <pc:docMk/>
            <pc:sldMk cId="3869410928" sldId="266"/>
            <ac:spMk id="3" creationId="{FA5F5D14-0AE7-A4F5-CF57-32C3BE1CF534}"/>
          </ac:spMkLst>
        </pc:spChg>
      </pc:sldChg>
      <pc:sldChg chg="addSp delSp mod setBg">
        <pc:chgData name="REVATHI LAKSHMI" userId="87943f858095c795" providerId="LiveId" clId="{653F4071-84DE-4954-BCAA-4B315E27C913}" dt="2025-02-16T14:11:49.803" v="100" actId="26606"/>
        <pc:sldMkLst>
          <pc:docMk/>
          <pc:sldMk cId="1278451531" sldId="267"/>
        </pc:sldMkLst>
        <pc:spChg chg="add del">
          <ac:chgData name="REVATHI LAKSHMI" userId="87943f858095c795" providerId="LiveId" clId="{653F4071-84DE-4954-BCAA-4B315E27C913}" dt="2025-02-16T14:11:49.803" v="100" actId="26606"/>
          <ac:spMkLst>
            <pc:docMk/>
            <pc:sldMk cId="1278451531" sldId="267"/>
            <ac:spMk id="10" creationId="{BAD1954B-49B1-DB54-F3EB-B99FEEDDED43}"/>
          </ac:spMkLst>
        </pc:spChg>
      </pc:sldChg>
      <pc:sldChg chg="addSp delSp modSp mod setBg">
        <pc:chgData name="REVATHI LAKSHMI" userId="87943f858095c795" providerId="LiveId" clId="{653F4071-84DE-4954-BCAA-4B315E27C913}" dt="2025-02-16T14:12:04.626" v="102" actId="26606"/>
        <pc:sldMkLst>
          <pc:docMk/>
          <pc:sldMk cId="2041930012" sldId="268"/>
        </pc:sldMkLst>
        <pc:spChg chg="add del mod">
          <ac:chgData name="REVATHI LAKSHMI" userId="87943f858095c795" providerId="LiveId" clId="{653F4071-84DE-4954-BCAA-4B315E27C913}" dt="2025-02-16T14:12:04.626" v="102" actId="26606"/>
          <ac:spMkLst>
            <pc:docMk/>
            <pc:sldMk cId="2041930012" sldId="268"/>
            <ac:spMk id="3" creationId="{70271659-D460-80E3-2761-EE9034DAB384}"/>
          </ac:spMkLst>
        </pc:spChg>
      </pc:sldChg>
      <pc:sldChg chg="modSp mod">
        <pc:chgData name="REVATHI LAKSHMI" userId="87943f858095c795" providerId="LiveId" clId="{653F4071-84DE-4954-BCAA-4B315E27C913}" dt="2025-02-26T17:59:43.071" v="106" actId="20577"/>
        <pc:sldMkLst>
          <pc:docMk/>
          <pc:sldMk cId="629081032" sldId="270"/>
        </pc:sldMkLst>
        <pc:spChg chg="mod">
          <ac:chgData name="REVATHI LAKSHMI" userId="87943f858095c795" providerId="LiveId" clId="{653F4071-84DE-4954-BCAA-4B315E27C913}" dt="2025-02-26T17:59:43.071" v="106" actId="20577"/>
          <ac:spMkLst>
            <pc:docMk/>
            <pc:sldMk cId="629081032" sldId="270"/>
            <ac:spMk id="4" creationId="{ED672D45-6DF6-CC25-0704-CF9BD84F4EFD}"/>
          </ac:spMkLst>
        </pc:spChg>
      </pc:sldChg>
      <pc:sldChg chg="modSp mod">
        <pc:chgData name="REVATHI LAKSHMI" userId="87943f858095c795" providerId="LiveId" clId="{653F4071-84DE-4954-BCAA-4B315E27C913}" dt="2025-02-16T09:16:59.509" v="79" actId="113"/>
        <pc:sldMkLst>
          <pc:docMk/>
          <pc:sldMk cId="2312493709" sldId="275"/>
        </pc:sldMkLst>
        <pc:spChg chg="mod">
          <ac:chgData name="REVATHI LAKSHMI" userId="87943f858095c795" providerId="LiveId" clId="{653F4071-84DE-4954-BCAA-4B315E27C913}" dt="2025-02-16T09:16:59.509" v="79" actId="113"/>
          <ac:spMkLst>
            <pc:docMk/>
            <pc:sldMk cId="2312493709" sldId="275"/>
            <ac:spMk id="4" creationId="{82BC2B95-6E81-91F8-FEF2-8729D297213D}"/>
          </ac:spMkLst>
        </pc:spChg>
      </pc:sldChg>
      <pc:sldChg chg="new del">
        <pc:chgData name="REVATHI LAKSHMI" userId="87943f858095c795" providerId="LiveId" clId="{653F4071-84DE-4954-BCAA-4B315E27C913}" dt="2025-02-16T06:07:08.498" v="12" actId="47"/>
        <pc:sldMkLst>
          <pc:docMk/>
          <pc:sldMk cId="1035869883" sldId="277"/>
        </pc:sldMkLst>
      </pc:sldChg>
    </pc:docChg>
  </pc:docChgLst>
  <pc:docChgLst>
    <pc:chgData name="REVATHI LAKSHMI" userId="87943f858095c795" providerId="LiveId" clId="{E7D631DE-4C8B-41C0-93E9-FDEA51D660AE}"/>
    <pc:docChg chg="undo redo custSel addSld delSld modSld sldOrd addMainMaster delMainMaster">
      <pc:chgData name="REVATHI LAKSHMI" userId="87943f858095c795" providerId="LiveId" clId="{E7D631DE-4C8B-41C0-93E9-FDEA51D660AE}" dt="2025-02-15T18:54:37.616" v="2222" actId="20577"/>
      <pc:docMkLst>
        <pc:docMk/>
      </pc:docMkLst>
      <pc:sldChg chg="addSp delSp modSp mod setBg modClrScheme addAnim setClrOvrMap chgLayout">
        <pc:chgData name="REVATHI LAKSHMI" userId="87943f858095c795" providerId="LiveId" clId="{E7D631DE-4C8B-41C0-93E9-FDEA51D660AE}" dt="2025-02-11T06:00:08.918" v="35" actId="26606"/>
        <pc:sldMkLst>
          <pc:docMk/>
          <pc:sldMk cId="3072013332" sldId="256"/>
        </pc:sldMkLst>
      </pc:sldChg>
      <pc:sldChg chg="addSp delSp modSp new mod ord">
        <pc:chgData name="REVATHI LAKSHMI" userId="87943f858095c795" providerId="LiveId" clId="{E7D631DE-4C8B-41C0-93E9-FDEA51D660AE}" dt="2025-02-15T18:49:05.577" v="2188"/>
        <pc:sldMkLst>
          <pc:docMk/>
          <pc:sldMk cId="1109501608" sldId="257"/>
        </pc:sldMkLst>
        <pc:spChg chg="mod">
          <ac:chgData name="REVATHI LAKSHMI" userId="87943f858095c795" providerId="LiveId" clId="{E7D631DE-4C8B-41C0-93E9-FDEA51D660AE}" dt="2025-02-11T06:01:42.791" v="82" actId="255"/>
          <ac:spMkLst>
            <pc:docMk/>
            <pc:sldMk cId="1109501608" sldId="257"/>
            <ac:spMk id="2" creationId="{6DB25E0D-C3DF-4F31-0A6B-CE559671D5FE}"/>
          </ac:spMkLst>
        </pc:spChg>
        <pc:graphicFrameChg chg="add mod ord modGraphic">
          <ac:chgData name="REVATHI LAKSHMI" userId="87943f858095c795" providerId="LiveId" clId="{E7D631DE-4C8B-41C0-93E9-FDEA51D660AE}" dt="2025-02-13T17:25:36.064" v="511" actId="12385"/>
          <ac:graphicFrameMkLst>
            <pc:docMk/>
            <pc:sldMk cId="1109501608" sldId="257"/>
            <ac:graphicFrameMk id="7" creationId="{E23C197A-6AB3-7A57-6587-381D9BFFF5B8}"/>
          </ac:graphicFrameMkLst>
        </pc:graphicFrameChg>
      </pc:sldChg>
      <pc:sldChg chg="addSp delSp modSp new mod setBg">
        <pc:chgData name="REVATHI LAKSHMI" userId="87943f858095c795" providerId="LiveId" clId="{E7D631DE-4C8B-41C0-93E9-FDEA51D660AE}" dt="2025-02-15T17:36:17.924" v="1380" actId="1076"/>
        <pc:sldMkLst>
          <pc:docMk/>
          <pc:sldMk cId="719134041" sldId="258"/>
        </pc:sldMkLst>
        <pc:spChg chg="mod">
          <ac:chgData name="REVATHI LAKSHMI" userId="87943f858095c795" providerId="LiveId" clId="{E7D631DE-4C8B-41C0-93E9-FDEA51D660AE}" dt="2025-02-13T14:32:01.403" v="245" actId="26606"/>
          <ac:spMkLst>
            <pc:docMk/>
            <pc:sldMk cId="719134041" sldId="258"/>
            <ac:spMk id="2" creationId="{7DBF651B-BEA7-DCEF-95F5-8C9D50AD1F5B}"/>
          </ac:spMkLst>
        </pc:spChg>
        <pc:spChg chg="add">
          <ac:chgData name="REVATHI LAKSHMI" userId="87943f858095c795" providerId="LiveId" clId="{E7D631DE-4C8B-41C0-93E9-FDEA51D660AE}" dt="2025-02-13T14:32:01.403" v="245" actId="26606"/>
          <ac:spMkLst>
            <pc:docMk/>
            <pc:sldMk cId="719134041" sldId="258"/>
            <ac:spMk id="10" creationId="{87B4472A-332B-71E5-8009-33841E7C3F0B}"/>
          </ac:spMkLst>
        </pc:spChg>
        <pc:picChg chg="add mod ord">
          <ac:chgData name="REVATHI LAKSHMI" userId="87943f858095c795" providerId="LiveId" clId="{E7D631DE-4C8B-41C0-93E9-FDEA51D660AE}" dt="2025-02-15T17:36:17.924" v="1380" actId="1076"/>
          <ac:picMkLst>
            <pc:docMk/>
            <pc:sldMk cId="719134041" sldId="258"/>
            <ac:picMk id="5" creationId="{C874A4FD-C151-BEB8-2693-EDAA0F5B6C7F}"/>
          </ac:picMkLst>
        </pc:picChg>
      </pc:sldChg>
      <pc:sldChg chg="addSp delSp modSp new mod setBg">
        <pc:chgData name="REVATHI LAKSHMI" userId="87943f858095c795" providerId="LiveId" clId="{E7D631DE-4C8B-41C0-93E9-FDEA51D660AE}" dt="2025-02-13T17:25:43.559" v="512" actId="12385"/>
        <pc:sldMkLst>
          <pc:docMk/>
          <pc:sldMk cId="2745280309" sldId="259"/>
        </pc:sldMkLst>
        <pc:spChg chg="mod">
          <ac:chgData name="REVATHI LAKSHMI" userId="87943f858095c795" providerId="LiveId" clId="{E7D631DE-4C8B-41C0-93E9-FDEA51D660AE}" dt="2025-02-13T17:22:39.484" v="414" actId="27636"/>
          <ac:spMkLst>
            <pc:docMk/>
            <pc:sldMk cId="2745280309" sldId="259"/>
            <ac:spMk id="2" creationId="{7910F0C5-1A51-05D3-70AF-1C0A5B02DD4C}"/>
          </ac:spMkLst>
        </pc:spChg>
        <pc:graphicFrameChg chg="add mod ord modGraphic">
          <ac:chgData name="REVATHI LAKSHMI" userId="87943f858095c795" providerId="LiveId" clId="{E7D631DE-4C8B-41C0-93E9-FDEA51D660AE}" dt="2025-02-13T17:25:43.559" v="512" actId="12385"/>
          <ac:graphicFrameMkLst>
            <pc:docMk/>
            <pc:sldMk cId="2745280309" sldId="259"/>
            <ac:graphicFrameMk id="5" creationId="{0C6D18E1-1A92-8455-4827-EF93C569ACEF}"/>
          </ac:graphicFrameMkLst>
        </pc:graphicFrameChg>
      </pc:sldChg>
      <pc:sldChg chg="new del">
        <pc:chgData name="REVATHI LAKSHMI" userId="87943f858095c795" providerId="LiveId" clId="{E7D631DE-4C8B-41C0-93E9-FDEA51D660AE}" dt="2025-02-13T17:22:53.310" v="417" actId="2696"/>
        <pc:sldMkLst>
          <pc:docMk/>
          <pc:sldMk cId="858331307" sldId="260"/>
        </pc:sldMkLst>
      </pc:sldChg>
      <pc:sldChg chg="addSp delSp modSp new mod">
        <pc:chgData name="REVATHI LAKSHMI" userId="87943f858095c795" providerId="LiveId" clId="{E7D631DE-4C8B-41C0-93E9-FDEA51D660AE}" dt="2025-02-13T17:25:53.195" v="513" actId="14100"/>
        <pc:sldMkLst>
          <pc:docMk/>
          <pc:sldMk cId="3339736968" sldId="260"/>
        </pc:sldMkLst>
        <pc:spChg chg="mod">
          <ac:chgData name="REVATHI LAKSHMI" userId="87943f858095c795" providerId="LiveId" clId="{E7D631DE-4C8B-41C0-93E9-FDEA51D660AE}" dt="2025-02-13T17:24:19.152" v="466" actId="20577"/>
          <ac:spMkLst>
            <pc:docMk/>
            <pc:sldMk cId="3339736968" sldId="260"/>
            <ac:spMk id="3" creationId="{E1E7CDA0-E3CA-60CC-D441-7FFD3492FE22}"/>
          </ac:spMkLst>
        </pc:spChg>
        <pc:spChg chg="add mod">
          <ac:chgData name="REVATHI LAKSHMI" userId="87943f858095c795" providerId="LiveId" clId="{E7D631DE-4C8B-41C0-93E9-FDEA51D660AE}" dt="2025-02-13T17:23:26.840" v="424" actId="113"/>
          <ac:spMkLst>
            <pc:docMk/>
            <pc:sldMk cId="3339736968" sldId="260"/>
            <ac:spMk id="5" creationId="{364B2F13-0629-5A10-FC0B-AAA2E3173501}"/>
          </ac:spMkLst>
        </pc:spChg>
        <pc:graphicFrameChg chg="add mod modGraphic">
          <ac:chgData name="REVATHI LAKSHMI" userId="87943f858095c795" providerId="LiveId" clId="{E7D631DE-4C8B-41C0-93E9-FDEA51D660AE}" dt="2025-02-13T17:25:53.195" v="513" actId="14100"/>
          <ac:graphicFrameMkLst>
            <pc:docMk/>
            <pc:sldMk cId="3339736968" sldId="260"/>
            <ac:graphicFrameMk id="6" creationId="{E46733C0-2D82-4DCD-D8F7-29DB75E5AFDC}"/>
          </ac:graphicFrameMkLst>
        </pc:graphicFrameChg>
      </pc:sldChg>
      <pc:sldChg chg="new del">
        <pc:chgData name="REVATHI LAKSHMI" userId="87943f858095c795" providerId="LiveId" clId="{E7D631DE-4C8B-41C0-93E9-FDEA51D660AE}" dt="2025-02-13T17:22:55.465" v="418" actId="2696"/>
        <pc:sldMkLst>
          <pc:docMk/>
          <pc:sldMk cId="1050931772" sldId="261"/>
        </pc:sldMkLst>
      </pc:sldChg>
      <pc:sldChg chg="addSp delSp modSp new mod">
        <pc:chgData name="REVATHI LAKSHMI" userId="87943f858095c795" providerId="LiveId" clId="{E7D631DE-4C8B-41C0-93E9-FDEA51D660AE}" dt="2025-02-13T17:39:00.747" v="565" actId="1076"/>
        <pc:sldMkLst>
          <pc:docMk/>
          <pc:sldMk cId="1846426266" sldId="261"/>
        </pc:sldMkLst>
        <pc:spChg chg="mod">
          <ac:chgData name="REVATHI LAKSHMI" userId="87943f858095c795" providerId="LiveId" clId="{E7D631DE-4C8B-41C0-93E9-FDEA51D660AE}" dt="2025-02-13T17:38:57.885" v="564" actId="1076"/>
          <ac:spMkLst>
            <pc:docMk/>
            <pc:sldMk cId="1846426266" sldId="261"/>
            <ac:spMk id="2" creationId="{04C231DC-C294-9F74-88F3-D0BA8EB86D9A}"/>
          </ac:spMkLst>
        </pc:spChg>
        <pc:graphicFrameChg chg="add mod ord modGraphic">
          <ac:chgData name="REVATHI LAKSHMI" userId="87943f858095c795" providerId="LiveId" clId="{E7D631DE-4C8B-41C0-93E9-FDEA51D660AE}" dt="2025-02-13T17:39:00.747" v="565" actId="1076"/>
          <ac:graphicFrameMkLst>
            <pc:docMk/>
            <pc:sldMk cId="1846426266" sldId="261"/>
            <ac:graphicFrameMk id="4" creationId="{4BA85597-988D-E1FF-BF28-8D8C9C0CD1C7}"/>
          </ac:graphicFrameMkLst>
        </pc:graphicFrameChg>
      </pc:sldChg>
      <pc:sldChg chg="addSp delSp modSp new mod">
        <pc:chgData name="REVATHI LAKSHMI" userId="87943f858095c795" providerId="LiveId" clId="{E7D631DE-4C8B-41C0-93E9-FDEA51D660AE}" dt="2025-02-13T17:50:25.225" v="631" actId="20577"/>
        <pc:sldMkLst>
          <pc:docMk/>
          <pc:sldMk cId="313560756" sldId="262"/>
        </pc:sldMkLst>
        <pc:spChg chg="mod">
          <ac:chgData name="REVATHI LAKSHMI" userId="87943f858095c795" providerId="LiveId" clId="{E7D631DE-4C8B-41C0-93E9-FDEA51D660AE}" dt="2025-02-13T17:50:19.896" v="629" actId="14100"/>
          <ac:spMkLst>
            <pc:docMk/>
            <pc:sldMk cId="313560756" sldId="262"/>
            <ac:spMk id="2" creationId="{B4EBC2C4-C90C-D164-9620-9053B252CE2F}"/>
          </ac:spMkLst>
        </pc:spChg>
        <pc:graphicFrameChg chg="add mod ord modGraphic">
          <ac:chgData name="REVATHI LAKSHMI" userId="87943f858095c795" providerId="LiveId" clId="{E7D631DE-4C8B-41C0-93E9-FDEA51D660AE}" dt="2025-02-13T17:50:25.225" v="631" actId="20577"/>
          <ac:graphicFrameMkLst>
            <pc:docMk/>
            <pc:sldMk cId="313560756" sldId="262"/>
            <ac:graphicFrameMk id="4" creationId="{1074579F-4047-B453-BCB2-51446131B9B4}"/>
          </ac:graphicFrameMkLst>
        </pc:graphicFrameChg>
      </pc:sldChg>
      <pc:sldChg chg="addSp delSp modSp new mod">
        <pc:chgData name="REVATHI LAKSHMI" userId="87943f858095c795" providerId="LiveId" clId="{E7D631DE-4C8B-41C0-93E9-FDEA51D660AE}" dt="2025-02-15T18:50:33.110" v="2204" actId="1076"/>
        <pc:sldMkLst>
          <pc:docMk/>
          <pc:sldMk cId="1028038611" sldId="263"/>
        </pc:sldMkLst>
        <pc:spChg chg="mod">
          <ac:chgData name="REVATHI LAKSHMI" userId="87943f858095c795" providerId="LiveId" clId="{E7D631DE-4C8B-41C0-93E9-FDEA51D660AE}" dt="2025-02-15T18:50:20.789" v="2201" actId="1076"/>
          <ac:spMkLst>
            <pc:docMk/>
            <pc:sldMk cId="1028038611" sldId="263"/>
            <ac:spMk id="2" creationId="{0A1EB2F2-0AC0-70AD-D195-2B36F8EC0DB4}"/>
          </ac:spMkLst>
        </pc:spChg>
        <pc:spChg chg="add mod">
          <ac:chgData name="REVATHI LAKSHMI" userId="87943f858095c795" providerId="LiveId" clId="{E7D631DE-4C8B-41C0-93E9-FDEA51D660AE}" dt="2025-02-15T18:50:28.943" v="2203" actId="1076"/>
          <ac:spMkLst>
            <pc:docMk/>
            <pc:sldMk cId="1028038611" sldId="263"/>
            <ac:spMk id="6" creationId="{BC68F34D-C01D-F649-99AB-312DC8A082A2}"/>
          </ac:spMkLst>
        </pc:spChg>
        <pc:graphicFrameChg chg="add mod">
          <ac:chgData name="REVATHI LAKSHMI" userId="87943f858095c795" providerId="LiveId" clId="{E7D631DE-4C8B-41C0-93E9-FDEA51D660AE}" dt="2025-02-15T18:50:33.110" v="2204" actId="1076"/>
          <ac:graphicFrameMkLst>
            <pc:docMk/>
            <pc:sldMk cId="1028038611" sldId="263"/>
            <ac:graphicFrameMk id="3" creationId="{C4A232E8-A949-B7E1-82EF-4CBD17A8DADA}"/>
          </ac:graphicFrameMkLst>
        </pc:graphicFrameChg>
        <pc:graphicFrameChg chg="add mod ord modGraphic">
          <ac:chgData name="REVATHI LAKSHMI" userId="87943f858095c795" providerId="LiveId" clId="{E7D631DE-4C8B-41C0-93E9-FDEA51D660AE}" dt="2025-02-15T18:50:24.587" v="2202" actId="1076"/>
          <ac:graphicFrameMkLst>
            <pc:docMk/>
            <pc:sldMk cId="1028038611" sldId="263"/>
            <ac:graphicFrameMk id="4" creationId="{574EF7AC-AD07-9F79-905E-E3FE98BE4A9E}"/>
          </ac:graphicFrameMkLst>
        </pc:graphicFrameChg>
      </pc:sldChg>
      <pc:sldChg chg="addSp delSp modSp new mod">
        <pc:chgData name="REVATHI LAKSHMI" userId="87943f858095c795" providerId="LiveId" clId="{E7D631DE-4C8B-41C0-93E9-FDEA51D660AE}" dt="2025-02-15T18:53:51.997" v="2219" actId="1076"/>
        <pc:sldMkLst>
          <pc:docMk/>
          <pc:sldMk cId="1228564760" sldId="264"/>
        </pc:sldMkLst>
        <pc:picChg chg="add mod">
          <ac:chgData name="REVATHI LAKSHMI" userId="87943f858095c795" providerId="LiveId" clId="{E7D631DE-4C8B-41C0-93E9-FDEA51D660AE}" dt="2025-02-15T18:53:51.997" v="2219" actId="1076"/>
          <ac:picMkLst>
            <pc:docMk/>
            <pc:sldMk cId="1228564760" sldId="264"/>
            <ac:picMk id="11" creationId="{265E8BAC-2650-D468-A66B-C6F8FEB5FC29}"/>
          </ac:picMkLst>
        </pc:picChg>
      </pc:sldChg>
      <pc:sldChg chg="addSp delSp modSp new mod">
        <pc:chgData name="REVATHI LAKSHMI" userId="87943f858095c795" providerId="LiveId" clId="{E7D631DE-4C8B-41C0-93E9-FDEA51D660AE}" dt="2025-02-15T18:28:49.101" v="2040" actId="5793"/>
        <pc:sldMkLst>
          <pc:docMk/>
          <pc:sldMk cId="351897718" sldId="265"/>
        </pc:sldMkLst>
        <pc:spChg chg="mod">
          <ac:chgData name="REVATHI LAKSHMI" userId="87943f858095c795" providerId="LiveId" clId="{E7D631DE-4C8B-41C0-93E9-FDEA51D660AE}" dt="2025-02-14T17:27:39.375" v="823"/>
          <ac:spMkLst>
            <pc:docMk/>
            <pc:sldMk cId="351897718" sldId="265"/>
            <ac:spMk id="2" creationId="{F2C27027-03BF-1DCE-8424-4DFFFAAD5DF2}"/>
          </ac:spMkLst>
        </pc:spChg>
        <pc:spChg chg="add del mod">
          <ac:chgData name="REVATHI LAKSHMI" userId="87943f858095c795" providerId="LiveId" clId="{E7D631DE-4C8B-41C0-93E9-FDEA51D660AE}" dt="2025-02-15T18:28:49.101" v="2040" actId="5793"/>
          <ac:spMkLst>
            <pc:docMk/>
            <pc:sldMk cId="351897718" sldId="265"/>
            <ac:spMk id="3" creationId="{0C25AE10-92BE-C67D-72DA-869A15C1D1EE}"/>
          </ac:spMkLst>
        </pc:spChg>
        <pc:picChg chg="add mod">
          <ac:chgData name="REVATHI LAKSHMI" userId="87943f858095c795" providerId="LiveId" clId="{E7D631DE-4C8B-41C0-93E9-FDEA51D660AE}" dt="2025-02-14T17:27:29.676" v="819" actId="14100"/>
          <ac:picMkLst>
            <pc:docMk/>
            <pc:sldMk cId="351897718" sldId="265"/>
            <ac:picMk id="5" creationId="{E4141F67-3106-96FA-95DC-E02E9DC29ED0}"/>
          </ac:picMkLst>
        </pc:picChg>
      </pc:sldChg>
      <pc:sldChg chg="modSp new mod">
        <pc:chgData name="REVATHI LAKSHMI" userId="87943f858095c795" providerId="LiveId" clId="{E7D631DE-4C8B-41C0-93E9-FDEA51D660AE}" dt="2025-02-14T17:56:56.783" v="1062" actId="1076"/>
        <pc:sldMkLst>
          <pc:docMk/>
          <pc:sldMk cId="3869410928" sldId="266"/>
        </pc:sldMkLst>
        <pc:spChg chg="mod">
          <ac:chgData name="REVATHI LAKSHMI" userId="87943f858095c795" providerId="LiveId" clId="{E7D631DE-4C8B-41C0-93E9-FDEA51D660AE}" dt="2025-02-14T17:56:51.278" v="1061" actId="20577"/>
          <ac:spMkLst>
            <pc:docMk/>
            <pc:sldMk cId="3869410928" sldId="266"/>
            <ac:spMk id="2" creationId="{F51D741B-3C79-70B7-732E-3E7A6CBA6DBE}"/>
          </ac:spMkLst>
        </pc:spChg>
        <pc:spChg chg="mod">
          <ac:chgData name="REVATHI LAKSHMI" userId="87943f858095c795" providerId="LiveId" clId="{E7D631DE-4C8B-41C0-93E9-FDEA51D660AE}" dt="2025-02-14T17:56:56.783" v="1062" actId="1076"/>
          <ac:spMkLst>
            <pc:docMk/>
            <pc:sldMk cId="3869410928" sldId="266"/>
            <ac:spMk id="3" creationId="{FA5F5D14-0AE7-A4F5-CF57-32C3BE1CF534}"/>
          </ac:spMkLst>
        </pc:spChg>
      </pc:sldChg>
      <pc:sldChg chg="addSp delSp modSp new mod">
        <pc:chgData name="REVATHI LAKSHMI" userId="87943f858095c795" providerId="LiveId" clId="{E7D631DE-4C8B-41C0-93E9-FDEA51D660AE}" dt="2025-02-15T18:09:16.680" v="1742" actId="20577"/>
        <pc:sldMkLst>
          <pc:docMk/>
          <pc:sldMk cId="1278451531" sldId="267"/>
        </pc:sldMkLst>
        <pc:spChg chg="add mod">
          <ac:chgData name="REVATHI LAKSHMI" userId="87943f858095c795" providerId="LiveId" clId="{E7D631DE-4C8B-41C0-93E9-FDEA51D660AE}" dt="2025-02-15T18:09:16.680" v="1742" actId="20577"/>
          <ac:spMkLst>
            <pc:docMk/>
            <pc:sldMk cId="1278451531" sldId="267"/>
            <ac:spMk id="10" creationId="{BAD1954B-49B1-DB54-F3EB-B99FEEDDED43}"/>
          </ac:spMkLst>
        </pc:spChg>
      </pc:sldChg>
      <pc:sldChg chg="addSp modSp new mod">
        <pc:chgData name="REVATHI LAKSHMI" userId="87943f858095c795" providerId="LiveId" clId="{E7D631DE-4C8B-41C0-93E9-FDEA51D660AE}" dt="2025-02-15T18:09:02.875" v="1740" actId="20577"/>
        <pc:sldMkLst>
          <pc:docMk/>
          <pc:sldMk cId="2041930012" sldId="268"/>
        </pc:sldMkLst>
        <pc:spChg chg="add mod">
          <ac:chgData name="REVATHI LAKSHMI" userId="87943f858095c795" providerId="LiveId" clId="{E7D631DE-4C8B-41C0-93E9-FDEA51D660AE}" dt="2025-02-15T18:09:02.875" v="1740" actId="20577"/>
          <ac:spMkLst>
            <pc:docMk/>
            <pc:sldMk cId="2041930012" sldId="268"/>
            <ac:spMk id="3" creationId="{70271659-D460-80E3-2761-EE9034DAB384}"/>
          </ac:spMkLst>
        </pc:spChg>
      </pc:sldChg>
      <pc:sldChg chg="addSp delSp modSp new mod">
        <pc:chgData name="REVATHI LAKSHMI" userId="87943f858095c795" providerId="LiveId" clId="{E7D631DE-4C8B-41C0-93E9-FDEA51D660AE}" dt="2025-02-15T18:15:13.591" v="1813" actId="1076"/>
        <pc:sldMkLst>
          <pc:docMk/>
          <pc:sldMk cId="4173983609" sldId="269"/>
        </pc:sldMkLst>
        <pc:spChg chg="add del mod">
          <ac:chgData name="REVATHI LAKSHMI" userId="87943f858095c795" providerId="LiveId" clId="{E7D631DE-4C8B-41C0-93E9-FDEA51D660AE}" dt="2025-02-15T18:15:13.591" v="1813" actId="1076"/>
          <ac:spMkLst>
            <pc:docMk/>
            <pc:sldMk cId="4173983609" sldId="269"/>
            <ac:spMk id="3" creationId="{12F3834C-23D5-1E94-8882-1B2ED4E7AE1B}"/>
          </ac:spMkLst>
        </pc:spChg>
      </pc:sldChg>
      <pc:sldChg chg="addSp modSp new mod">
        <pc:chgData name="REVATHI LAKSHMI" userId="87943f858095c795" providerId="LiveId" clId="{E7D631DE-4C8B-41C0-93E9-FDEA51D660AE}" dt="2025-02-15T18:18:56.580" v="1885" actId="20577"/>
        <pc:sldMkLst>
          <pc:docMk/>
          <pc:sldMk cId="629081032" sldId="270"/>
        </pc:sldMkLst>
        <pc:spChg chg="add mod">
          <ac:chgData name="REVATHI LAKSHMI" userId="87943f858095c795" providerId="LiveId" clId="{E7D631DE-4C8B-41C0-93E9-FDEA51D660AE}" dt="2025-02-15T17:52:03.935" v="1562" actId="20577"/>
          <ac:spMkLst>
            <pc:docMk/>
            <pc:sldMk cId="629081032" sldId="270"/>
            <ac:spMk id="3" creationId="{BA11BBC5-B602-4B70-EE9D-28CF28B70949}"/>
          </ac:spMkLst>
        </pc:spChg>
        <pc:spChg chg="add mod">
          <ac:chgData name="REVATHI LAKSHMI" userId="87943f858095c795" providerId="LiveId" clId="{E7D631DE-4C8B-41C0-93E9-FDEA51D660AE}" dt="2025-02-15T18:18:56.580" v="1885" actId="20577"/>
          <ac:spMkLst>
            <pc:docMk/>
            <pc:sldMk cId="629081032" sldId="270"/>
            <ac:spMk id="4" creationId="{ED672D45-6DF6-CC25-0704-CF9BD84F4EFD}"/>
          </ac:spMkLst>
        </pc:spChg>
      </pc:sldChg>
      <pc:sldChg chg="addSp modSp new mod">
        <pc:chgData name="REVATHI LAKSHMI" userId="87943f858095c795" providerId="LiveId" clId="{E7D631DE-4C8B-41C0-93E9-FDEA51D660AE}" dt="2025-02-15T18:30:08.120" v="2058" actId="1076"/>
        <pc:sldMkLst>
          <pc:docMk/>
          <pc:sldMk cId="3529121384" sldId="271"/>
        </pc:sldMkLst>
        <pc:spChg chg="add mod">
          <ac:chgData name="REVATHI LAKSHMI" userId="87943f858095c795" providerId="LiveId" clId="{E7D631DE-4C8B-41C0-93E9-FDEA51D660AE}" dt="2025-02-15T18:30:08.120" v="2058" actId="1076"/>
          <ac:spMkLst>
            <pc:docMk/>
            <pc:sldMk cId="3529121384" sldId="271"/>
            <ac:spMk id="3" creationId="{BFDA2981-7043-97EC-5D36-8685D47FCEA0}"/>
          </ac:spMkLst>
        </pc:spChg>
      </pc:sldChg>
      <pc:sldChg chg="addSp delSp modSp new mod">
        <pc:chgData name="REVATHI LAKSHMI" userId="87943f858095c795" providerId="LiveId" clId="{E7D631DE-4C8B-41C0-93E9-FDEA51D660AE}" dt="2025-02-15T18:11:44.383" v="1781" actId="1076"/>
        <pc:sldMkLst>
          <pc:docMk/>
          <pc:sldMk cId="2520072612" sldId="272"/>
        </pc:sldMkLst>
        <pc:spChg chg="mod">
          <ac:chgData name="REVATHI LAKSHMI" userId="87943f858095c795" providerId="LiveId" clId="{E7D631DE-4C8B-41C0-93E9-FDEA51D660AE}" dt="2025-02-15T18:10:12.520" v="1753" actId="1076"/>
          <ac:spMkLst>
            <pc:docMk/>
            <pc:sldMk cId="2520072612" sldId="272"/>
            <ac:spMk id="3" creationId="{9152DE09-B19B-05EB-0139-184BAEC69C2B}"/>
          </ac:spMkLst>
        </pc:spChg>
        <pc:spChg chg="add mod">
          <ac:chgData name="REVATHI LAKSHMI" userId="87943f858095c795" providerId="LiveId" clId="{E7D631DE-4C8B-41C0-93E9-FDEA51D660AE}" dt="2025-02-15T18:11:44.383" v="1781" actId="1076"/>
          <ac:spMkLst>
            <pc:docMk/>
            <pc:sldMk cId="2520072612" sldId="272"/>
            <ac:spMk id="5" creationId="{059C3AC6-663C-F9D6-77FB-F7A78C733478}"/>
          </ac:spMkLst>
        </pc:spChg>
        <pc:picChg chg="add mod">
          <ac:chgData name="REVATHI LAKSHMI" userId="87943f858095c795" providerId="LiveId" clId="{E7D631DE-4C8B-41C0-93E9-FDEA51D660AE}" dt="2025-02-15T18:10:23.141" v="1756" actId="1076"/>
          <ac:picMkLst>
            <pc:docMk/>
            <pc:sldMk cId="2520072612" sldId="272"/>
            <ac:picMk id="7" creationId="{3BFC42BE-6401-ED01-D80B-3198897B82BD}"/>
          </ac:picMkLst>
        </pc:picChg>
      </pc:sldChg>
      <pc:sldChg chg="addSp modSp new mod">
        <pc:chgData name="REVATHI LAKSHMI" userId="87943f858095c795" providerId="LiveId" clId="{E7D631DE-4C8B-41C0-93E9-FDEA51D660AE}" dt="2025-02-15T18:54:37.616" v="2222" actId="20577"/>
        <pc:sldMkLst>
          <pc:docMk/>
          <pc:sldMk cId="2831362767" sldId="273"/>
        </pc:sldMkLst>
        <pc:spChg chg="add mod">
          <ac:chgData name="REVATHI LAKSHMI" userId="87943f858095c795" providerId="LiveId" clId="{E7D631DE-4C8B-41C0-93E9-FDEA51D660AE}" dt="2025-02-15T18:54:37.616" v="2222" actId="20577"/>
          <ac:spMkLst>
            <pc:docMk/>
            <pc:sldMk cId="2831362767" sldId="273"/>
            <ac:spMk id="3" creationId="{902F52B8-BFEF-E0E4-7DBE-34BAD95B7E69}"/>
          </ac:spMkLst>
        </pc:spChg>
        <pc:spChg chg="add mod">
          <ac:chgData name="REVATHI LAKSHMI" userId="87943f858095c795" providerId="LiveId" clId="{E7D631DE-4C8B-41C0-93E9-FDEA51D660AE}" dt="2025-02-15T18:54:32.272" v="2221" actId="20577"/>
          <ac:spMkLst>
            <pc:docMk/>
            <pc:sldMk cId="2831362767" sldId="273"/>
            <ac:spMk id="5" creationId="{0611AD9A-27D8-CBE7-F744-9E892DF4017F}"/>
          </ac:spMkLst>
        </pc:spChg>
      </pc:sldChg>
      <pc:sldChg chg="addSp modSp new mod">
        <pc:chgData name="REVATHI LAKSHMI" userId="87943f858095c795" providerId="LiveId" clId="{E7D631DE-4C8B-41C0-93E9-FDEA51D660AE}" dt="2025-02-15T18:34:40.771" v="2087" actId="12"/>
        <pc:sldMkLst>
          <pc:docMk/>
          <pc:sldMk cId="246217891" sldId="274"/>
        </pc:sldMkLst>
        <pc:spChg chg="add mod">
          <ac:chgData name="REVATHI LAKSHMI" userId="87943f858095c795" providerId="LiveId" clId="{E7D631DE-4C8B-41C0-93E9-FDEA51D660AE}" dt="2025-02-15T18:34:40.771" v="2087" actId="12"/>
          <ac:spMkLst>
            <pc:docMk/>
            <pc:sldMk cId="246217891" sldId="274"/>
            <ac:spMk id="3" creationId="{F36E153F-B03E-39A2-8F90-298C1FCBC937}"/>
          </ac:spMkLst>
        </pc:spChg>
      </pc:sldChg>
      <pc:sldChg chg="new del">
        <pc:chgData name="REVATHI LAKSHMI" userId="87943f858095c795" providerId="LiveId" clId="{E7D631DE-4C8B-41C0-93E9-FDEA51D660AE}" dt="2025-02-15T18:31:27.274" v="2060" actId="680"/>
        <pc:sldMkLst>
          <pc:docMk/>
          <pc:sldMk cId="4265524130" sldId="274"/>
        </pc:sldMkLst>
      </pc:sldChg>
      <pc:sldChg chg="addSp modSp new mod">
        <pc:chgData name="REVATHI LAKSHMI" userId="87943f858095c795" providerId="LiveId" clId="{E7D631DE-4C8B-41C0-93E9-FDEA51D660AE}" dt="2025-02-15T18:45:26.514" v="2146" actId="1076"/>
        <pc:sldMkLst>
          <pc:docMk/>
          <pc:sldMk cId="2312493709" sldId="275"/>
        </pc:sldMkLst>
        <pc:spChg chg="add mod">
          <ac:chgData name="REVATHI LAKSHMI" userId="87943f858095c795" providerId="LiveId" clId="{E7D631DE-4C8B-41C0-93E9-FDEA51D660AE}" dt="2025-02-15T18:45:00.688" v="2141" actId="14100"/>
          <ac:spMkLst>
            <pc:docMk/>
            <pc:sldMk cId="2312493709" sldId="275"/>
            <ac:spMk id="3" creationId="{A8E1CF54-370B-2D3D-2170-0C459907EFCE}"/>
          </ac:spMkLst>
        </pc:spChg>
        <pc:spChg chg="add mod">
          <ac:chgData name="REVATHI LAKSHMI" userId="87943f858095c795" providerId="LiveId" clId="{E7D631DE-4C8B-41C0-93E9-FDEA51D660AE}" dt="2025-02-15T18:45:26.514" v="2146" actId="1076"/>
          <ac:spMkLst>
            <pc:docMk/>
            <pc:sldMk cId="2312493709" sldId="275"/>
            <ac:spMk id="4" creationId="{82BC2B95-6E81-91F8-FEF2-8729D297213D}"/>
          </ac:spMkLst>
        </pc:spChg>
      </pc:sldChg>
      <pc:sldChg chg="addSp modSp new mod">
        <pc:chgData name="REVATHI LAKSHMI" userId="87943f858095c795" providerId="LiveId" clId="{E7D631DE-4C8B-41C0-93E9-FDEA51D660AE}" dt="2025-02-15T18:48:50.219" v="2186" actId="12"/>
        <pc:sldMkLst>
          <pc:docMk/>
          <pc:sldMk cId="2528388683" sldId="276"/>
        </pc:sldMkLst>
        <pc:spChg chg="add mod">
          <ac:chgData name="REVATHI LAKSHMI" userId="87943f858095c795" providerId="LiveId" clId="{E7D631DE-4C8B-41C0-93E9-FDEA51D660AE}" dt="2025-02-15T18:48:50.219" v="2186" actId="12"/>
          <ac:spMkLst>
            <pc:docMk/>
            <pc:sldMk cId="2528388683" sldId="276"/>
            <ac:spMk id="3" creationId="{3CF674F8-083D-3D3A-8347-E3734E797BA6}"/>
          </ac:spMkLst>
        </pc:spChg>
      </pc:sldChg>
      <pc:sldMasterChg chg="del delSldLayout">
        <pc:chgData name="REVATHI LAKSHMI" userId="87943f858095c795" providerId="LiveId" clId="{E7D631DE-4C8B-41C0-93E9-FDEA51D660AE}" dt="2025-02-11T05:59:55.004" v="32" actId="26606"/>
        <pc:sldMasterMkLst>
          <pc:docMk/>
          <pc:sldMasterMk cId="3597300896" sldId="2147483648"/>
        </pc:sldMasterMkLst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4001249340" sldId="2147483649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140206455" sldId="2147483650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1965547352" sldId="2147483651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2375149612" sldId="2147483652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412943597" sldId="2147483653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3558084423" sldId="2147483654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2454063194" sldId="2147483655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3300537932" sldId="2147483656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585876398" sldId="2147483657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682560079" sldId="2147483658"/>
          </pc:sldLayoutMkLst>
        </pc:sldLayoutChg>
        <pc:sldLayoutChg chg="del">
          <pc:chgData name="REVATHI LAKSHMI" userId="87943f858095c795" providerId="LiveId" clId="{E7D631DE-4C8B-41C0-93E9-FDEA51D660AE}" dt="2025-02-11T05:59:55.004" v="32" actId="26606"/>
          <pc:sldLayoutMkLst>
            <pc:docMk/>
            <pc:sldMasterMk cId="3597300896" sldId="2147483648"/>
            <pc:sldLayoutMk cId="3435286789" sldId="2147483659"/>
          </pc:sldLayoutMkLst>
        </pc:sldLayoutChg>
      </pc:sldMasterChg>
      <pc:sldMasterChg chg="add del replId addSldLayout delSldLayout">
        <pc:chgData name="REVATHI LAKSHMI" userId="87943f858095c795" providerId="LiveId" clId="{E7D631DE-4C8B-41C0-93E9-FDEA51D660AE}" dt="2025-02-11T06:00:08.918" v="35" actId="26606"/>
        <pc:sldMasterMkLst>
          <pc:docMk/>
          <pc:sldMasterMk cId="3552875982" sldId="2147483660"/>
        </pc:sldMasterMkLst>
        <pc:sldLayoutChg chg="add del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1587484276" sldId="2147483661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3744452061" sldId="2147483662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2423446651" sldId="2147483663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3001162112" sldId="2147483664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4131119110" sldId="2147483665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66636577" sldId="2147483666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600838926" sldId="2147483667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2508767965" sldId="2147483668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3705380050" sldId="2147483669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2058809376" sldId="2147483670"/>
          </pc:sldLayoutMkLst>
        </pc:sldLayoutChg>
        <pc:sldLayoutChg chg="add del replI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3552875982" sldId="2147483660"/>
            <pc:sldLayoutMk cId="701793306" sldId="2147483671"/>
          </pc:sldLayoutMkLst>
        </pc:sldLayoutChg>
      </pc:sldMasterChg>
      <pc:sldMasterChg chg="add addSldLayout">
        <pc:chgData name="REVATHI LAKSHMI" userId="87943f858095c795" providerId="LiveId" clId="{E7D631DE-4C8B-41C0-93E9-FDEA51D660AE}" dt="2025-02-11T06:00:08.918" v="35" actId="26606"/>
        <pc:sldMasterMkLst>
          <pc:docMk/>
          <pc:sldMasterMk cId="1287345556" sldId="2147483695"/>
        </pc:sldMasterMkLst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31327800" sldId="2147483684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1792336475" sldId="2147483685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2276791944" sldId="2147483686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4098245219" sldId="2147483687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2636829813" sldId="2147483688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4158819507" sldId="2147483689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96457923" sldId="2147483690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1359733250" sldId="2147483691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290591936" sldId="2147483692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4231443487" sldId="2147483693"/>
          </pc:sldLayoutMkLst>
        </pc:sldLayoutChg>
        <pc:sldLayoutChg chg="add">
          <pc:chgData name="REVATHI LAKSHMI" userId="87943f858095c795" providerId="LiveId" clId="{E7D631DE-4C8B-41C0-93E9-FDEA51D660AE}" dt="2025-02-11T06:00:08.918" v="35" actId="26606"/>
          <pc:sldLayoutMkLst>
            <pc:docMk/>
            <pc:sldMasterMk cId="1287345556" sldId="2147483695"/>
            <pc:sldLayoutMk cId="1981577472" sldId="214748369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376267-vector-hand-drawn-calligraphy-lettering-text-thanks-elegant-modern-handwritten-with-thanksgiving-quote-thank-you-ink-illustration-typography-poster-on-white-background-for-cards-invitations-print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8B6E451-1F2C-5996-3E0C-EB1CE375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346" y="332509"/>
            <a:ext cx="5015345" cy="3844636"/>
          </a:xfrm>
        </p:spPr>
        <p:txBody>
          <a:bodyPr>
            <a:normAutofit/>
          </a:bodyPr>
          <a:lstStyle/>
          <a:p>
            <a:r>
              <a:rPr lang="en-US" sz="5400" dirty="0"/>
              <a:t>AMAZON FRESH ANALYTICS USING SQL</a:t>
            </a:r>
            <a:endParaRPr lang="en-IM" sz="5400" dirty="0"/>
          </a:p>
        </p:txBody>
      </p:sp>
      <p:pic>
        <p:nvPicPr>
          <p:cNvPr id="13" name="Picture 12" descr="A green logo with a smile&#10;&#10;AI-generated content may be incorrect.">
            <a:extLst>
              <a:ext uri="{FF2B5EF4-FFF2-40B4-BE49-F238E27FC236}">
                <a16:creationId xmlns:a16="http://schemas.microsoft.com/office/drawing/2014/main" id="{55E65B0A-2C28-65F4-654C-7DFA08E03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53" y="3600523"/>
            <a:ext cx="2353165" cy="21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1BBC5-B602-4B70-EE9D-28CF28B70949}"/>
              </a:ext>
            </a:extLst>
          </p:cNvPr>
          <p:cNvSpPr txBox="1"/>
          <p:nvPr/>
        </p:nvSpPr>
        <p:spPr>
          <a:xfrm>
            <a:off x="501361" y="438788"/>
            <a:ext cx="10668865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Constraints and Operators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8: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 SQL constraints 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8.1 Constraint to ensure the ratings are between 1 and 5 and prime membership is set to default “No”</a:t>
            </a:r>
            <a:endParaRPr lang="en-US" b="1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72D45-6DF6-CC25-0704-CF9BD84F4EFD}"/>
              </a:ext>
            </a:extLst>
          </p:cNvPr>
          <p:cNvSpPr txBox="1"/>
          <p:nvPr/>
        </p:nvSpPr>
        <p:spPr>
          <a:xfrm>
            <a:off x="501361" y="1838281"/>
            <a:ext cx="11219584" cy="4899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 table customers			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 column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primemember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default 0;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 table Reviews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constraint check_rating check (rating BETWEEN 1 AND 5);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the default value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PrimeMember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 to 0 to prevent null values, to ensure data consistency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reliability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customer feedback analysis.</a:t>
            </a:r>
            <a:endParaRPr lang="en-IM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62908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DA2981-7043-97EC-5D36-8685D47FCEA0}"/>
              </a:ext>
            </a:extLst>
          </p:cNvPr>
          <p:cNvSpPr txBox="1"/>
          <p:nvPr/>
        </p:nvSpPr>
        <p:spPr>
          <a:xfrm>
            <a:off x="511750" y="405246"/>
            <a:ext cx="10876686" cy="7838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Clauses and Aggregations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9)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find orders placed after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2024-01-01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 from orders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orderdate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'2024-01-01’;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Removes outdated orders to maintain a clean and optimized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reports focus on recent, relevant transactions.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forecasting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identifying demand patterns, and tracking customer activity.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TASK: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HAVING clause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list products with average ratings greater than 4.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avg(rating) 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Average_Rating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reviews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having avg(rating) &gt; 4;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Identifies highly-rated products with an average rating above 4 stars.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highlight best-selling or popular products for promotions.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Assists in customer satisfaction analysis by finding products with consistently high ratings.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F52B8-BFEF-E0E4-7DBE-34BAD95B7E69}"/>
              </a:ext>
            </a:extLst>
          </p:cNvPr>
          <p:cNvSpPr txBox="1"/>
          <p:nvPr/>
        </p:nvSpPr>
        <p:spPr>
          <a:xfrm>
            <a:off x="418232" y="1090136"/>
            <a:ext cx="949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1AD9A-27D8-CBE7-F744-9E892DF4017F}"/>
              </a:ext>
            </a:extLst>
          </p:cNvPr>
          <p:cNvSpPr txBox="1"/>
          <p:nvPr/>
        </p:nvSpPr>
        <p:spPr>
          <a:xfrm>
            <a:off x="586220" y="543712"/>
            <a:ext cx="11113943" cy="5446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TASK: </a:t>
            </a:r>
            <a:r>
              <a:rPr lang="en-US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ank products by total sales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p.ProductName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od.Unitprice-od.discount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 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Total_sales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p.ProductID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p.ProductID,p.ProductName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Total_sales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identify best-selling products based on total sales.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Supports inventory planning and pricing strategy decisions.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6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E153F-B03E-39A2-8F90-298C1FCBC937}"/>
              </a:ext>
            </a:extLst>
          </p:cNvPr>
          <p:cNvSpPr txBox="1"/>
          <p:nvPr/>
        </p:nvSpPr>
        <p:spPr>
          <a:xfrm>
            <a:off x="200025" y="532306"/>
            <a:ext cx="11292320" cy="643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10: Identifying High-Value Customers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o.customerID,c.name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o.orderamount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Total_Spending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orders 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customers c on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o.CustomerID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c.CustomerID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c.name,o.CustomerID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having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total_Spending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5000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total_spending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Segmentation – Helps businesses identify VIP customers for loyalty programs or exclusive offers.</a:t>
            </a:r>
            <a:endParaRPr lang="en-US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used to personalize discounts, offers, and engagement strategies for top customers.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24621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1CF54-370B-2D3D-2170-0C459907EFCE}"/>
              </a:ext>
            </a:extLst>
          </p:cNvPr>
          <p:cNvSpPr txBox="1"/>
          <p:nvPr/>
        </p:nvSpPr>
        <p:spPr>
          <a:xfrm>
            <a:off x="376669" y="445762"/>
            <a:ext cx="6824231" cy="639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M" b="1" dirty="0"/>
              <a:t>Task </a:t>
            </a:r>
            <a:r>
              <a:rPr lang="en-US" b="1" dirty="0"/>
              <a:t>:</a:t>
            </a:r>
            <a:r>
              <a:rPr lang="en-IM" b="1" dirty="0"/>
              <a:t> </a:t>
            </a:r>
            <a:r>
              <a:rPr lang="en-IM" dirty="0" err="1"/>
              <a:t>Identif</a:t>
            </a:r>
            <a:r>
              <a:rPr lang="en-US" dirty="0"/>
              <a:t>ying</a:t>
            </a:r>
            <a:r>
              <a:rPr lang="en-IM" dirty="0"/>
              <a:t> the top 3 products based on sales revenue.</a:t>
            </a:r>
            <a:endParaRPr lang="en-US" dirty="0"/>
          </a:p>
          <a:p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ProductID,ProductName,Total_revenue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p.ProductName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ProductName,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od.quantity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od.unitprice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od.discount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 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order_details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od.productID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p.ProductID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p.ProductName,od.ProductID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Total_revenue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3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Top_Product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C2B95-6E81-91F8-FEF2-8729D297213D}"/>
              </a:ext>
            </a:extLst>
          </p:cNvPr>
          <p:cNvSpPr txBox="1"/>
          <p:nvPr/>
        </p:nvSpPr>
        <p:spPr>
          <a:xfrm>
            <a:off x="7318663" y="758537"/>
            <a:ext cx="462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businesses understand which products generate the most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products can be strategically promoted to drive more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high-demand products are always in stock.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Businesses can focus on expanding profitable product lines.</a:t>
            </a:r>
          </a:p>
          <a:p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231249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F674F8-083D-3D3A-8347-E3734E797BA6}"/>
              </a:ext>
            </a:extLst>
          </p:cNvPr>
          <p:cNvSpPr txBox="1"/>
          <p:nvPr/>
        </p:nvSpPr>
        <p:spPr>
          <a:xfrm>
            <a:off x="719570" y="812860"/>
            <a:ext cx="9110230" cy="517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customers who haven’t placed any orders yet.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CustomerID,Name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customers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not in (select distinct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orders);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identify inactive customers for targeted marketing.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Useful for tracking customer conversion rates.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businesses convert potential leads into buyers.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Encourages businesses to offer discounts, promotions, or reminders to these customers.</a:t>
            </a:r>
            <a:endParaRPr lang="en-IM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252838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DA0-E3CA-60CC-D441-7FFD3492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Age Group</a:t>
            </a:r>
            <a:endParaRPr lang="en-I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B2F13-0629-5A10-FC0B-AAA2E3173501}"/>
              </a:ext>
            </a:extLst>
          </p:cNvPr>
          <p:cNvSpPr txBox="1"/>
          <p:nvPr/>
        </p:nvSpPr>
        <p:spPr>
          <a:xfrm>
            <a:off x="612646" y="314235"/>
            <a:ext cx="10817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BUSINESS USE CASES:</a:t>
            </a:r>
            <a:br>
              <a:rPr lang="en-US" sz="1800" dirty="0">
                <a:latin typeface="Bahnschrift" panose="020B0502040204020203" pitchFamily="34" charset="0"/>
              </a:rPr>
            </a:br>
            <a:br>
              <a:rPr lang="en-US" sz="1800" b="0" dirty="0">
                <a:latin typeface="Bahnschrift" panose="020B0502040204020203" pitchFamily="34" charset="0"/>
              </a:rPr>
            </a:br>
            <a:r>
              <a:rPr lang="en-US" sz="1800" b="0" dirty="0">
                <a:latin typeface="Bahnschrift" panose="020B0502040204020203" pitchFamily="34" charset="0"/>
              </a:rPr>
              <a:t>Top customers contributing to revenue for targeted marketing:</a:t>
            </a:r>
            <a:endParaRPr lang="en-IM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6733C0-2D82-4DCD-D8F7-29DB75E5A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04777"/>
              </p:ext>
            </p:extLst>
          </p:nvPr>
        </p:nvGraphicFramePr>
        <p:xfrm>
          <a:off x="1148772" y="2673156"/>
          <a:ext cx="8410863" cy="28548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3621">
                  <a:extLst>
                    <a:ext uri="{9D8B030D-6E8A-4147-A177-3AD203B41FA5}">
                      <a16:colId xmlns:a16="http://schemas.microsoft.com/office/drawing/2014/main" val="1471176698"/>
                    </a:ext>
                  </a:extLst>
                </a:gridCol>
                <a:gridCol w="2803621">
                  <a:extLst>
                    <a:ext uri="{9D8B030D-6E8A-4147-A177-3AD203B41FA5}">
                      <a16:colId xmlns:a16="http://schemas.microsoft.com/office/drawing/2014/main" val="2010187880"/>
                    </a:ext>
                  </a:extLst>
                </a:gridCol>
                <a:gridCol w="2803621">
                  <a:extLst>
                    <a:ext uri="{9D8B030D-6E8A-4147-A177-3AD203B41FA5}">
                      <a16:colId xmlns:a16="http://schemas.microsoft.com/office/drawing/2014/main" val="849648257"/>
                    </a:ext>
                  </a:extLst>
                </a:gridCol>
              </a:tblGrid>
              <a:tr h="570961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count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19469"/>
                  </a:ext>
                </a:extLst>
              </a:tr>
              <a:tr h="570961">
                <a:tc>
                  <a:txBody>
                    <a:bodyPr/>
                    <a:lstStyle/>
                    <a:p>
                      <a:r>
                        <a:rPr lang="en-IM" dirty="0"/>
                        <a:t>50+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362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8838283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308793"/>
                  </a:ext>
                </a:extLst>
              </a:tr>
              <a:tr h="570961">
                <a:tc>
                  <a:txBody>
                    <a:bodyPr/>
                    <a:lstStyle/>
                    <a:p>
                      <a:r>
                        <a:rPr lang="en-IM" dirty="0"/>
                        <a:t>36-50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7214085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174671"/>
                  </a:ext>
                </a:extLst>
              </a:tr>
              <a:tr h="570961">
                <a:tc>
                  <a:txBody>
                    <a:bodyPr/>
                    <a:lstStyle/>
                    <a:p>
                      <a:r>
                        <a:rPr lang="en-IM"/>
                        <a:t>26-35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4823334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51655"/>
                  </a:ext>
                </a:extLst>
              </a:tr>
              <a:tr h="570961">
                <a:tc>
                  <a:txBody>
                    <a:bodyPr/>
                    <a:lstStyle/>
                    <a:p>
                      <a:r>
                        <a:rPr lang="en-IM"/>
                        <a:t>18-25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dirty="0"/>
                        <a:t>3936233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4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3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F0C5-1A51-05D3-70AF-1C0A5B02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9923734" cy="77100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BUSINESS USE CASES:</a:t>
            </a:r>
            <a:br>
              <a:rPr lang="en-US" sz="2400" dirty="0">
                <a:latin typeface="Bahnschrift" panose="020B0502040204020203" pitchFamily="34" charset="0"/>
              </a:rPr>
            </a:br>
            <a:br>
              <a:rPr lang="en-US" sz="2400" b="0" dirty="0">
                <a:latin typeface="Bahnschrift" panose="020B0502040204020203" pitchFamily="34" charset="0"/>
              </a:rPr>
            </a:br>
            <a:r>
              <a:rPr lang="en-US" sz="2400" b="0" dirty="0">
                <a:latin typeface="Bahnschrift" panose="020B0502040204020203" pitchFamily="34" charset="0"/>
              </a:rPr>
              <a:t>Top customers contributing to revenue for targeted marketing:</a:t>
            </a:r>
            <a:endParaRPr lang="en-IM" sz="2400" b="0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6D18E1-1A92-8455-4827-EF93C569A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53575"/>
              </p:ext>
            </p:extLst>
          </p:nvPr>
        </p:nvGraphicFramePr>
        <p:xfrm>
          <a:off x="612775" y="1716088"/>
          <a:ext cx="10653712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3428">
                  <a:extLst>
                    <a:ext uri="{9D8B030D-6E8A-4147-A177-3AD203B41FA5}">
                      <a16:colId xmlns:a16="http://schemas.microsoft.com/office/drawing/2014/main" val="4264761081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2469211424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3465860677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3873852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spent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5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Hannah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New Patricia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82ea7efb-dd18-42cd-a4e3-9e2f4519beb5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69698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9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Ralph Evans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Mooreborough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a3eb895d-40f9-423c-aabe-9b3826bdff3c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69469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2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Yvette Murray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Robertsborough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d736cf4e-bf76-4cc3-996c-8db1de150ed5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69398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4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Anthony Martinez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South 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9a863734-e786-47b1-82c2-f976cbc54db3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67027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13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Joseph 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East Loretta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9dbf19e4-2148-4898-bef4-f59f65589a60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66310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84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Lawrence Walsh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Mariahside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959d815d-bfbc-4f68-9405-f8d8eea87095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64141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64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Daniel 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Reevesbury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f7d12d27-d34d-4871-9ebd-5d25aa83a81f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62881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99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Heather Bennett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West Emily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f4269db2-909a-444e-9d2e-7fd7463b3f0d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61343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90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Amanda Stevenson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Sampsonbury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656ac2d5-21c9-42a1-8236-f2df7cb8b92e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60289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4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Stacey Webb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Scottfurt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c20121ee-13c1-4273-92c4-1191f0fd29f8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 dirty="0"/>
                        <a:t>59329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7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8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31DC-C294-9F74-88F3-D0BA8EB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08" y="735677"/>
            <a:ext cx="10653578" cy="1132258"/>
          </a:xfrm>
        </p:spPr>
        <p:txBody>
          <a:bodyPr>
            <a:normAutofit/>
          </a:bodyPr>
          <a:lstStyle/>
          <a:p>
            <a:r>
              <a:rPr lang="en-US" sz="1800" dirty="0"/>
              <a:t>TOP SELLING PRODUCT CATEGORY:</a:t>
            </a:r>
            <a:endParaRPr lang="en-IM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85597-988D-E1FF-BF28-8D8C9C0CD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79120"/>
              </p:ext>
            </p:extLst>
          </p:nvPr>
        </p:nvGraphicFramePr>
        <p:xfrm>
          <a:off x="612908" y="1389380"/>
          <a:ext cx="1065371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237">
                  <a:extLst>
                    <a:ext uri="{9D8B030D-6E8A-4147-A177-3AD203B41FA5}">
                      <a16:colId xmlns:a16="http://schemas.microsoft.com/office/drawing/2014/main" val="1745244652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1791112231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2467466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Quantity sold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Fall Snack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4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 Dair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Dairy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Better 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69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Close Vegetable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3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Individual Snack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46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Study Snack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53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Control Snack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3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 Vegetable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70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Body Vegetable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Mea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dirty="0"/>
                        <a:t>210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17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42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2C4-C90C-D164-9620-9053B252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00842"/>
          </a:xfrm>
        </p:spPr>
        <p:txBody>
          <a:bodyPr>
            <a:normAutofit/>
          </a:bodyPr>
          <a:lstStyle/>
          <a:p>
            <a:r>
              <a:rPr lang="en-US" sz="1800" dirty="0"/>
              <a:t>KEY SUPPLIERS</a:t>
            </a:r>
            <a:endParaRPr lang="en-IM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74579F-4047-B453-BCB2-51446131B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13586"/>
              </p:ext>
            </p:extLst>
          </p:nvPr>
        </p:nvGraphicFramePr>
        <p:xfrm>
          <a:off x="612774" y="1184564"/>
          <a:ext cx="10744488" cy="5014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1496">
                  <a:extLst>
                    <a:ext uri="{9D8B030D-6E8A-4147-A177-3AD203B41FA5}">
                      <a16:colId xmlns:a16="http://schemas.microsoft.com/office/drawing/2014/main" val="1194203180"/>
                    </a:ext>
                  </a:extLst>
                </a:gridCol>
                <a:gridCol w="3581496">
                  <a:extLst>
                    <a:ext uri="{9D8B030D-6E8A-4147-A177-3AD203B41FA5}">
                      <a16:colId xmlns:a16="http://schemas.microsoft.com/office/drawing/2014/main" val="4218814020"/>
                    </a:ext>
                  </a:extLst>
                </a:gridCol>
                <a:gridCol w="3581496">
                  <a:extLst>
                    <a:ext uri="{9D8B030D-6E8A-4147-A177-3AD203B41FA5}">
                      <a16:colId xmlns:a16="http://schemas.microsoft.com/office/drawing/2014/main" val="614345458"/>
                    </a:ext>
                  </a:extLst>
                </a:gridCol>
              </a:tblGrid>
              <a:tr h="409122">
                <a:tc>
                  <a:txBody>
                    <a:bodyPr/>
                    <a:lstStyle/>
                    <a:p>
                      <a:r>
                        <a:rPr lang="en-US" dirty="0"/>
                        <a:t>Supplier 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 supplied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stock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02303"/>
                  </a:ext>
                </a:extLst>
              </a:tr>
              <a:tr h="306841">
                <a:tc>
                  <a:txBody>
                    <a:bodyPr/>
                    <a:lstStyle/>
                    <a:p>
                      <a:r>
                        <a:rPr lang="en-IM" sz="1200" dirty="0"/>
                        <a:t>1887641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66562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 dirty="0"/>
                        <a:t>5f23af2b-90e2-45a7-b4d6-f02d3fbf2ab0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07964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edad5554-ff41-4e8e-82b6-109c0786cef3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70064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7404e664-c243-40da-b135-042051d91961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111544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5d905a13-6e95-4142-8b11-a2c3dc1e5ce6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39108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8e28284d-6a55-421c-8161-974479e7c78b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40136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8a481aa4-7f6a-42f1-99b2-5d05b4e9f096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74206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3b664587-1c3b-4b2f-8af8-71943b930b01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115736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a1c8ea5f-a8d6-4f99-be4c-478ffd0146e4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425033"/>
                  </a:ext>
                </a:extLst>
              </a:tr>
              <a:tr h="477669">
                <a:tc>
                  <a:txBody>
                    <a:bodyPr/>
                    <a:lstStyle/>
                    <a:p>
                      <a:r>
                        <a:rPr lang="en-US" sz="1200"/>
                        <a:t>89583c7f-4a5a-4eb6-970c-8c2eb5243497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sz="1200" dirty="0"/>
                        <a:t>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28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F651B-BEA7-DCEF-95F5-8C9D50AD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4A4FD-C151-BEB8-2693-EDAA0F5B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990" y="657415"/>
            <a:ext cx="7390808" cy="52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B2F2-0AC0-70AD-D195-2B36F8EC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4" y="145187"/>
            <a:ext cx="10653578" cy="1132258"/>
          </a:xfrm>
        </p:spPr>
        <p:txBody>
          <a:bodyPr>
            <a:normAutofit/>
          </a:bodyPr>
          <a:lstStyle/>
          <a:p>
            <a:r>
              <a:rPr lang="en-US" sz="1800" dirty="0"/>
              <a:t>KEY REVENUE CONTRIBUTORS BY CATEGORY:</a:t>
            </a:r>
            <a:endParaRPr lang="en-IM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4EF7AC-AD07-9F79-905E-E3FE98BE4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35520"/>
              </p:ext>
            </p:extLst>
          </p:nvPr>
        </p:nvGraphicFramePr>
        <p:xfrm>
          <a:off x="505401" y="711316"/>
          <a:ext cx="10653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2110259488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2546967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77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9978717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96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9062514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8517333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40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8069444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84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Dairy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7703526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Bakery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dirty="0"/>
                        <a:t>6067665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0270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4A232E8-A949-B7E1-82EF-4CBD17A8D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532455"/>
              </p:ext>
            </p:extLst>
          </p:nvPr>
        </p:nvGraphicFramePr>
        <p:xfrm>
          <a:off x="505401" y="4116933"/>
          <a:ext cx="10653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1856779680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14995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Rating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1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3.0696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11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Vegetables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3.0677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Dairy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2.9938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2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dirty="0"/>
                        <a:t>2.9031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66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Bakery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/>
                        <a:t>2.8969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45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Snacks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M" dirty="0"/>
                        <a:t>2.8922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704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68F34D-C01D-F649-99AB-312DC8A082A2}"/>
              </a:ext>
            </a:extLst>
          </p:cNvPr>
          <p:cNvSpPr txBox="1"/>
          <p:nvPr/>
        </p:nvSpPr>
        <p:spPr>
          <a:xfrm>
            <a:off x="498474" y="3599992"/>
            <a:ext cx="8801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SATISFACTION USING AVERAGE RATING:</a:t>
            </a:r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102803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65E8BAC-2650-D468-A66B-C6F8FEB5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6619" y="2421081"/>
            <a:ext cx="5805054" cy="29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5E0D-C3DF-4F31-0A6B-CE559671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IDENTIFYING PRIMARY KEYS AND FOREIGN KEYS:</a:t>
            </a:r>
            <a:endParaRPr lang="en-IM" sz="2800" dirty="0">
              <a:latin typeface="Bahnschrift" panose="020B05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3C197A-6AB3-7A57-6587-381D9BFFF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790132"/>
              </p:ext>
            </p:extLst>
          </p:nvPr>
        </p:nvGraphicFramePr>
        <p:xfrm>
          <a:off x="612775" y="1716088"/>
          <a:ext cx="10653711" cy="39735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1237">
                  <a:extLst>
                    <a:ext uri="{9D8B030D-6E8A-4147-A177-3AD203B41FA5}">
                      <a16:colId xmlns:a16="http://schemas.microsoft.com/office/drawing/2014/main" val="2174261370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346644170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3789324823"/>
                    </a:ext>
                  </a:extLst>
                </a:gridCol>
              </a:tblGrid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54291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51781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34746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Order Details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product_id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product_id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64786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supplier_id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98442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review_id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customer_id, product_id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7122"/>
                  </a:ext>
                </a:extLst>
              </a:tr>
              <a:tr h="567645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supplier_id</a:t>
                      </a:r>
                      <a:endParaRPr lang="en-I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9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7027-03BF-1DCE-8424-4DFFFAA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33" y="548640"/>
            <a:ext cx="10653578" cy="2558242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1200"/>
              </a:spcBef>
            </a:pPr>
            <a:r>
              <a:rPr lang="en-US" sz="2000" dirty="0"/>
              <a:t>TASK 3.1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all customers from a specific city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customers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state = "Florida";</a:t>
            </a:r>
            <a:endParaRPr lang="en-IM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AE10-92BE-C67D-72DA-869A15C1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7" y="3751118"/>
            <a:ext cx="10944109" cy="255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Purpose:</a:t>
            </a:r>
          </a:p>
          <a:p>
            <a:r>
              <a:rPr lang="en-US" sz="1800" dirty="0"/>
              <a:t> Identify customer distribution by region.</a:t>
            </a:r>
          </a:p>
          <a:p>
            <a:r>
              <a:rPr lang="en-US" sz="1800" dirty="0"/>
              <a:t>Helps in location-based marketing strategies.</a:t>
            </a:r>
          </a:p>
          <a:p>
            <a:r>
              <a:rPr lang="en-US" sz="1800" dirty="0"/>
              <a:t>Provides insight into customer demographics for better business decisions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41F67-3106-96FA-95DC-E02E9DC2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32" y="1186476"/>
            <a:ext cx="7559695" cy="23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DE09-B19B-05EB-0139-184BAEC6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20" y="645268"/>
            <a:ext cx="10653579" cy="4593828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3.2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 all products under the "Fruits" category.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select * from products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 category = "Fruits";</a:t>
            </a:r>
          </a:p>
          <a:p>
            <a:endParaRPr lang="en-IM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C42BE-6401-ED01-D80B-3198897B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23" y="1284428"/>
            <a:ext cx="7375126" cy="2144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C3AC6-663C-F9D6-77FB-F7A78C733478}"/>
              </a:ext>
            </a:extLst>
          </p:cNvPr>
          <p:cNvSpPr txBox="1"/>
          <p:nvPr/>
        </p:nvSpPr>
        <p:spPr>
          <a:xfrm>
            <a:off x="534707" y="3867656"/>
            <a:ext cx="9471738" cy="170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Purpose: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Extracts all products belonging to the 'Fruits'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in inventory management and stock replenishment.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for seasonal promotions and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25200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741B-3C79-70B7-732E-3E7A6CBA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3742"/>
          </a:xfrm>
        </p:spPr>
        <p:txBody>
          <a:bodyPr>
            <a:normAutofit fontScale="90000"/>
          </a:bodyPr>
          <a:lstStyle/>
          <a:p>
            <a:r>
              <a:rPr lang="en-US" sz="2000"/>
              <a:t>TASK 4: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Definition Language (DDL) and Constraints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Recreate the customer Table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M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5D14-0AE7-A4F5-CF57-32C3BE1C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32086"/>
            <a:ext cx="10653579" cy="459382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6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table </a:t>
            </a:r>
            <a:r>
              <a:rPr lang="en-IM" sz="6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new_customers</a:t>
            </a: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M" sz="6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customerid</a:t>
            </a: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 primary key,                 #primary key constraint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name varchar(255) unique not null,          #unique constraint for name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age int not null check (age &gt; 18),          #age must be greater than 18 and cannot be null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gender varchar(10),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city varchar(100),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state varchar(100),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country varchar(100),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M" sz="6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signupdate</a:t>
            </a: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date,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IM" sz="6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primemember</a:t>
            </a: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M" sz="6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boolean</a:t>
            </a: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M" sz="6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  <a:endParaRPr lang="en-US" sz="6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M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386941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D1954B-49B1-DB54-F3EB-B99FEEDDED43}"/>
              </a:ext>
            </a:extLst>
          </p:cNvPr>
          <p:cNvSpPr txBox="1"/>
          <p:nvPr/>
        </p:nvSpPr>
        <p:spPr>
          <a:xfrm>
            <a:off x="748144" y="852055"/>
            <a:ext cx="10338955" cy="292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new_customers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table is created to store customer-related data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Key (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customerid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each customer has a unique identifier, preventing duplicate records.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 for Data Integrity: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(name): Prevents duplicate names.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NULL: Ensures critical fields (like name and age) are always filled.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(age &gt; 18): Restricts entries to adult customers.</a:t>
            </a:r>
          </a:p>
        </p:txBody>
      </p:sp>
    </p:spTree>
    <p:extLst>
      <p:ext uri="{BB962C8B-B14F-4D97-AF65-F5344CB8AC3E}">
        <p14:creationId xmlns:p14="http://schemas.microsoft.com/office/powerpoint/2010/main" val="127845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271659-D460-80E3-2761-EE9034DAB384}"/>
              </a:ext>
            </a:extLst>
          </p:cNvPr>
          <p:cNvSpPr txBox="1"/>
          <p:nvPr/>
        </p:nvSpPr>
        <p:spPr>
          <a:xfrm>
            <a:off x="342899" y="537837"/>
            <a:ext cx="11668991" cy="482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Manipulation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Language (DML)</a:t>
            </a: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Task 5: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Insert 3 new rows into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Products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Query: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 into products(ProductID,Productname,Category,SubCategory,priceperunit,StockQuantity,SupplierID)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 (12001, "Farm Apple", "Fruits", "Sub-fruits-4", 308, 150, 1000051),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(12051, "Meat Mash", "Meat", "Sub-Meat-1", 765, 100, 1234512),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(15501, "</a:t>
            </a:r>
            <a:r>
              <a:rPr lang="en-IM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Snackzo</a:t>
            </a:r>
            <a:r>
              <a:rPr lang="en-IM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"Snacks", "Sub-Snacks-1", 251, 547, 1887641);</a:t>
            </a:r>
          </a:p>
          <a:p>
            <a:endParaRPr lang="en-US" dirty="0"/>
          </a:p>
          <a:p>
            <a:r>
              <a:rPr lang="en-US" b="1" dirty="0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involves adding new products to the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continuous supply of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 tracking new product launches</a:t>
            </a:r>
            <a:endParaRPr lang="en-IM" dirty="0"/>
          </a:p>
        </p:txBody>
      </p:sp>
    </p:spTree>
    <p:extLst>
      <p:ext uri="{BB962C8B-B14F-4D97-AF65-F5344CB8AC3E}">
        <p14:creationId xmlns:p14="http://schemas.microsoft.com/office/powerpoint/2010/main" val="204193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3834C-23D5-1E94-8882-1B2ED4E7AE1B}"/>
              </a:ext>
            </a:extLst>
          </p:cNvPr>
          <p:cNvSpPr txBox="1"/>
          <p:nvPr/>
        </p:nvSpPr>
        <p:spPr>
          <a:xfrm>
            <a:off x="709178" y="386834"/>
            <a:ext cx="10492221" cy="663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6: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Update the stock quantity of a product where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matches a specific ID.</a:t>
            </a:r>
          </a:p>
          <a:p>
            <a:pPr>
              <a:lnSpc>
                <a:spcPct val="150000"/>
              </a:lnSpc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Query:	</a:t>
            </a:r>
            <a:r>
              <a:rPr lang="en-IM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update Products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IM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 </a:t>
            </a:r>
            <a:r>
              <a:rPr lang="en-IM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stockquantity</a:t>
            </a:r>
            <a:r>
              <a:rPr lang="en-IM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120</a:t>
            </a:r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M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where </a:t>
            </a:r>
            <a:r>
              <a:rPr lang="en-IM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productId</a:t>
            </a:r>
            <a:r>
              <a:rPr lang="en-IM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12001;</a:t>
            </a:r>
            <a:endParaRPr lang="en-U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Updates stock levels to reflect recent inventory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Prevents overselling of out-of-stock items.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accurate stock tracking for supply chain efficiency.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7: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Delete a supplier from the Suppliers table where their city matches a specific value.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delete from suppliers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where city="New James";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helps in removing outdated, inactive, or unwanted suppliers from that location.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Ensures that reports and queries only focus on active suppliers.</a:t>
            </a:r>
            <a:endParaRPr lang="en-IM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8360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1430</Words>
  <Application>Microsoft Office PowerPoint</Application>
  <PresentationFormat>Widescreen</PresentationFormat>
  <Paragraphs>332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Bahnschrift</vt:lpstr>
      <vt:lpstr>Neue Haas Grotesk Text Pro</vt:lpstr>
      <vt:lpstr>Roboto Mono</vt:lpstr>
      <vt:lpstr>Symbol</vt:lpstr>
      <vt:lpstr>VanillaVTI</vt:lpstr>
      <vt:lpstr>AMAZON FRESH ANALYTICS USING SQL</vt:lpstr>
      <vt:lpstr>ER DIAGRAM</vt:lpstr>
      <vt:lpstr>IDENTIFYING PRIMARY KEYS AND FOREIGN KEYS:</vt:lpstr>
      <vt:lpstr>TASK 3.1 Retrieve all customers from a specific city    select * from customers where state = "Florida";</vt:lpstr>
      <vt:lpstr>PowerPoint Presentation</vt:lpstr>
      <vt:lpstr>TASK 4:Data Definition Language (DDL) and Constraints (Recreate the customer Table)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USE CASES:  Top customers contributing to revenue for targeted marketing:</vt:lpstr>
      <vt:lpstr>TOP SELLING PRODUCT CATEGORY:</vt:lpstr>
      <vt:lpstr>KEY SUPPLIERS</vt:lpstr>
      <vt:lpstr>KEY REVENUE CONTRIBUTORS BY CATEGORY: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REVATHI LAKSHMI</dc:creator>
  <cp:lastModifiedBy>REVATHI LAKSHMI</cp:lastModifiedBy>
  <cp:revision>1</cp:revision>
  <dcterms:created xsi:type="dcterms:W3CDTF">2025-02-10T16:45:50Z</dcterms:created>
  <dcterms:modified xsi:type="dcterms:W3CDTF">2025-02-26T17:59:46Z</dcterms:modified>
</cp:coreProperties>
</file>