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F4F4-AC50-5FC9-DFA5-683DF509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EAA5F-2AAA-9464-9C87-48FFB5068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10303-22C8-A095-5048-DD362656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0996-2D03-51FF-D28B-09020357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66A-B6AA-39D0-9EBA-F063C4B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7EE3-C8CB-4CC1-5C58-BBB3919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633D6-43F8-1692-E9F6-763C55D25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366F-EACC-79DF-ABA0-4A1914B1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86BF-25C8-B8CF-09FE-F5222516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6C7A-72CD-B470-BC9B-F28C1432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0F1EC-2DB1-B619-FB58-C28156444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6387-BA74-5951-00C0-15CFFBE4E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8245-AEC1-B443-DAFC-4335D4B8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55CC-D7E3-B875-94C6-F2223CB3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6933-8A27-FFDA-DDB0-5A0B9239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FECE-D248-0DC5-D4CC-4B3F6B55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5B92-3631-0113-4D07-9EA682C6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67379-82BC-DECF-75A2-A432C40F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DA90C-3523-EC0D-E044-3DCF2253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A2BE-A27B-B9AE-EFBC-59A9E66D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39FF-705A-9A21-E6B4-9B14816A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DC98C-21A5-79E2-6273-E55F9311E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BE02-164F-6328-2D41-ACE044A6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4FE1-7833-77E5-DC14-6C8274FD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8506-5BF4-569B-349C-112BAE4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5230-E5A6-EA22-6D56-AA1A38E3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8B90-7F44-6582-F8ED-60AD7643A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1AC2F-7AE2-FE7D-05EA-01358CE47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CCE1-26E8-D362-0EB3-F73F5450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1D0B2-084C-B306-6567-46A65755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E9C6-A621-1CE4-A263-429B422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7C3F-6B6B-5AE4-412D-EE08C369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1F3E-6215-7AD9-0E50-2990743A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BF76C-675B-3E2D-9641-2ECB6B09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15A8-0482-1D82-E7DA-C5CEFEF78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D0A1C-5407-6F17-C99E-2FD129CA9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D0DAF-4E66-02BD-91BE-DC3A2EFF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E8F86-EA11-0D9A-ABF5-2D98C47F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3B98F-4925-F87B-8FFB-F3CED6C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A9DF-5B3C-7319-7995-1E48F95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FB79-163B-F440-71ED-6A7197D8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24964-CA11-9453-F360-D4D4E905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FD30D-0DA7-E1B6-ADFD-139BAAED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C0F39-1D08-EB14-F447-08BF5DAA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F89B7-5543-8308-6BEB-4CE90BDC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97C9-AD4C-F123-F059-FEC7A583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3C31-7A75-050A-9F83-37A18DB8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5135-EEB7-49D5-60CD-2E85C68C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E947-10E3-90ED-A5BD-AB7FE1D76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F14F3-5708-88FC-9533-D9A8E2E0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44404-5C34-15FC-F95E-F55C84EC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4D42-8BAE-4EED-1317-EF35D240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D1C0-F3FD-2B22-917A-B396B948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9D7A3-78B1-3F0C-4080-1DCF1110C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E7764-3050-913E-3C4A-275CCEB4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F429-2DAE-2E94-48AF-268D610B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FA81-72F1-8161-417B-C86C93B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BA90-9530-5C5E-8125-823D771C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5D90-F7ED-82E4-439E-9FD4F4D4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BB92-F752-FFAB-92DF-E63593C7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990E-88C7-8665-9F36-8017702D9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EF95-9BDA-4E3E-8E51-6270665FC5E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1615-9AD4-461E-B1AA-1A702B060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5738-7789-556A-2A1B-3CE7A294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60B9-360F-4BA3-8893-DD9BF417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4Nvp6Xlb0" TargetMode="External"/><Relationship Id="rId2" Type="http://schemas.openxmlformats.org/officeDocument/2006/relationships/hyperlink" Target="https://www.youtube.com/watch?v=4-8cXuZzKT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29B7E-974D-9698-6487-E2A82BE64347}"/>
              </a:ext>
            </a:extLst>
          </p:cNvPr>
          <p:cNvSpPr txBox="1"/>
          <p:nvPr/>
        </p:nvSpPr>
        <p:spPr>
          <a:xfrm>
            <a:off x="351692" y="211016"/>
            <a:ext cx="773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B8759-57C3-19C1-3680-A9AFB033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5" y="1196660"/>
            <a:ext cx="11687349" cy="48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29B7E-974D-9698-6487-E2A82BE64347}"/>
              </a:ext>
            </a:extLst>
          </p:cNvPr>
          <p:cNvSpPr txBox="1"/>
          <p:nvPr/>
        </p:nvSpPr>
        <p:spPr>
          <a:xfrm>
            <a:off x="351692" y="211016"/>
            <a:ext cx="773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Screenshots - </a:t>
            </a:r>
            <a:r>
              <a:rPr lang="en-US" sz="2800" b="1" dirty="0" err="1"/>
              <a:t>QuickSight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11020-5429-3DED-0669-6B88BB20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4" y="1016787"/>
            <a:ext cx="11248571" cy="48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7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29B7E-974D-9698-6487-E2A82BE64347}"/>
              </a:ext>
            </a:extLst>
          </p:cNvPr>
          <p:cNvSpPr txBox="1"/>
          <p:nvPr/>
        </p:nvSpPr>
        <p:spPr>
          <a:xfrm>
            <a:off x="351692" y="211016"/>
            <a:ext cx="773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Screenshots - </a:t>
            </a:r>
            <a:r>
              <a:rPr lang="en-US" sz="2800" b="1" dirty="0" err="1"/>
              <a:t>QuickSight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D7B7F-81C6-CBDF-777E-46DC4E6E9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9"/>
          <a:stretch/>
        </p:blipFill>
        <p:spPr>
          <a:xfrm>
            <a:off x="2365829" y="1520598"/>
            <a:ext cx="6966856" cy="34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29B7E-974D-9698-6487-E2A82BE64347}"/>
              </a:ext>
            </a:extLst>
          </p:cNvPr>
          <p:cNvSpPr txBox="1"/>
          <p:nvPr/>
        </p:nvSpPr>
        <p:spPr>
          <a:xfrm>
            <a:off x="351692" y="211016"/>
            <a:ext cx="773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Screenshots – </a:t>
            </a:r>
            <a:r>
              <a:rPr lang="en-US" sz="2800" b="1" dirty="0" err="1"/>
              <a:t>QuickSight</a:t>
            </a:r>
            <a:r>
              <a:rPr lang="en-US" sz="2800" b="1" dirty="0"/>
              <a:t> visuals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BED2F-EFDE-D6A9-8406-901CEAA0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01" y="1431454"/>
            <a:ext cx="10808998" cy="43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1F5F-E8AB-114A-6289-E05BCE1B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807AE-5584-623A-9622-245D3FA74269}"/>
              </a:ext>
            </a:extLst>
          </p:cNvPr>
          <p:cNvSpPr txBox="1"/>
          <p:nvPr/>
        </p:nvSpPr>
        <p:spPr>
          <a:xfrm>
            <a:off x="443345" y="215345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https://www.youtube.com/watch?v=4-8cXuZzKTg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https://www.youtube.com/watch?v=Kp4Nvp6Xlb0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Revathi Boopathi</dc:creator>
  <cp:lastModifiedBy>Revathi Boopathi</cp:lastModifiedBy>
  <cp:revision>6</cp:revision>
  <dcterms:created xsi:type="dcterms:W3CDTF">2023-11-28T07:08:04Z</dcterms:created>
  <dcterms:modified xsi:type="dcterms:W3CDTF">2023-11-28T07:41:34Z</dcterms:modified>
</cp:coreProperties>
</file>