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3" r:id="rId3"/>
    <p:sldId id="264" r:id="rId4"/>
    <p:sldId id="265" r:id="rId5"/>
    <p:sldId id="261" r:id="rId6"/>
    <p:sldId id="258" r:id="rId7"/>
    <p:sldId id="259" r:id="rId8"/>
    <p:sldId id="260" r:id="rId9"/>
    <p:sldId id="262"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D1E31-0737-414D-9B8D-E88213FECE89}" v="3" dt="2023-10-26T04:36:40.531"/>
    <p1510:client id="{D546330E-F33F-4140-9736-A77F90BA443D}" v="25" dt="2023-10-26T05:08:11.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ath Barves" userId="57c790189419bcd2" providerId="LiveId" clId="{D546330E-F33F-4140-9736-A77F90BA443D}"/>
    <pc:docChg chg="undo redo custSel addSld modSld">
      <pc:chgData name="Arsath Barves" userId="57c790189419bcd2" providerId="LiveId" clId="{D546330E-F33F-4140-9736-A77F90BA443D}" dt="2023-10-26T05:19:24.251" v="107" actId="20577"/>
      <pc:docMkLst>
        <pc:docMk/>
      </pc:docMkLst>
      <pc:sldChg chg="addSp delSp modSp mod setBg">
        <pc:chgData name="Arsath Barves" userId="57c790189419bcd2" providerId="LiveId" clId="{D546330E-F33F-4140-9736-A77F90BA443D}" dt="2023-10-26T05:11:12.128" v="81" actId="26606"/>
        <pc:sldMkLst>
          <pc:docMk/>
          <pc:sldMk cId="694478107" sldId="258"/>
        </pc:sldMkLst>
        <pc:spChg chg="mod">
          <ac:chgData name="Arsath Barves" userId="57c790189419bcd2" providerId="LiveId" clId="{D546330E-F33F-4140-9736-A77F90BA443D}" dt="2023-10-26T05:11:12.128" v="81" actId="26606"/>
          <ac:spMkLst>
            <pc:docMk/>
            <pc:sldMk cId="694478107" sldId="258"/>
            <ac:spMk id="2" creationId="{49EA1A7E-4892-60B5-11BD-87574A5EE12F}"/>
          </ac:spMkLst>
        </pc:spChg>
        <pc:spChg chg="mod">
          <ac:chgData name="Arsath Barves" userId="57c790189419bcd2" providerId="LiveId" clId="{D546330E-F33F-4140-9736-A77F90BA443D}" dt="2023-10-26T05:11:12.128" v="81" actId="26606"/>
          <ac:spMkLst>
            <pc:docMk/>
            <pc:sldMk cId="694478107" sldId="258"/>
            <ac:spMk id="3" creationId="{9897F155-E22F-9F18-8F05-DA32AAC43B06}"/>
          </ac:spMkLst>
        </pc:spChg>
        <pc:spChg chg="add del">
          <ac:chgData name="Arsath Barves" userId="57c790189419bcd2" providerId="LiveId" clId="{D546330E-F33F-4140-9736-A77F90BA443D}" dt="2023-10-26T05:11:12.128" v="81" actId="26606"/>
          <ac:spMkLst>
            <pc:docMk/>
            <pc:sldMk cId="694478107" sldId="258"/>
            <ac:spMk id="9" creationId="{B9FF99BD-075F-4761-A995-6FC574BD25EA}"/>
          </ac:spMkLst>
        </pc:spChg>
        <pc:spChg chg="add del">
          <ac:chgData name="Arsath Barves" userId="57c790189419bcd2" providerId="LiveId" clId="{D546330E-F33F-4140-9736-A77F90BA443D}" dt="2023-10-26T05:11:12.128" v="81" actId="26606"/>
          <ac:spMkLst>
            <pc:docMk/>
            <pc:sldMk cId="694478107" sldId="258"/>
            <ac:spMk id="11" creationId="{A7B21A54-9BA3-4EA9-B460-5A829ADD9051}"/>
          </ac:spMkLst>
        </pc:spChg>
        <pc:spChg chg="add del">
          <ac:chgData name="Arsath Barves" userId="57c790189419bcd2" providerId="LiveId" clId="{D546330E-F33F-4140-9736-A77F90BA443D}" dt="2023-10-26T05:11:12.128" v="81" actId="26606"/>
          <ac:spMkLst>
            <pc:docMk/>
            <pc:sldMk cId="694478107" sldId="258"/>
            <ac:spMk id="13" creationId="{6FA8F714-B9D8-488A-8CCA-E9948FF913A9}"/>
          </ac:spMkLst>
        </pc:spChg>
      </pc:sldChg>
      <pc:sldChg chg="addSp delSp modSp mod setBg">
        <pc:chgData name="Arsath Barves" userId="57c790189419bcd2" providerId="LiveId" clId="{D546330E-F33F-4140-9736-A77F90BA443D}" dt="2023-10-26T05:11:24.935" v="83" actId="26606"/>
        <pc:sldMkLst>
          <pc:docMk/>
          <pc:sldMk cId="2062586825" sldId="260"/>
        </pc:sldMkLst>
        <pc:spChg chg="mod">
          <ac:chgData name="Arsath Barves" userId="57c790189419bcd2" providerId="LiveId" clId="{D546330E-F33F-4140-9736-A77F90BA443D}" dt="2023-10-26T05:11:24.935" v="83" actId="26606"/>
          <ac:spMkLst>
            <pc:docMk/>
            <pc:sldMk cId="2062586825" sldId="260"/>
            <ac:spMk id="7" creationId="{0597A9DA-A4C0-DAAF-879F-881F61BB92DD}"/>
          </ac:spMkLst>
        </pc:spChg>
        <pc:picChg chg="add del">
          <ac:chgData name="Arsath Barves" userId="57c790189419bcd2" providerId="LiveId" clId="{D546330E-F33F-4140-9736-A77F90BA443D}" dt="2023-10-26T05:11:24.935" v="83" actId="26606"/>
          <ac:picMkLst>
            <pc:docMk/>
            <pc:sldMk cId="2062586825" sldId="260"/>
            <ac:picMk id="9" creationId="{CCF9A27E-9A1B-1112-3928-5ACD5F9E3090}"/>
          </ac:picMkLst>
        </pc:picChg>
        <pc:cxnChg chg="add del">
          <ac:chgData name="Arsath Barves" userId="57c790189419bcd2" providerId="LiveId" clId="{D546330E-F33F-4140-9736-A77F90BA443D}" dt="2023-10-26T05:11:24.935" v="83" actId="26606"/>
          <ac:cxnSpMkLst>
            <pc:docMk/>
            <pc:sldMk cId="2062586825" sldId="260"/>
            <ac:cxnSpMk id="13" creationId="{1503BFE4-729B-D9D0-C17B-501E6AF1127A}"/>
          </ac:cxnSpMkLst>
        </pc:cxnChg>
      </pc:sldChg>
      <pc:sldChg chg="addSp delSp modSp mod delDesignElem">
        <pc:chgData name="Arsath Barves" userId="57c790189419bcd2" providerId="LiveId" clId="{D546330E-F33F-4140-9736-A77F90BA443D}" dt="2023-10-26T05:19:24.251" v="107" actId="20577"/>
        <pc:sldMkLst>
          <pc:docMk/>
          <pc:sldMk cId="12740953" sldId="266"/>
        </pc:sldMkLst>
        <pc:spChg chg="mod">
          <ac:chgData name="Arsath Barves" userId="57c790189419bcd2" providerId="LiveId" clId="{D546330E-F33F-4140-9736-A77F90BA443D}" dt="2023-10-26T05:19:24.251" v="107" actId="20577"/>
          <ac:spMkLst>
            <pc:docMk/>
            <pc:sldMk cId="12740953" sldId="266"/>
            <ac:spMk id="2" creationId="{1ED1D02D-4733-955E-B015-38995E989DE0}"/>
          </ac:spMkLst>
        </pc:spChg>
        <pc:spChg chg="add del">
          <ac:chgData name="Arsath Barves" userId="57c790189419bcd2" providerId="LiveId" clId="{D546330E-F33F-4140-9736-A77F90BA443D}" dt="2023-10-26T04:58:26.528" v="5"/>
          <ac:spMkLst>
            <pc:docMk/>
            <pc:sldMk cId="12740953" sldId="266"/>
            <ac:spMk id="62" creationId="{A3EFF7B1-6CB7-47D1-AD37-B870CA2B2151}"/>
          </ac:spMkLst>
        </pc:spChg>
        <pc:spChg chg="add del">
          <ac:chgData name="Arsath Barves" userId="57c790189419bcd2" providerId="LiveId" clId="{D546330E-F33F-4140-9736-A77F90BA443D}" dt="2023-10-26T04:58:26.528" v="5"/>
          <ac:spMkLst>
            <pc:docMk/>
            <pc:sldMk cId="12740953" sldId="266"/>
            <ac:spMk id="63" creationId="{7FA2962B-21B6-4689-A95D-A8FF6ADE47F1}"/>
          </ac:spMkLst>
        </pc:spChg>
        <pc:spChg chg="add del">
          <ac:chgData name="Arsath Barves" userId="57c790189419bcd2" providerId="LiveId" clId="{D546330E-F33F-4140-9736-A77F90BA443D}" dt="2023-10-26T04:58:26.528" v="5"/>
          <ac:spMkLst>
            <pc:docMk/>
            <pc:sldMk cId="12740953" sldId="266"/>
            <ac:spMk id="72" creationId="{A00D2CE1-35C1-46E6-BD59-CEE668BD90F4}"/>
          </ac:spMkLst>
        </pc:spChg>
        <pc:spChg chg="add del">
          <ac:chgData name="Arsath Barves" userId="57c790189419bcd2" providerId="LiveId" clId="{D546330E-F33F-4140-9736-A77F90BA443D}" dt="2023-10-26T04:58:26.528" v="5"/>
          <ac:spMkLst>
            <pc:docMk/>
            <pc:sldMk cId="12740953" sldId="266"/>
            <ac:spMk id="74" creationId="{E18403B7-F2C7-4C07-8522-21C31910902C}"/>
          </ac:spMkLst>
        </pc:spChg>
        <pc:grpChg chg="add del">
          <ac:chgData name="Arsath Barves" userId="57c790189419bcd2" providerId="LiveId" clId="{D546330E-F33F-4140-9736-A77F90BA443D}" dt="2023-10-26T04:58:26.528" v="5"/>
          <ac:grpSpMkLst>
            <pc:docMk/>
            <pc:sldMk cId="12740953" sldId="266"/>
            <ac:grpSpMk id="64" creationId="{A745280D-ED36-41FE-8EB1-CE597C99CFE8}"/>
          </ac:grpSpMkLst>
        </pc:grpChg>
        <pc:grpChg chg="add del">
          <ac:chgData name="Arsath Barves" userId="57c790189419bcd2" providerId="LiveId" clId="{D546330E-F33F-4140-9736-A77F90BA443D}" dt="2023-10-26T04:58:26.528" v="5"/>
          <ac:grpSpMkLst>
            <pc:docMk/>
            <pc:sldMk cId="12740953" sldId="266"/>
            <ac:grpSpMk id="65" creationId="{80E95A5C-1E97-41C3-9DEC-245FF6DEBF1F}"/>
          </ac:grpSpMkLst>
        </pc:grpChg>
        <pc:grpChg chg="add del">
          <ac:chgData name="Arsath Barves" userId="57c790189419bcd2" providerId="LiveId" clId="{D546330E-F33F-4140-9736-A77F90BA443D}" dt="2023-10-26T04:58:26.528" v="5"/>
          <ac:grpSpMkLst>
            <pc:docMk/>
            <pc:sldMk cId="12740953" sldId="266"/>
            <ac:grpSpMk id="73" creationId="{A58DCE86-9AE1-46D1-96D6-04B8B3EDF6FA}"/>
          </ac:grpSpMkLst>
        </pc:grpChg>
        <pc:grpChg chg="add del">
          <ac:chgData name="Arsath Barves" userId="57c790189419bcd2" providerId="LiveId" clId="{D546330E-F33F-4140-9736-A77F90BA443D}" dt="2023-10-26T04:58:26.528" v="5"/>
          <ac:grpSpMkLst>
            <pc:docMk/>
            <pc:sldMk cId="12740953" sldId="266"/>
            <ac:grpSpMk id="75" creationId="{23B58CC6-A99E-43AF-A467-256F19287FB8}"/>
          </ac:grpSpMkLst>
        </pc:grpChg>
      </pc:sldChg>
      <pc:sldChg chg="addSp delSp modSp new mod setBg addAnim delAnim setClrOvrMap">
        <pc:chgData name="Arsath Barves" userId="57c790189419bcd2" providerId="LiveId" clId="{D546330E-F33F-4140-9736-A77F90BA443D}" dt="2023-10-26T05:19:01.457" v="105" actId="26606"/>
        <pc:sldMkLst>
          <pc:docMk/>
          <pc:sldMk cId="2253894237" sldId="267"/>
        </pc:sldMkLst>
        <pc:spChg chg="add mod">
          <ac:chgData name="Arsath Barves" userId="57c790189419bcd2" providerId="LiveId" clId="{D546330E-F33F-4140-9736-A77F90BA443D}" dt="2023-10-26T05:19:01.457" v="105" actId="26606"/>
          <ac:spMkLst>
            <pc:docMk/>
            <pc:sldMk cId="2253894237" sldId="267"/>
            <ac:spMk id="2" creationId="{23436443-8A53-3E94-10DD-F66ECBDA67C5}"/>
          </ac:spMkLst>
        </pc:spChg>
        <pc:spChg chg="add del mod">
          <ac:chgData name="Arsath Barves" userId="57c790189419bcd2" providerId="LiveId" clId="{D546330E-F33F-4140-9736-A77F90BA443D}" dt="2023-10-26T05:05:05.702" v="41" actId="33987"/>
          <ac:spMkLst>
            <pc:docMk/>
            <pc:sldMk cId="2253894237" sldId="267"/>
            <ac:spMk id="3" creationId="{40264723-F234-5D3D-D31B-E0DD218A0BE6}"/>
          </ac:spMkLst>
        </pc:spChg>
        <pc:spChg chg="add del mod">
          <ac:chgData name="Arsath Barves" userId="57c790189419bcd2" providerId="LiveId" clId="{D546330E-F33F-4140-9736-A77F90BA443D}" dt="2023-10-26T05:08:19.225" v="71" actId="478"/>
          <ac:spMkLst>
            <pc:docMk/>
            <pc:sldMk cId="2253894237" sldId="267"/>
            <ac:spMk id="4" creationId="{BCD45830-4A80-CA09-4134-9C707D84EEF3}"/>
          </ac:spMkLst>
        </pc:spChg>
        <pc:spChg chg="add del">
          <ac:chgData name="Arsath Barves" userId="57c790189419bcd2" providerId="LiveId" clId="{D546330E-F33F-4140-9736-A77F90BA443D}" dt="2023-10-26T05:06:27.316" v="56" actId="26606"/>
          <ac:spMkLst>
            <pc:docMk/>
            <pc:sldMk cId="2253894237" sldId="267"/>
            <ac:spMk id="7" creationId="{6DDA8CE9-E0A6-4FF2-823D-D08607606DC2}"/>
          </ac:spMkLst>
        </pc:spChg>
        <pc:spChg chg="add del">
          <ac:chgData name="Arsath Barves" userId="57c790189419bcd2" providerId="LiveId" clId="{D546330E-F33F-4140-9736-A77F90BA443D}" dt="2023-10-26T05:06:27.316" v="56" actId="26606"/>
          <ac:spMkLst>
            <pc:docMk/>
            <pc:sldMk cId="2253894237" sldId="267"/>
            <ac:spMk id="9" creationId="{11195564-33B9-434B-9641-764F5905A56F}"/>
          </ac:spMkLst>
        </pc:spChg>
        <pc:spChg chg="add del">
          <ac:chgData name="Arsath Barves" userId="57c790189419bcd2" providerId="LiveId" clId="{D546330E-F33F-4140-9736-A77F90BA443D}" dt="2023-10-26T05:07:46.528" v="69" actId="26606"/>
          <ac:spMkLst>
            <pc:docMk/>
            <pc:sldMk cId="2253894237" sldId="267"/>
            <ac:spMk id="27" creationId="{5A292AEA-2528-46C0-B426-95822B6141FB}"/>
          </ac:spMkLst>
        </pc:spChg>
        <pc:spChg chg="add del">
          <ac:chgData name="Arsath Barves" userId="57c790189419bcd2" providerId="LiveId" clId="{D546330E-F33F-4140-9736-A77F90BA443D}" dt="2023-10-26T05:07:46.528" v="69" actId="26606"/>
          <ac:spMkLst>
            <pc:docMk/>
            <pc:sldMk cId="2253894237" sldId="267"/>
            <ac:spMk id="33" creationId="{D8B7B198-E4DF-43CD-AD8C-199884323745}"/>
          </ac:spMkLst>
        </pc:spChg>
        <pc:spChg chg="add del">
          <ac:chgData name="Arsath Barves" userId="57c790189419bcd2" providerId="LiveId" clId="{D546330E-F33F-4140-9736-A77F90BA443D}" dt="2023-10-26T05:07:46.528" v="69" actId="26606"/>
          <ac:spMkLst>
            <pc:docMk/>
            <pc:sldMk cId="2253894237" sldId="267"/>
            <ac:spMk id="34" creationId="{2BE67753-EA0E-4819-8D22-0B6600CF7231}"/>
          </ac:spMkLst>
        </pc:spChg>
        <pc:spChg chg="add del">
          <ac:chgData name="Arsath Barves" userId="57c790189419bcd2" providerId="LiveId" clId="{D546330E-F33F-4140-9736-A77F90BA443D}" dt="2023-10-26T05:07:42.727" v="63" actId="26606"/>
          <ac:spMkLst>
            <pc:docMk/>
            <pc:sldMk cId="2253894237" sldId="267"/>
            <ac:spMk id="46" creationId="{59EF30C2-29AC-4A0D-BC0A-A679CF113EDD}"/>
          </ac:spMkLst>
        </pc:spChg>
        <pc:spChg chg="add del">
          <ac:chgData name="Arsath Barves" userId="57c790189419bcd2" providerId="LiveId" clId="{D546330E-F33F-4140-9736-A77F90BA443D}" dt="2023-10-26T05:07:33.823" v="61" actId="26606"/>
          <ac:spMkLst>
            <pc:docMk/>
            <pc:sldMk cId="2253894237" sldId="267"/>
            <ac:spMk id="47" creationId="{526E0BFB-CDF1-4990-8C11-AC849311E0A8}"/>
          </ac:spMkLst>
        </pc:spChg>
        <pc:spChg chg="add del">
          <ac:chgData name="Arsath Barves" userId="57c790189419bcd2" providerId="LiveId" clId="{D546330E-F33F-4140-9736-A77F90BA443D}" dt="2023-10-26T05:07:42.727" v="63" actId="26606"/>
          <ac:spMkLst>
            <pc:docMk/>
            <pc:sldMk cId="2253894237" sldId="267"/>
            <ac:spMk id="48" creationId="{9C682A1A-5B2D-4111-BBD6-620165633E5B}"/>
          </ac:spMkLst>
        </pc:spChg>
        <pc:spChg chg="add del">
          <ac:chgData name="Arsath Barves" userId="57c790189419bcd2" providerId="LiveId" clId="{D546330E-F33F-4140-9736-A77F90BA443D}" dt="2023-10-26T05:07:33.823" v="61" actId="26606"/>
          <ac:spMkLst>
            <pc:docMk/>
            <pc:sldMk cId="2253894237" sldId="267"/>
            <ac:spMk id="49" creationId="{6069A1F8-9BEB-4786-9694-FC48B2D75D21}"/>
          </ac:spMkLst>
        </pc:spChg>
        <pc:spChg chg="add del">
          <ac:chgData name="Arsath Barves" userId="57c790189419bcd2" providerId="LiveId" clId="{D546330E-F33F-4140-9736-A77F90BA443D}" dt="2023-10-26T05:07:33.823" v="61" actId="26606"/>
          <ac:spMkLst>
            <pc:docMk/>
            <pc:sldMk cId="2253894237" sldId="267"/>
            <ac:spMk id="51" creationId="{AF2F604E-43BE-4DC3-B983-E071523364F8}"/>
          </ac:spMkLst>
        </pc:spChg>
        <pc:spChg chg="add del">
          <ac:chgData name="Arsath Barves" userId="57c790189419bcd2" providerId="LiveId" clId="{D546330E-F33F-4140-9736-A77F90BA443D}" dt="2023-10-26T05:07:42.727" v="63" actId="26606"/>
          <ac:spMkLst>
            <pc:docMk/>
            <pc:sldMk cId="2253894237" sldId="267"/>
            <ac:spMk id="52" creationId="{A04F1504-431A-4D86-9091-AE7E4B33376B}"/>
          </ac:spMkLst>
        </pc:spChg>
        <pc:spChg chg="add del">
          <ac:chgData name="Arsath Barves" userId="57c790189419bcd2" providerId="LiveId" clId="{D546330E-F33F-4140-9736-A77F90BA443D}" dt="2023-10-26T05:07:33.823" v="61" actId="26606"/>
          <ac:spMkLst>
            <pc:docMk/>
            <pc:sldMk cId="2253894237" sldId="267"/>
            <ac:spMk id="53" creationId="{08C9B587-E65E-4B52-B37C-ABEBB6E87928}"/>
          </ac:spMkLst>
        </pc:spChg>
        <pc:spChg chg="add del">
          <ac:chgData name="Arsath Barves" userId="57c790189419bcd2" providerId="LiveId" clId="{D546330E-F33F-4140-9736-A77F90BA443D}" dt="2023-10-26T05:07:42.727" v="63" actId="26606"/>
          <ac:spMkLst>
            <pc:docMk/>
            <pc:sldMk cId="2253894237" sldId="267"/>
            <ac:spMk id="54" creationId="{EA804283-B929-4503-802F-4585376E2B42}"/>
          </ac:spMkLst>
        </pc:spChg>
        <pc:spChg chg="add del">
          <ac:chgData name="Arsath Barves" userId="57c790189419bcd2" providerId="LiveId" clId="{D546330E-F33F-4140-9736-A77F90BA443D}" dt="2023-10-26T05:07:42.727" v="63" actId="26606"/>
          <ac:spMkLst>
            <pc:docMk/>
            <pc:sldMk cId="2253894237" sldId="267"/>
            <ac:spMk id="56" creationId="{AD3811F5-514E-49A4-B382-673ED228A4CC}"/>
          </ac:spMkLst>
        </pc:spChg>
        <pc:spChg chg="add del">
          <ac:chgData name="Arsath Barves" userId="57c790189419bcd2" providerId="LiveId" clId="{D546330E-F33F-4140-9736-A77F90BA443D}" dt="2023-10-26T05:07:42.727" v="63" actId="26606"/>
          <ac:spMkLst>
            <pc:docMk/>
            <pc:sldMk cId="2253894237" sldId="267"/>
            <ac:spMk id="58" creationId="{067AD921-1CEE-4C1B-9AA3-C66D908DDD14}"/>
          </ac:spMkLst>
        </pc:spChg>
        <pc:spChg chg="add del">
          <ac:chgData name="Arsath Barves" userId="57c790189419bcd2" providerId="LiveId" clId="{D546330E-F33F-4140-9736-A77F90BA443D}" dt="2023-10-26T05:07:42.727" v="63" actId="26606"/>
          <ac:spMkLst>
            <pc:docMk/>
            <pc:sldMk cId="2253894237" sldId="267"/>
            <ac:spMk id="60" creationId="{C36A08F5-3B56-47C5-A371-9187BE56E1E5}"/>
          </ac:spMkLst>
        </pc:spChg>
        <pc:spChg chg="add del">
          <ac:chgData name="Arsath Barves" userId="57c790189419bcd2" providerId="LiveId" clId="{D546330E-F33F-4140-9736-A77F90BA443D}" dt="2023-10-26T05:07:45.168" v="65" actId="26606"/>
          <ac:spMkLst>
            <pc:docMk/>
            <pc:sldMk cId="2253894237" sldId="267"/>
            <ac:spMk id="62" creationId="{9B7AD9F6-8CE7-4299-8FC6-328F4DCD3FF9}"/>
          </ac:spMkLst>
        </pc:spChg>
        <pc:spChg chg="add del">
          <ac:chgData name="Arsath Barves" userId="57c790189419bcd2" providerId="LiveId" clId="{D546330E-F33F-4140-9736-A77F90BA443D}" dt="2023-10-26T05:07:45.168" v="65" actId="26606"/>
          <ac:spMkLst>
            <pc:docMk/>
            <pc:sldMk cId="2253894237" sldId="267"/>
            <ac:spMk id="63" creationId="{F49775AF-8896-43EE-92C6-83497D6DC56F}"/>
          </ac:spMkLst>
        </pc:spChg>
        <pc:spChg chg="add del">
          <ac:chgData name="Arsath Barves" userId="57c790189419bcd2" providerId="LiveId" clId="{D546330E-F33F-4140-9736-A77F90BA443D}" dt="2023-10-26T05:07:46.496" v="68" actId="26606"/>
          <ac:spMkLst>
            <pc:docMk/>
            <pc:sldMk cId="2253894237" sldId="267"/>
            <ac:spMk id="66" creationId="{BCC81228-CEA3-402B-B8E5-688F5BFA7876}"/>
          </ac:spMkLst>
        </pc:spChg>
        <pc:spChg chg="add del">
          <ac:chgData name="Arsath Barves" userId="57c790189419bcd2" providerId="LiveId" clId="{D546330E-F33F-4140-9736-A77F90BA443D}" dt="2023-10-26T05:07:46.496" v="68" actId="26606"/>
          <ac:spMkLst>
            <pc:docMk/>
            <pc:sldMk cId="2253894237" sldId="267"/>
            <ac:spMk id="67" creationId="{BC0916B8-FF7A-4ECB-9FD7-C7668658D9B4}"/>
          </ac:spMkLst>
        </pc:spChg>
        <pc:spChg chg="add del">
          <ac:chgData name="Arsath Barves" userId="57c790189419bcd2" providerId="LiveId" clId="{D546330E-F33F-4140-9736-A77F90BA443D}" dt="2023-10-26T05:07:46.496" v="68" actId="26606"/>
          <ac:spMkLst>
            <pc:docMk/>
            <pc:sldMk cId="2253894237" sldId="267"/>
            <ac:spMk id="68" creationId="{9DC011D4-C95F-4B2E-9A3C-A46DCDE956DC}"/>
          </ac:spMkLst>
        </pc:spChg>
        <pc:spChg chg="add del">
          <ac:chgData name="Arsath Barves" userId="57c790189419bcd2" providerId="LiveId" clId="{D546330E-F33F-4140-9736-A77F90BA443D}" dt="2023-10-26T05:19:01.457" v="105" actId="26606"/>
          <ac:spMkLst>
            <pc:docMk/>
            <pc:sldMk cId="2253894237" sldId="267"/>
            <ac:spMk id="70" creationId="{BAD76F3E-3A97-486B-B402-44400A8B9173}"/>
          </ac:spMkLst>
        </pc:spChg>
        <pc:spChg chg="add del">
          <ac:chgData name="Arsath Barves" userId="57c790189419bcd2" providerId="LiveId" clId="{D546330E-F33F-4140-9736-A77F90BA443D}" dt="2023-10-26T05:19:01.457" v="105" actId="26606"/>
          <ac:spMkLst>
            <pc:docMk/>
            <pc:sldMk cId="2253894237" sldId="267"/>
            <ac:spMk id="71" creationId="{391F6B52-91F4-4AEB-B6DB-29FEBCF28C8B}"/>
          </ac:spMkLst>
        </pc:spChg>
        <pc:spChg chg="add del">
          <ac:chgData name="Arsath Barves" userId="57c790189419bcd2" providerId="LiveId" clId="{D546330E-F33F-4140-9736-A77F90BA443D}" dt="2023-10-26T05:19:01.457" v="105" actId="26606"/>
          <ac:spMkLst>
            <pc:docMk/>
            <pc:sldMk cId="2253894237" sldId="267"/>
            <ac:spMk id="72" creationId="{2CD6F061-7C53-44F4-9794-953DB70A451B}"/>
          </ac:spMkLst>
        </pc:spChg>
        <pc:spChg chg="add del">
          <ac:chgData name="Arsath Barves" userId="57c790189419bcd2" providerId="LiveId" clId="{D546330E-F33F-4140-9736-A77F90BA443D}" dt="2023-10-26T05:10:12.687" v="79" actId="26606"/>
          <ac:spMkLst>
            <pc:docMk/>
            <pc:sldMk cId="2253894237" sldId="267"/>
            <ac:spMk id="77" creationId="{787F4F1C-8D3D-4EC1-B72D-A0470A5A08B8}"/>
          </ac:spMkLst>
        </pc:spChg>
        <pc:spChg chg="add del">
          <ac:chgData name="Arsath Barves" userId="57c790189419bcd2" providerId="LiveId" clId="{D546330E-F33F-4140-9736-A77F90BA443D}" dt="2023-10-26T05:17:30.849" v="90" actId="26606"/>
          <ac:spMkLst>
            <pc:docMk/>
            <pc:sldMk cId="2253894237" sldId="267"/>
            <ac:spMk id="78" creationId="{71B2258F-86CA-4D4D-8270-BC05FCDEBFB3}"/>
          </ac:spMkLst>
        </pc:spChg>
        <pc:spChg chg="add del">
          <ac:chgData name="Arsath Barves" userId="57c790189419bcd2" providerId="LiveId" clId="{D546330E-F33F-4140-9736-A77F90BA443D}" dt="2023-10-26T05:17:40.478" v="92" actId="26606"/>
          <ac:spMkLst>
            <pc:docMk/>
            <pc:sldMk cId="2253894237" sldId="267"/>
            <ac:spMk id="80" creationId="{94714483-7072-431F-9DBE-87F44E4D44BC}"/>
          </ac:spMkLst>
        </pc:spChg>
        <pc:spChg chg="add del">
          <ac:chgData name="Arsath Barves" userId="57c790189419bcd2" providerId="LiveId" clId="{D546330E-F33F-4140-9736-A77F90BA443D}" dt="2023-10-26T05:17:40.478" v="92" actId="26606"/>
          <ac:spMkLst>
            <pc:docMk/>
            <pc:sldMk cId="2253894237" sldId="267"/>
            <ac:spMk id="81" creationId="{84CA08B7-4716-4E27-A721-D79C91A21507}"/>
          </ac:spMkLst>
        </pc:spChg>
        <pc:spChg chg="add del">
          <ac:chgData name="Arsath Barves" userId="57c790189419bcd2" providerId="LiveId" clId="{D546330E-F33F-4140-9736-A77F90BA443D}" dt="2023-10-26T05:17:40.478" v="92" actId="26606"/>
          <ac:spMkLst>
            <pc:docMk/>
            <pc:sldMk cId="2253894237" sldId="267"/>
            <ac:spMk id="82" creationId="{495892E1-F4A5-4991-AC52-4F417B14A2A2}"/>
          </ac:spMkLst>
        </pc:spChg>
        <pc:spChg chg="add del">
          <ac:chgData name="Arsath Barves" userId="57c790189419bcd2" providerId="LiveId" clId="{D546330E-F33F-4140-9736-A77F90BA443D}" dt="2023-10-26T05:10:07.594" v="75" actId="26606"/>
          <ac:spMkLst>
            <pc:docMk/>
            <pc:sldMk cId="2253894237" sldId="267"/>
            <ac:spMk id="90" creationId="{C3896A03-3945-419A-B66B-4EE266EDD152}"/>
          </ac:spMkLst>
        </pc:spChg>
        <pc:spChg chg="add del">
          <ac:chgData name="Arsath Barves" userId="57c790189419bcd2" providerId="LiveId" clId="{D546330E-F33F-4140-9736-A77F90BA443D}" dt="2023-10-26T05:19:01.457" v="105" actId="26606"/>
          <ac:spMkLst>
            <pc:docMk/>
            <pc:sldMk cId="2253894237" sldId="267"/>
            <ac:spMk id="91" creationId="{E2683E3F-F855-4549-84F8-42064EC0F247}"/>
          </ac:spMkLst>
        </pc:spChg>
        <pc:spChg chg="add del">
          <ac:chgData name="Arsath Barves" userId="57c790189419bcd2" providerId="LiveId" clId="{D546330E-F33F-4140-9736-A77F90BA443D}" dt="2023-10-26T05:10:07.594" v="75" actId="26606"/>
          <ac:spMkLst>
            <pc:docMk/>
            <pc:sldMk cId="2253894237" sldId="267"/>
            <ac:spMk id="92" creationId="{B34F5AD2-EDBD-4BBD-A55C-EAFFD0C7097A}"/>
          </ac:spMkLst>
        </pc:spChg>
        <pc:spChg chg="add del">
          <ac:chgData name="Arsath Barves" userId="57c790189419bcd2" providerId="LiveId" clId="{D546330E-F33F-4140-9736-A77F90BA443D}" dt="2023-10-26T05:17:40.478" v="92" actId="26606"/>
          <ac:spMkLst>
            <pc:docMk/>
            <pc:sldMk cId="2253894237" sldId="267"/>
            <ac:spMk id="93" creationId="{17BC89B9-A6CD-482B-9352-638D0E05ACAC}"/>
          </ac:spMkLst>
        </pc:spChg>
        <pc:spChg chg="add del">
          <ac:chgData name="Arsath Barves" userId="57c790189419bcd2" providerId="LiveId" clId="{D546330E-F33F-4140-9736-A77F90BA443D}" dt="2023-10-26T05:10:11.578" v="78" actId="26606"/>
          <ac:spMkLst>
            <pc:docMk/>
            <pc:sldMk cId="2253894237" sldId="267"/>
            <ac:spMk id="94" creationId="{B34F5AD2-EDBD-4BBD-A55C-EAFFD0C7097A}"/>
          </ac:spMkLst>
        </pc:spChg>
        <pc:spChg chg="add del">
          <ac:chgData name="Arsath Barves" userId="57c790189419bcd2" providerId="LiveId" clId="{D546330E-F33F-4140-9736-A77F90BA443D}" dt="2023-10-26T05:10:11.578" v="78" actId="26606"/>
          <ac:spMkLst>
            <pc:docMk/>
            <pc:sldMk cId="2253894237" sldId="267"/>
            <ac:spMk id="95" creationId="{C3896A03-3945-419A-B66B-4EE266EDD152}"/>
          </ac:spMkLst>
        </pc:spChg>
        <pc:spChg chg="add del">
          <ac:chgData name="Arsath Barves" userId="57c790189419bcd2" providerId="LiveId" clId="{D546330E-F33F-4140-9736-A77F90BA443D}" dt="2023-10-26T05:10:11.578" v="78" actId="26606"/>
          <ac:spMkLst>
            <pc:docMk/>
            <pc:sldMk cId="2253894237" sldId="267"/>
            <ac:spMk id="96" creationId="{6832F003-FCA6-4CFB-A2EA-308F3AA257D1}"/>
          </ac:spMkLst>
        </pc:spChg>
        <pc:spChg chg="add del">
          <ac:chgData name="Arsath Barves" userId="57c790189419bcd2" providerId="LiveId" clId="{D546330E-F33F-4140-9736-A77F90BA443D}" dt="2023-10-26T05:19:01.457" v="105" actId="26606"/>
          <ac:spMkLst>
            <pc:docMk/>
            <pc:sldMk cId="2253894237" sldId="267"/>
            <ac:spMk id="99" creationId="{832F3179-0CD5-40C8-9939-D8355006F7BA}"/>
          </ac:spMkLst>
        </pc:spChg>
        <pc:spChg chg="add del">
          <ac:chgData name="Arsath Barves" userId="57c790189419bcd2" providerId="LiveId" clId="{D546330E-F33F-4140-9736-A77F90BA443D}" dt="2023-10-26T05:17:40.478" v="92" actId="26606"/>
          <ac:spMkLst>
            <pc:docMk/>
            <pc:sldMk cId="2253894237" sldId="267"/>
            <ac:spMk id="107" creationId="{E2683E3F-F855-4549-84F8-42064EC0F247}"/>
          </ac:spMkLst>
        </pc:spChg>
        <pc:spChg chg="add del">
          <ac:chgData name="Arsath Barves" userId="57c790189419bcd2" providerId="LiveId" clId="{D546330E-F33F-4140-9736-A77F90BA443D}" dt="2023-10-26T05:17:59.086" v="96" actId="26606"/>
          <ac:spMkLst>
            <pc:docMk/>
            <pc:sldMk cId="2253894237" sldId="267"/>
            <ac:spMk id="112" creationId="{84CA08B7-4716-4E27-A721-D79C91A21507}"/>
          </ac:spMkLst>
        </pc:spChg>
        <pc:spChg chg="add del">
          <ac:chgData name="Arsath Barves" userId="57c790189419bcd2" providerId="LiveId" clId="{D546330E-F33F-4140-9736-A77F90BA443D}" dt="2023-10-26T05:17:59.086" v="96" actId="26606"/>
          <ac:spMkLst>
            <pc:docMk/>
            <pc:sldMk cId="2253894237" sldId="267"/>
            <ac:spMk id="113" creationId="{94714483-7072-431F-9DBE-87F44E4D44BC}"/>
          </ac:spMkLst>
        </pc:spChg>
        <pc:spChg chg="add del">
          <ac:chgData name="Arsath Barves" userId="57c790189419bcd2" providerId="LiveId" clId="{D546330E-F33F-4140-9736-A77F90BA443D}" dt="2023-10-26T05:17:59.086" v="96" actId="26606"/>
          <ac:spMkLst>
            <pc:docMk/>
            <pc:sldMk cId="2253894237" sldId="267"/>
            <ac:spMk id="114" creationId="{495892E1-F4A5-4991-AC52-4F417B14A2A2}"/>
          </ac:spMkLst>
        </pc:spChg>
        <pc:spChg chg="add del">
          <ac:chgData name="Arsath Barves" userId="57c790189419bcd2" providerId="LiveId" clId="{D546330E-F33F-4140-9736-A77F90BA443D}" dt="2023-10-26T05:17:59.086" v="96" actId="26606"/>
          <ac:spMkLst>
            <pc:docMk/>
            <pc:sldMk cId="2253894237" sldId="267"/>
            <ac:spMk id="118" creationId="{17BC89B9-A6CD-482B-9352-638D0E05ACAC}"/>
          </ac:spMkLst>
        </pc:spChg>
        <pc:spChg chg="add del">
          <ac:chgData name="Arsath Barves" userId="57c790189419bcd2" providerId="LiveId" clId="{D546330E-F33F-4140-9736-A77F90BA443D}" dt="2023-10-26T05:17:59.086" v="96" actId="26606"/>
          <ac:spMkLst>
            <pc:docMk/>
            <pc:sldMk cId="2253894237" sldId="267"/>
            <ac:spMk id="120" creationId="{E2683E3F-F855-4549-84F8-42064EC0F247}"/>
          </ac:spMkLst>
        </pc:spChg>
        <pc:spChg chg="add del">
          <ac:chgData name="Arsath Barves" userId="57c790189419bcd2" providerId="LiveId" clId="{D546330E-F33F-4140-9736-A77F90BA443D}" dt="2023-10-26T05:18:29.495" v="100" actId="26606"/>
          <ac:spMkLst>
            <pc:docMk/>
            <pc:sldMk cId="2253894237" sldId="267"/>
            <ac:spMk id="126" creationId="{C3896A03-3945-419A-B66B-4EE266EDD152}"/>
          </ac:spMkLst>
        </pc:spChg>
        <pc:spChg chg="add del">
          <ac:chgData name="Arsath Barves" userId="57c790189419bcd2" providerId="LiveId" clId="{D546330E-F33F-4140-9736-A77F90BA443D}" dt="2023-10-26T05:18:29.495" v="100" actId="26606"/>
          <ac:spMkLst>
            <pc:docMk/>
            <pc:sldMk cId="2253894237" sldId="267"/>
            <ac:spMk id="127" creationId="{B34F5AD2-EDBD-4BBD-A55C-EAFFD0C7097A}"/>
          </ac:spMkLst>
        </pc:spChg>
        <pc:spChg chg="add del">
          <ac:chgData name="Arsath Barves" userId="57c790189419bcd2" providerId="LiveId" clId="{D546330E-F33F-4140-9736-A77F90BA443D}" dt="2023-10-26T05:18:41.956" v="102" actId="26606"/>
          <ac:spMkLst>
            <pc:docMk/>
            <pc:sldMk cId="2253894237" sldId="267"/>
            <ac:spMk id="129" creationId="{C3896A03-3945-419A-B66B-4EE266EDD152}"/>
          </ac:spMkLst>
        </pc:spChg>
        <pc:spChg chg="add del">
          <ac:chgData name="Arsath Barves" userId="57c790189419bcd2" providerId="LiveId" clId="{D546330E-F33F-4140-9736-A77F90BA443D}" dt="2023-10-26T05:18:41.956" v="102" actId="26606"/>
          <ac:spMkLst>
            <pc:docMk/>
            <pc:sldMk cId="2253894237" sldId="267"/>
            <ac:spMk id="130" creationId="{B34F5AD2-EDBD-4BBD-A55C-EAFFD0C7097A}"/>
          </ac:spMkLst>
        </pc:spChg>
        <pc:spChg chg="add del">
          <ac:chgData name="Arsath Barves" userId="57c790189419bcd2" providerId="LiveId" clId="{D546330E-F33F-4140-9736-A77F90BA443D}" dt="2023-10-26T05:19:01.457" v="105" actId="26606"/>
          <ac:spMkLst>
            <pc:docMk/>
            <pc:sldMk cId="2253894237" sldId="267"/>
            <ac:spMk id="132" creationId="{94714483-7072-431F-9DBE-87F44E4D44BC}"/>
          </ac:spMkLst>
        </pc:spChg>
        <pc:spChg chg="add del">
          <ac:chgData name="Arsath Barves" userId="57c790189419bcd2" providerId="LiveId" clId="{D546330E-F33F-4140-9736-A77F90BA443D}" dt="2023-10-26T05:19:01.457" v="105" actId="26606"/>
          <ac:spMkLst>
            <pc:docMk/>
            <pc:sldMk cId="2253894237" sldId="267"/>
            <ac:spMk id="133" creationId="{495892E1-F4A5-4991-AC52-4F417B14A2A2}"/>
          </ac:spMkLst>
        </pc:spChg>
        <pc:grpChg chg="add del">
          <ac:chgData name="Arsath Barves" userId="57c790189419bcd2" providerId="LiveId" clId="{D546330E-F33F-4140-9736-A77F90BA443D}" dt="2023-10-26T05:06:27.316" v="56" actId="26606"/>
          <ac:grpSpMkLst>
            <pc:docMk/>
            <pc:sldMk cId="2253894237" sldId="267"/>
            <ac:grpSpMk id="11" creationId="{1D18C537-E336-47C4-836B-C342A230F8F3}"/>
          </ac:grpSpMkLst>
        </pc:grpChg>
        <pc:grpChg chg="add del">
          <ac:chgData name="Arsath Barves" userId="57c790189419bcd2" providerId="LiveId" clId="{D546330E-F33F-4140-9736-A77F90BA443D}" dt="2023-10-26T05:06:27.316" v="56" actId="26606"/>
          <ac:grpSpMkLst>
            <pc:docMk/>
            <pc:sldMk cId="2253894237" sldId="267"/>
            <ac:grpSpMk id="17" creationId="{5A1259D8-0C3A-4069-A22F-537BBBB61A9C}"/>
          </ac:grpSpMkLst>
        </pc:grpChg>
        <pc:grpChg chg="add del">
          <ac:chgData name="Arsath Barves" userId="57c790189419bcd2" providerId="LiveId" clId="{D546330E-F33F-4140-9736-A77F90BA443D}" dt="2023-10-26T05:07:46.528" v="69" actId="26606"/>
          <ac:grpSpMkLst>
            <pc:docMk/>
            <pc:sldMk cId="2253894237" sldId="267"/>
            <ac:grpSpMk id="22" creationId="{87F87F1B-42BA-4AC7-A4E2-41544DDB2CE3}"/>
          </ac:grpSpMkLst>
        </pc:grpChg>
        <pc:grpChg chg="add del">
          <ac:chgData name="Arsath Barves" userId="57c790189419bcd2" providerId="LiveId" clId="{D546330E-F33F-4140-9736-A77F90BA443D}" dt="2023-10-26T05:07:46.528" v="69" actId="26606"/>
          <ac:grpSpMkLst>
            <pc:docMk/>
            <pc:sldMk cId="2253894237" sldId="267"/>
            <ac:grpSpMk id="28" creationId="{967346A5-7569-4F15-AB5D-BE3DADF192C0}"/>
          </ac:grpSpMkLst>
        </pc:grpChg>
        <pc:grpChg chg="add del">
          <ac:chgData name="Arsath Barves" userId="57c790189419bcd2" providerId="LiveId" clId="{D546330E-F33F-4140-9736-A77F90BA443D}" dt="2023-10-26T05:07:46.528" v="69" actId="26606"/>
          <ac:grpSpMkLst>
            <pc:docMk/>
            <pc:sldMk cId="2253894237" sldId="267"/>
            <ac:grpSpMk id="35" creationId="{D76D63AC-0421-45EC-B383-E79A61A78C6B}"/>
          </ac:grpSpMkLst>
        </pc:grpChg>
        <pc:grpChg chg="add del">
          <ac:chgData name="Arsath Barves" userId="57c790189419bcd2" providerId="LiveId" clId="{D546330E-F33F-4140-9736-A77F90BA443D}" dt="2023-10-26T05:10:12.687" v="79" actId="26606"/>
          <ac:grpSpMkLst>
            <pc:docMk/>
            <pc:sldMk cId="2253894237" sldId="267"/>
            <ac:grpSpMk id="79" creationId="{D1E3DD61-64DB-46AD-B249-E273CD86B051}"/>
          </ac:grpSpMkLst>
        </pc:grpChg>
        <pc:grpChg chg="add del">
          <ac:chgData name="Arsath Barves" userId="57c790189419bcd2" providerId="LiveId" clId="{D546330E-F33F-4140-9736-A77F90BA443D}" dt="2023-10-26T05:19:01.457" v="105" actId="26606"/>
          <ac:grpSpMkLst>
            <pc:docMk/>
            <pc:sldMk cId="2253894237" sldId="267"/>
            <ac:grpSpMk id="83" creationId="{ACF597F8-76AA-44FA-8E6A-06223B66C0DD}"/>
          </ac:grpSpMkLst>
        </pc:grpChg>
        <pc:grpChg chg="add del">
          <ac:chgData name="Arsath Barves" userId="57c790189419bcd2" providerId="LiveId" clId="{D546330E-F33F-4140-9736-A77F90BA443D}" dt="2023-10-26T05:17:40.478" v="92" actId="26606"/>
          <ac:grpSpMkLst>
            <pc:docMk/>
            <pc:sldMk cId="2253894237" sldId="267"/>
            <ac:grpSpMk id="84" creationId="{34042933-0A94-4AA9-97E0-FB2288C19113}"/>
          </ac:grpSpMkLst>
        </pc:grpChg>
        <pc:grpChg chg="add del">
          <ac:chgData name="Arsath Barves" userId="57c790189419bcd2" providerId="LiveId" clId="{D546330E-F33F-4140-9736-A77F90BA443D}" dt="2023-10-26T05:17:40.478" v="92" actId="26606"/>
          <ac:grpSpMkLst>
            <pc:docMk/>
            <pc:sldMk cId="2253894237" sldId="267"/>
            <ac:grpSpMk id="102" creationId="{11CE155D-684B-4F5E-B835-C52765E310E7}"/>
          </ac:grpSpMkLst>
        </pc:grpChg>
        <pc:grpChg chg="add del">
          <ac:chgData name="Arsath Barves" userId="57c790189419bcd2" providerId="LiveId" clId="{D546330E-F33F-4140-9736-A77F90BA443D}" dt="2023-10-26T05:17:40.478" v="92" actId="26606"/>
          <ac:grpSpMkLst>
            <pc:docMk/>
            <pc:sldMk cId="2253894237" sldId="267"/>
            <ac:grpSpMk id="108" creationId="{8FC90B1E-0223-4440-AF22-8F32F6F0C7D2}"/>
          </ac:grpSpMkLst>
        </pc:grpChg>
        <pc:grpChg chg="add del">
          <ac:chgData name="Arsath Barves" userId="57c790189419bcd2" providerId="LiveId" clId="{D546330E-F33F-4140-9736-A77F90BA443D}" dt="2023-10-26T05:17:59.086" v="96" actId="26606"/>
          <ac:grpSpMkLst>
            <pc:docMk/>
            <pc:sldMk cId="2253894237" sldId="267"/>
            <ac:grpSpMk id="115" creationId="{34042933-0A94-4AA9-97E0-FB2288C19113}"/>
          </ac:grpSpMkLst>
        </pc:grpChg>
        <pc:grpChg chg="add del">
          <ac:chgData name="Arsath Barves" userId="57c790189419bcd2" providerId="LiveId" clId="{D546330E-F33F-4140-9736-A77F90BA443D}" dt="2023-10-26T05:17:59.086" v="96" actId="26606"/>
          <ac:grpSpMkLst>
            <pc:docMk/>
            <pc:sldMk cId="2253894237" sldId="267"/>
            <ac:grpSpMk id="121" creationId="{8FC90B1E-0223-4440-AF22-8F32F6F0C7D2}"/>
          </ac:grpSpMkLst>
        </pc:grpChg>
        <pc:grpChg chg="add del">
          <ac:chgData name="Arsath Barves" userId="57c790189419bcd2" providerId="LiveId" clId="{D546330E-F33F-4140-9736-A77F90BA443D}" dt="2023-10-26T05:17:59.086" v="96" actId="26606"/>
          <ac:grpSpMkLst>
            <pc:docMk/>
            <pc:sldMk cId="2253894237" sldId="267"/>
            <ac:grpSpMk id="122" creationId="{11CE155D-684B-4F5E-B835-C52765E310E7}"/>
          </ac:grpSpMkLst>
        </pc:grpChg>
        <pc:grpChg chg="add del">
          <ac:chgData name="Arsath Barves" userId="57c790189419bcd2" providerId="LiveId" clId="{D546330E-F33F-4140-9736-A77F90BA443D}" dt="2023-10-26T05:19:01.457" v="105" actId="26606"/>
          <ac:grpSpMkLst>
            <pc:docMk/>
            <pc:sldMk cId="2253894237" sldId="267"/>
            <ac:grpSpMk id="136" creationId="{8FC90B1E-0223-4440-AF22-8F32F6F0C7D2}"/>
          </ac:grpSpMkLst>
        </pc:grpChg>
        <pc:grpChg chg="add del">
          <ac:chgData name="Arsath Barves" userId="57c790189419bcd2" providerId="LiveId" clId="{D546330E-F33F-4140-9736-A77F90BA443D}" dt="2023-10-26T05:19:01.457" v="105" actId="26606"/>
          <ac:grpSpMkLst>
            <pc:docMk/>
            <pc:sldMk cId="2253894237" sldId="267"/>
            <ac:grpSpMk id="140" creationId="{11CE155D-684B-4F5E-B835-C52765E310E7}"/>
          </ac:grpSpMkLst>
        </pc:grpChg>
        <pc:picChg chg="add del">
          <ac:chgData name="Arsath Barves" userId="57c790189419bcd2" providerId="LiveId" clId="{D546330E-F33F-4140-9736-A77F90BA443D}" dt="2023-10-26T05:07:33.823" v="61" actId="26606"/>
          <ac:picMkLst>
            <pc:docMk/>
            <pc:sldMk cId="2253894237" sldId="267"/>
            <ac:picMk id="43" creationId="{64E348A1-B98A-DC42-1096-F3ADFED92C65}"/>
          </ac:picMkLst>
        </pc:picChg>
        <pc:picChg chg="add del">
          <ac:chgData name="Arsath Barves" userId="57c790189419bcd2" providerId="LiveId" clId="{D546330E-F33F-4140-9736-A77F90BA443D}" dt="2023-10-26T05:07:46.496" v="68" actId="26606"/>
          <ac:picMkLst>
            <pc:docMk/>
            <pc:sldMk cId="2253894237" sldId="267"/>
            <ac:picMk id="45" creationId="{C8EB26BD-C4A0-1487-0696-5ADBEC82D7DC}"/>
          </ac:picMkLst>
        </pc:picChg>
        <pc:picChg chg="add del">
          <ac:chgData name="Arsath Barves" userId="57c790189419bcd2" providerId="LiveId" clId="{D546330E-F33F-4140-9736-A77F90BA443D}" dt="2023-10-26T05:07:45.168" v="65" actId="26606"/>
          <ac:picMkLst>
            <pc:docMk/>
            <pc:sldMk cId="2253894237" sldId="267"/>
            <ac:picMk id="64" creationId="{33357FB5-F03A-3145-9F73-82467BAFBD4D}"/>
          </ac:picMkLst>
        </pc:picChg>
        <pc:picChg chg="add del">
          <ac:chgData name="Arsath Barves" userId="57c790189419bcd2" providerId="LiveId" clId="{D546330E-F33F-4140-9736-A77F90BA443D}" dt="2023-10-26T05:17:30.849" v="90" actId="26606"/>
          <ac:picMkLst>
            <pc:docMk/>
            <pc:sldMk cId="2253894237" sldId="267"/>
            <ac:picMk id="74" creationId="{1DAAEE05-BDE2-C020-89FB-88DBFBD36B8F}"/>
          </ac:picMkLst>
        </pc:picChg>
        <pc:picChg chg="add del">
          <ac:chgData name="Arsath Barves" userId="57c790189419bcd2" providerId="LiveId" clId="{D546330E-F33F-4140-9736-A77F90BA443D}" dt="2023-10-26T05:19:01.457" v="105" actId="26606"/>
          <ac:picMkLst>
            <pc:docMk/>
            <pc:sldMk cId="2253894237" sldId="267"/>
            <ac:picMk id="76" creationId="{DC4FB254-CD89-D3F4-C57C-1E3CDC56ED51}"/>
          </ac:picMkLst>
        </pc:picChg>
        <pc:picChg chg="add del">
          <ac:chgData name="Arsath Barves" userId="57c790189419bcd2" providerId="LiveId" clId="{D546330E-F33F-4140-9736-A77F90BA443D}" dt="2023-10-26T05:10:11.578" v="78" actId="26606"/>
          <ac:picMkLst>
            <pc:docMk/>
            <pc:sldMk cId="2253894237" sldId="267"/>
            <ac:picMk id="89" creationId="{60C67BE0-2843-08F1-BF2A-9AE2B6A43567}"/>
          </ac:picMkLst>
        </pc:picChg>
        <pc:picChg chg="add del">
          <ac:chgData name="Arsath Barves" userId="57c790189419bcd2" providerId="LiveId" clId="{D546330E-F33F-4140-9736-A77F90BA443D}" dt="2023-10-26T05:17:40.478" v="92" actId="26606"/>
          <ac:picMkLst>
            <pc:docMk/>
            <pc:sldMk cId="2253894237" sldId="267"/>
            <ac:picMk id="101" creationId="{3C9B345B-821A-04C6-C8D7-CDBC4CDB778B}"/>
          </ac:picMkLst>
        </pc:picChg>
        <pc:picChg chg="add del">
          <ac:chgData name="Arsath Barves" userId="57c790189419bcd2" providerId="LiveId" clId="{D546330E-F33F-4140-9736-A77F90BA443D}" dt="2023-10-26T05:17:54.758" v="94" actId="26606"/>
          <ac:picMkLst>
            <pc:docMk/>
            <pc:sldMk cId="2253894237" sldId="267"/>
            <ac:picMk id="110" creationId="{C9E1D6A6-CC8A-20AD-C6E2-2FBCFB2B8A79}"/>
          </ac:picMkLst>
        </pc:picChg>
        <pc:picChg chg="add del">
          <ac:chgData name="Arsath Barves" userId="57c790189419bcd2" providerId="LiveId" clId="{D546330E-F33F-4140-9736-A77F90BA443D}" dt="2023-10-26T05:17:59.086" v="96" actId="26606"/>
          <ac:picMkLst>
            <pc:docMk/>
            <pc:sldMk cId="2253894237" sldId="267"/>
            <ac:picMk id="119" creationId="{3C9B345B-821A-04C6-C8D7-CDBC4CDB778B}"/>
          </ac:picMkLst>
        </pc:picChg>
        <pc:picChg chg="add del">
          <ac:chgData name="Arsath Barves" userId="57c790189419bcd2" providerId="LiveId" clId="{D546330E-F33F-4140-9736-A77F90BA443D}" dt="2023-10-26T05:18:09.409" v="98" actId="26606"/>
          <ac:picMkLst>
            <pc:docMk/>
            <pc:sldMk cId="2253894237" sldId="267"/>
            <ac:picMk id="124" creationId="{C9E1D6A6-CC8A-20AD-C6E2-2FBCFB2B8A79}"/>
          </ac:picMkLst>
        </pc:picChg>
        <pc:cxnChg chg="add del">
          <ac:chgData name="Arsath Barves" userId="57c790189419bcd2" providerId="LiveId" clId="{D546330E-F33F-4140-9736-A77F90BA443D}" dt="2023-10-26T05:07:42.727" v="63" actId="26606"/>
          <ac:cxnSpMkLst>
            <pc:docMk/>
            <pc:sldMk cId="2253894237" sldId="267"/>
            <ac:cxnSpMk id="50" creationId="{266A0658-1CC4-4B0D-AAB7-A702286AFB0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B6D25-CA13-4340-B05A-E7AEC1FE16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0A16944-E73E-4FBD-9750-306B21E13C1F}">
      <dgm:prSet/>
      <dgm:spPr/>
      <dgm:t>
        <a:bodyPr/>
        <a:lstStyle/>
        <a:p>
          <a:r>
            <a:rPr lang="en-US"/>
            <a:t>TEAM MEMBERS:</a:t>
          </a:r>
        </a:p>
      </dgm:t>
    </dgm:pt>
    <dgm:pt modelId="{54468439-F27B-48D6-A373-2791E0154DE2}" type="parTrans" cxnId="{9F6798F3-9CE5-492D-B391-1E5415DFFE8A}">
      <dgm:prSet/>
      <dgm:spPr/>
      <dgm:t>
        <a:bodyPr/>
        <a:lstStyle/>
        <a:p>
          <a:endParaRPr lang="en-US"/>
        </a:p>
      </dgm:t>
    </dgm:pt>
    <dgm:pt modelId="{971136A0-5B94-4D3F-8BEC-6707C7492D17}" type="sibTrans" cxnId="{9F6798F3-9CE5-492D-B391-1E5415DFFE8A}">
      <dgm:prSet/>
      <dgm:spPr/>
      <dgm:t>
        <a:bodyPr/>
        <a:lstStyle/>
        <a:p>
          <a:endParaRPr lang="en-US"/>
        </a:p>
      </dgm:t>
    </dgm:pt>
    <dgm:pt modelId="{C352046B-63E7-437C-84AC-0C72C37352A3}">
      <dgm:prSet/>
      <dgm:spPr/>
      <dgm:t>
        <a:bodyPr/>
        <a:lstStyle/>
        <a:p>
          <a:r>
            <a:rPr lang="en-IN"/>
            <a:t>A.WAZIL                   913021104042</a:t>
          </a:r>
          <a:endParaRPr lang="en-US"/>
        </a:p>
      </dgm:t>
    </dgm:pt>
    <dgm:pt modelId="{57702A2B-9000-4CE6-9947-80FCF7ED70DE}" type="parTrans" cxnId="{6B1752C7-5061-4978-9D68-417CFC5B8FD9}">
      <dgm:prSet/>
      <dgm:spPr/>
      <dgm:t>
        <a:bodyPr/>
        <a:lstStyle/>
        <a:p>
          <a:endParaRPr lang="en-US"/>
        </a:p>
      </dgm:t>
    </dgm:pt>
    <dgm:pt modelId="{A7248CD7-CB61-4D80-B0D4-70B9A0E49D59}" type="sibTrans" cxnId="{6B1752C7-5061-4978-9D68-417CFC5B8FD9}">
      <dgm:prSet/>
      <dgm:spPr/>
      <dgm:t>
        <a:bodyPr/>
        <a:lstStyle/>
        <a:p>
          <a:endParaRPr lang="en-US"/>
        </a:p>
      </dgm:t>
    </dgm:pt>
    <dgm:pt modelId="{4E626DB1-1980-43E5-BDDA-16A83F770801}">
      <dgm:prSet/>
      <dgm:spPr/>
      <dgm:t>
        <a:bodyPr/>
        <a:lstStyle/>
        <a:p>
          <a:r>
            <a:rPr lang="en-IN"/>
            <a:t>A.REVATHI               913021104025</a:t>
          </a:r>
          <a:endParaRPr lang="en-US"/>
        </a:p>
      </dgm:t>
    </dgm:pt>
    <dgm:pt modelId="{27B44476-6B67-45F8-AEDA-E987319A0340}" type="parTrans" cxnId="{DC05D0DD-B10E-4FD8-A3BF-38CCEA634DEA}">
      <dgm:prSet/>
      <dgm:spPr/>
      <dgm:t>
        <a:bodyPr/>
        <a:lstStyle/>
        <a:p>
          <a:endParaRPr lang="en-US"/>
        </a:p>
      </dgm:t>
    </dgm:pt>
    <dgm:pt modelId="{8888DC21-6877-47DA-A104-66F912C013A8}" type="sibTrans" cxnId="{DC05D0DD-B10E-4FD8-A3BF-38CCEA634DEA}">
      <dgm:prSet/>
      <dgm:spPr/>
      <dgm:t>
        <a:bodyPr/>
        <a:lstStyle/>
        <a:p>
          <a:endParaRPr lang="en-US"/>
        </a:p>
      </dgm:t>
    </dgm:pt>
    <dgm:pt modelId="{4DDB2E88-5081-47C8-B7A4-8D6558CA605A}">
      <dgm:prSet/>
      <dgm:spPr/>
      <dgm:t>
        <a:bodyPr/>
        <a:lstStyle/>
        <a:p>
          <a:r>
            <a:rPr lang="en-IN"/>
            <a:t>R.THIRUMAGAL      913021104036</a:t>
          </a:r>
          <a:endParaRPr lang="en-US"/>
        </a:p>
      </dgm:t>
    </dgm:pt>
    <dgm:pt modelId="{973A412A-0DB7-413A-8D95-DF5ABD9EE855}" type="parTrans" cxnId="{0C4BFB49-070D-4CB0-B19C-293201E0C9EE}">
      <dgm:prSet/>
      <dgm:spPr/>
      <dgm:t>
        <a:bodyPr/>
        <a:lstStyle/>
        <a:p>
          <a:endParaRPr lang="en-US"/>
        </a:p>
      </dgm:t>
    </dgm:pt>
    <dgm:pt modelId="{3FEF417C-79DB-4B8F-9A7E-860429E1287A}" type="sibTrans" cxnId="{0C4BFB49-070D-4CB0-B19C-293201E0C9EE}">
      <dgm:prSet/>
      <dgm:spPr/>
      <dgm:t>
        <a:bodyPr/>
        <a:lstStyle/>
        <a:p>
          <a:endParaRPr lang="en-US"/>
        </a:p>
      </dgm:t>
    </dgm:pt>
    <dgm:pt modelId="{0D908733-A312-4791-9072-2BF115C51CBB}">
      <dgm:prSet/>
      <dgm:spPr/>
      <dgm:t>
        <a:bodyPr/>
        <a:lstStyle/>
        <a:p>
          <a:r>
            <a:rPr lang="en-IN"/>
            <a:t>R.NIVETHITHA        913021104018</a:t>
          </a:r>
          <a:endParaRPr lang="en-US"/>
        </a:p>
      </dgm:t>
    </dgm:pt>
    <dgm:pt modelId="{730C3EFD-3DDE-4085-994D-F544E43F3252}" type="parTrans" cxnId="{421865F6-2A14-4037-9085-C93980AD8FAB}">
      <dgm:prSet/>
      <dgm:spPr/>
      <dgm:t>
        <a:bodyPr/>
        <a:lstStyle/>
        <a:p>
          <a:endParaRPr lang="en-US"/>
        </a:p>
      </dgm:t>
    </dgm:pt>
    <dgm:pt modelId="{4770CEF0-53F3-4486-AA4F-1023E97CEEF2}" type="sibTrans" cxnId="{421865F6-2A14-4037-9085-C93980AD8FAB}">
      <dgm:prSet/>
      <dgm:spPr/>
      <dgm:t>
        <a:bodyPr/>
        <a:lstStyle/>
        <a:p>
          <a:endParaRPr lang="en-US"/>
        </a:p>
      </dgm:t>
    </dgm:pt>
    <dgm:pt modelId="{64F60D43-4CB5-4235-A3DA-69FCAB8D13E4}" type="pres">
      <dgm:prSet presAssocID="{763B6D25-CA13-4340-B05A-E7AEC1FE16B1}" presName="vert0" presStyleCnt="0">
        <dgm:presLayoutVars>
          <dgm:dir/>
          <dgm:animOne val="branch"/>
          <dgm:animLvl val="lvl"/>
        </dgm:presLayoutVars>
      </dgm:prSet>
      <dgm:spPr/>
    </dgm:pt>
    <dgm:pt modelId="{3EBCE013-FA26-4F91-ACA4-BC99A35A4B0D}" type="pres">
      <dgm:prSet presAssocID="{00A16944-E73E-4FBD-9750-306B21E13C1F}" presName="thickLine" presStyleLbl="alignNode1" presStyleIdx="0" presStyleCnt="5"/>
      <dgm:spPr/>
    </dgm:pt>
    <dgm:pt modelId="{76C98360-8EA8-4324-A126-4AC74CB03881}" type="pres">
      <dgm:prSet presAssocID="{00A16944-E73E-4FBD-9750-306B21E13C1F}" presName="horz1" presStyleCnt="0"/>
      <dgm:spPr/>
    </dgm:pt>
    <dgm:pt modelId="{46B34D2E-3EFF-494D-BA1F-1BB24C50FA9D}" type="pres">
      <dgm:prSet presAssocID="{00A16944-E73E-4FBD-9750-306B21E13C1F}" presName="tx1" presStyleLbl="revTx" presStyleIdx="0" presStyleCnt="5"/>
      <dgm:spPr/>
    </dgm:pt>
    <dgm:pt modelId="{DB5EE2E0-47D5-47E1-B817-59325B120D28}" type="pres">
      <dgm:prSet presAssocID="{00A16944-E73E-4FBD-9750-306B21E13C1F}" presName="vert1" presStyleCnt="0"/>
      <dgm:spPr/>
    </dgm:pt>
    <dgm:pt modelId="{7BCF9B8D-1761-40BC-B1FB-09C968A3D39F}" type="pres">
      <dgm:prSet presAssocID="{C352046B-63E7-437C-84AC-0C72C37352A3}" presName="thickLine" presStyleLbl="alignNode1" presStyleIdx="1" presStyleCnt="5"/>
      <dgm:spPr/>
    </dgm:pt>
    <dgm:pt modelId="{3710D275-7546-465D-BD7C-D36522713ED9}" type="pres">
      <dgm:prSet presAssocID="{C352046B-63E7-437C-84AC-0C72C37352A3}" presName="horz1" presStyleCnt="0"/>
      <dgm:spPr/>
    </dgm:pt>
    <dgm:pt modelId="{B9A239E8-FA6F-482B-B006-AE5A1148AE09}" type="pres">
      <dgm:prSet presAssocID="{C352046B-63E7-437C-84AC-0C72C37352A3}" presName="tx1" presStyleLbl="revTx" presStyleIdx="1" presStyleCnt="5"/>
      <dgm:spPr/>
    </dgm:pt>
    <dgm:pt modelId="{C94CC2AC-556B-495B-9C14-A6E1E8F5D8DC}" type="pres">
      <dgm:prSet presAssocID="{C352046B-63E7-437C-84AC-0C72C37352A3}" presName="vert1" presStyleCnt="0"/>
      <dgm:spPr/>
    </dgm:pt>
    <dgm:pt modelId="{AC71F254-68D7-4DD3-8303-25972A0AB767}" type="pres">
      <dgm:prSet presAssocID="{4E626DB1-1980-43E5-BDDA-16A83F770801}" presName="thickLine" presStyleLbl="alignNode1" presStyleIdx="2" presStyleCnt="5"/>
      <dgm:spPr/>
    </dgm:pt>
    <dgm:pt modelId="{B2D24678-5AE8-40D5-9C1E-B6DA1692A483}" type="pres">
      <dgm:prSet presAssocID="{4E626DB1-1980-43E5-BDDA-16A83F770801}" presName="horz1" presStyleCnt="0"/>
      <dgm:spPr/>
    </dgm:pt>
    <dgm:pt modelId="{73CC6345-5E31-4008-938C-EEDD774962B8}" type="pres">
      <dgm:prSet presAssocID="{4E626DB1-1980-43E5-BDDA-16A83F770801}" presName="tx1" presStyleLbl="revTx" presStyleIdx="2" presStyleCnt="5"/>
      <dgm:spPr/>
    </dgm:pt>
    <dgm:pt modelId="{4E012ECB-73D2-4686-858C-0139CFDE5CE3}" type="pres">
      <dgm:prSet presAssocID="{4E626DB1-1980-43E5-BDDA-16A83F770801}" presName="vert1" presStyleCnt="0"/>
      <dgm:spPr/>
    </dgm:pt>
    <dgm:pt modelId="{ADD932E8-7AC1-421A-A12A-FFC2F64304F2}" type="pres">
      <dgm:prSet presAssocID="{4DDB2E88-5081-47C8-B7A4-8D6558CA605A}" presName="thickLine" presStyleLbl="alignNode1" presStyleIdx="3" presStyleCnt="5"/>
      <dgm:spPr/>
    </dgm:pt>
    <dgm:pt modelId="{8C9EC6D9-AE83-4337-AA51-C61ED6E7E4EA}" type="pres">
      <dgm:prSet presAssocID="{4DDB2E88-5081-47C8-B7A4-8D6558CA605A}" presName="horz1" presStyleCnt="0"/>
      <dgm:spPr/>
    </dgm:pt>
    <dgm:pt modelId="{5073AC58-8A39-4679-B009-1E5ED1A7B905}" type="pres">
      <dgm:prSet presAssocID="{4DDB2E88-5081-47C8-B7A4-8D6558CA605A}" presName="tx1" presStyleLbl="revTx" presStyleIdx="3" presStyleCnt="5"/>
      <dgm:spPr/>
    </dgm:pt>
    <dgm:pt modelId="{A1B1F61F-2CC1-40FF-B8A0-6A5DCF3B9FF1}" type="pres">
      <dgm:prSet presAssocID="{4DDB2E88-5081-47C8-B7A4-8D6558CA605A}" presName="vert1" presStyleCnt="0"/>
      <dgm:spPr/>
    </dgm:pt>
    <dgm:pt modelId="{BB0D6523-71E7-4B81-8678-651C7309FC0B}" type="pres">
      <dgm:prSet presAssocID="{0D908733-A312-4791-9072-2BF115C51CBB}" presName="thickLine" presStyleLbl="alignNode1" presStyleIdx="4" presStyleCnt="5"/>
      <dgm:spPr/>
    </dgm:pt>
    <dgm:pt modelId="{B5DE4533-E5C1-4853-B884-872CFF561938}" type="pres">
      <dgm:prSet presAssocID="{0D908733-A312-4791-9072-2BF115C51CBB}" presName="horz1" presStyleCnt="0"/>
      <dgm:spPr/>
    </dgm:pt>
    <dgm:pt modelId="{A2DB4F63-D449-43E3-9D64-F99161F4410C}" type="pres">
      <dgm:prSet presAssocID="{0D908733-A312-4791-9072-2BF115C51CBB}" presName="tx1" presStyleLbl="revTx" presStyleIdx="4" presStyleCnt="5"/>
      <dgm:spPr/>
    </dgm:pt>
    <dgm:pt modelId="{AA0351BC-ACC9-43B9-A5A1-ECC5812F1DF5}" type="pres">
      <dgm:prSet presAssocID="{0D908733-A312-4791-9072-2BF115C51CBB}" presName="vert1" presStyleCnt="0"/>
      <dgm:spPr/>
    </dgm:pt>
  </dgm:ptLst>
  <dgm:cxnLst>
    <dgm:cxn modelId="{46126E0B-707F-4AC7-A6AC-DDA51E44DEBD}" type="presOf" srcId="{4DDB2E88-5081-47C8-B7A4-8D6558CA605A}" destId="{5073AC58-8A39-4679-B009-1E5ED1A7B905}" srcOrd="0" destOrd="0" presId="urn:microsoft.com/office/officeart/2008/layout/LinedList"/>
    <dgm:cxn modelId="{0C4BFB49-070D-4CB0-B19C-293201E0C9EE}" srcId="{763B6D25-CA13-4340-B05A-E7AEC1FE16B1}" destId="{4DDB2E88-5081-47C8-B7A4-8D6558CA605A}" srcOrd="3" destOrd="0" parTransId="{973A412A-0DB7-413A-8D95-DF5ABD9EE855}" sibTransId="{3FEF417C-79DB-4B8F-9A7E-860429E1287A}"/>
    <dgm:cxn modelId="{4840E656-B070-4C89-8BD4-1F12C35DBCA3}" type="presOf" srcId="{00A16944-E73E-4FBD-9750-306B21E13C1F}" destId="{46B34D2E-3EFF-494D-BA1F-1BB24C50FA9D}" srcOrd="0" destOrd="0" presId="urn:microsoft.com/office/officeart/2008/layout/LinedList"/>
    <dgm:cxn modelId="{3971FF77-50E0-42FA-90C0-254D179946E2}" type="presOf" srcId="{0D908733-A312-4791-9072-2BF115C51CBB}" destId="{A2DB4F63-D449-43E3-9D64-F99161F4410C}" srcOrd="0" destOrd="0" presId="urn:microsoft.com/office/officeart/2008/layout/LinedList"/>
    <dgm:cxn modelId="{6AC92884-DEA3-49ED-98EB-6C03783F10B6}" type="presOf" srcId="{763B6D25-CA13-4340-B05A-E7AEC1FE16B1}" destId="{64F60D43-4CB5-4235-A3DA-69FCAB8D13E4}" srcOrd="0" destOrd="0" presId="urn:microsoft.com/office/officeart/2008/layout/LinedList"/>
    <dgm:cxn modelId="{FC261688-62A9-4D21-8D54-CD0C26A611AE}" type="presOf" srcId="{C352046B-63E7-437C-84AC-0C72C37352A3}" destId="{B9A239E8-FA6F-482B-B006-AE5A1148AE09}" srcOrd="0" destOrd="0" presId="urn:microsoft.com/office/officeart/2008/layout/LinedList"/>
    <dgm:cxn modelId="{6B1752C7-5061-4978-9D68-417CFC5B8FD9}" srcId="{763B6D25-CA13-4340-B05A-E7AEC1FE16B1}" destId="{C352046B-63E7-437C-84AC-0C72C37352A3}" srcOrd="1" destOrd="0" parTransId="{57702A2B-9000-4CE6-9947-80FCF7ED70DE}" sibTransId="{A7248CD7-CB61-4D80-B0D4-70B9A0E49D59}"/>
    <dgm:cxn modelId="{DC05D0DD-B10E-4FD8-A3BF-38CCEA634DEA}" srcId="{763B6D25-CA13-4340-B05A-E7AEC1FE16B1}" destId="{4E626DB1-1980-43E5-BDDA-16A83F770801}" srcOrd="2" destOrd="0" parTransId="{27B44476-6B67-45F8-AEDA-E987319A0340}" sibTransId="{8888DC21-6877-47DA-A104-66F912C013A8}"/>
    <dgm:cxn modelId="{9F6798F3-9CE5-492D-B391-1E5415DFFE8A}" srcId="{763B6D25-CA13-4340-B05A-E7AEC1FE16B1}" destId="{00A16944-E73E-4FBD-9750-306B21E13C1F}" srcOrd="0" destOrd="0" parTransId="{54468439-F27B-48D6-A373-2791E0154DE2}" sibTransId="{971136A0-5B94-4D3F-8BEC-6707C7492D17}"/>
    <dgm:cxn modelId="{421865F6-2A14-4037-9085-C93980AD8FAB}" srcId="{763B6D25-CA13-4340-B05A-E7AEC1FE16B1}" destId="{0D908733-A312-4791-9072-2BF115C51CBB}" srcOrd="4" destOrd="0" parTransId="{730C3EFD-3DDE-4085-994D-F544E43F3252}" sibTransId="{4770CEF0-53F3-4486-AA4F-1023E97CEEF2}"/>
    <dgm:cxn modelId="{0CFD21F9-BEC6-4052-9265-1A61623DCCF1}" type="presOf" srcId="{4E626DB1-1980-43E5-BDDA-16A83F770801}" destId="{73CC6345-5E31-4008-938C-EEDD774962B8}" srcOrd="0" destOrd="0" presId="urn:microsoft.com/office/officeart/2008/layout/LinedList"/>
    <dgm:cxn modelId="{570BA103-9055-4690-BFDB-9B16345CD212}" type="presParOf" srcId="{64F60D43-4CB5-4235-A3DA-69FCAB8D13E4}" destId="{3EBCE013-FA26-4F91-ACA4-BC99A35A4B0D}" srcOrd="0" destOrd="0" presId="urn:microsoft.com/office/officeart/2008/layout/LinedList"/>
    <dgm:cxn modelId="{7CC0C7AC-086C-47B9-AC18-9935A61395E9}" type="presParOf" srcId="{64F60D43-4CB5-4235-A3DA-69FCAB8D13E4}" destId="{76C98360-8EA8-4324-A126-4AC74CB03881}" srcOrd="1" destOrd="0" presId="urn:microsoft.com/office/officeart/2008/layout/LinedList"/>
    <dgm:cxn modelId="{9DF3896D-5F76-4950-9841-0261D03B6F6A}" type="presParOf" srcId="{76C98360-8EA8-4324-A126-4AC74CB03881}" destId="{46B34D2E-3EFF-494D-BA1F-1BB24C50FA9D}" srcOrd="0" destOrd="0" presId="urn:microsoft.com/office/officeart/2008/layout/LinedList"/>
    <dgm:cxn modelId="{010319CC-6588-48AB-9996-28F299C7B80C}" type="presParOf" srcId="{76C98360-8EA8-4324-A126-4AC74CB03881}" destId="{DB5EE2E0-47D5-47E1-B817-59325B120D28}" srcOrd="1" destOrd="0" presId="urn:microsoft.com/office/officeart/2008/layout/LinedList"/>
    <dgm:cxn modelId="{23407FC9-67BC-4ABF-B4BF-55E186F2971E}" type="presParOf" srcId="{64F60D43-4CB5-4235-A3DA-69FCAB8D13E4}" destId="{7BCF9B8D-1761-40BC-B1FB-09C968A3D39F}" srcOrd="2" destOrd="0" presId="urn:microsoft.com/office/officeart/2008/layout/LinedList"/>
    <dgm:cxn modelId="{2216D226-F99C-4F45-8892-3DBA6482482A}" type="presParOf" srcId="{64F60D43-4CB5-4235-A3DA-69FCAB8D13E4}" destId="{3710D275-7546-465D-BD7C-D36522713ED9}" srcOrd="3" destOrd="0" presId="urn:microsoft.com/office/officeart/2008/layout/LinedList"/>
    <dgm:cxn modelId="{85B1E528-C0F1-4DED-94AE-D5D84FCC1A91}" type="presParOf" srcId="{3710D275-7546-465D-BD7C-D36522713ED9}" destId="{B9A239E8-FA6F-482B-B006-AE5A1148AE09}" srcOrd="0" destOrd="0" presId="urn:microsoft.com/office/officeart/2008/layout/LinedList"/>
    <dgm:cxn modelId="{D019020A-7587-4347-8535-3A7D0B8C3C58}" type="presParOf" srcId="{3710D275-7546-465D-BD7C-D36522713ED9}" destId="{C94CC2AC-556B-495B-9C14-A6E1E8F5D8DC}" srcOrd="1" destOrd="0" presId="urn:microsoft.com/office/officeart/2008/layout/LinedList"/>
    <dgm:cxn modelId="{5A481439-9B42-4E50-81A9-D1F229002A7A}" type="presParOf" srcId="{64F60D43-4CB5-4235-A3DA-69FCAB8D13E4}" destId="{AC71F254-68D7-4DD3-8303-25972A0AB767}" srcOrd="4" destOrd="0" presId="urn:microsoft.com/office/officeart/2008/layout/LinedList"/>
    <dgm:cxn modelId="{7ABA5ABF-4816-4308-8C6C-89D5E90D7520}" type="presParOf" srcId="{64F60D43-4CB5-4235-A3DA-69FCAB8D13E4}" destId="{B2D24678-5AE8-40D5-9C1E-B6DA1692A483}" srcOrd="5" destOrd="0" presId="urn:microsoft.com/office/officeart/2008/layout/LinedList"/>
    <dgm:cxn modelId="{3E620900-0AC8-4A4B-BE09-A1AFC942D82D}" type="presParOf" srcId="{B2D24678-5AE8-40D5-9C1E-B6DA1692A483}" destId="{73CC6345-5E31-4008-938C-EEDD774962B8}" srcOrd="0" destOrd="0" presId="urn:microsoft.com/office/officeart/2008/layout/LinedList"/>
    <dgm:cxn modelId="{1DCE2860-A7A5-4124-ABD3-046A06A0E07A}" type="presParOf" srcId="{B2D24678-5AE8-40D5-9C1E-B6DA1692A483}" destId="{4E012ECB-73D2-4686-858C-0139CFDE5CE3}" srcOrd="1" destOrd="0" presId="urn:microsoft.com/office/officeart/2008/layout/LinedList"/>
    <dgm:cxn modelId="{4D06CC46-D1D3-4C5E-A71C-89CEE2619F06}" type="presParOf" srcId="{64F60D43-4CB5-4235-A3DA-69FCAB8D13E4}" destId="{ADD932E8-7AC1-421A-A12A-FFC2F64304F2}" srcOrd="6" destOrd="0" presId="urn:microsoft.com/office/officeart/2008/layout/LinedList"/>
    <dgm:cxn modelId="{9B7A50D4-BE3E-4C26-BA0F-3917E1AA0EE0}" type="presParOf" srcId="{64F60D43-4CB5-4235-A3DA-69FCAB8D13E4}" destId="{8C9EC6D9-AE83-4337-AA51-C61ED6E7E4EA}" srcOrd="7" destOrd="0" presId="urn:microsoft.com/office/officeart/2008/layout/LinedList"/>
    <dgm:cxn modelId="{CE4F95F4-E8FD-40FF-B6A7-7AB5E15C55E2}" type="presParOf" srcId="{8C9EC6D9-AE83-4337-AA51-C61ED6E7E4EA}" destId="{5073AC58-8A39-4679-B009-1E5ED1A7B905}" srcOrd="0" destOrd="0" presId="urn:microsoft.com/office/officeart/2008/layout/LinedList"/>
    <dgm:cxn modelId="{9DCC52A1-F962-4048-BD37-61E73B67B749}" type="presParOf" srcId="{8C9EC6D9-AE83-4337-AA51-C61ED6E7E4EA}" destId="{A1B1F61F-2CC1-40FF-B8A0-6A5DCF3B9FF1}" srcOrd="1" destOrd="0" presId="urn:microsoft.com/office/officeart/2008/layout/LinedList"/>
    <dgm:cxn modelId="{254F7E81-C26D-46A6-9E12-EDCD8EEFCD73}" type="presParOf" srcId="{64F60D43-4CB5-4235-A3DA-69FCAB8D13E4}" destId="{BB0D6523-71E7-4B81-8678-651C7309FC0B}" srcOrd="8" destOrd="0" presId="urn:microsoft.com/office/officeart/2008/layout/LinedList"/>
    <dgm:cxn modelId="{F4C4F95B-CD19-4A97-8FCD-01BC5E307EC6}" type="presParOf" srcId="{64F60D43-4CB5-4235-A3DA-69FCAB8D13E4}" destId="{B5DE4533-E5C1-4853-B884-872CFF561938}" srcOrd="9" destOrd="0" presId="urn:microsoft.com/office/officeart/2008/layout/LinedList"/>
    <dgm:cxn modelId="{A0CC1D7B-A9FC-4F90-8F9D-F1CBC270ED89}" type="presParOf" srcId="{B5DE4533-E5C1-4853-B884-872CFF561938}" destId="{A2DB4F63-D449-43E3-9D64-F99161F4410C}" srcOrd="0" destOrd="0" presId="urn:microsoft.com/office/officeart/2008/layout/LinedList"/>
    <dgm:cxn modelId="{FB17D100-DA41-473A-B8DA-A8E58088D3D2}" type="presParOf" srcId="{B5DE4533-E5C1-4853-B884-872CFF561938}" destId="{AA0351BC-ACC9-43B9-A5A1-ECC5812F1D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CE013-FA26-4F91-ACA4-BC99A35A4B0D}">
      <dsp:nvSpPr>
        <dsp:cNvPr id="0" name=""/>
        <dsp:cNvSpPr/>
      </dsp:nvSpPr>
      <dsp:spPr>
        <a:xfrm>
          <a:off x="0" y="617"/>
          <a:ext cx="625372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B34D2E-3EFF-494D-BA1F-1BB24C50FA9D}">
      <dsp:nvSpPr>
        <dsp:cNvPr id="0" name=""/>
        <dsp:cNvSpPr/>
      </dsp:nvSpPr>
      <dsp:spPr>
        <a:xfrm>
          <a:off x="0" y="617"/>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TEAM MEMBERS:</a:t>
          </a:r>
        </a:p>
      </dsp:txBody>
      <dsp:txXfrm>
        <a:off x="0" y="617"/>
        <a:ext cx="6253721" cy="1010987"/>
      </dsp:txXfrm>
    </dsp:sp>
    <dsp:sp modelId="{7BCF9B8D-1761-40BC-B1FB-09C968A3D39F}">
      <dsp:nvSpPr>
        <dsp:cNvPr id="0" name=""/>
        <dsp:cNvSpPr/>
      </dsp:nvSpPr>
      <dsp:spPr>
        <a:xfrm>
          <a:off x="0" y="1011604"/>
          <a:ext cx="625372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239E8-FA6F-482B-B006-AE5A1148AE09}">
      <dsp:nvSpPr>
        <dsp:cNvPr id="0" name=""/>
        <dsp:cNvSpPr/>
      </dsp:nvSpPr>
      <dsp:spPr>
        <a:xfrm>
          <a:off x="0" y="1011604"/>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A.WAZIL                   913021104042</a:t>
          </a:r>
          <a:endParaRPr lang="en-US" sz="3400" kern="1200"/>
        </a:p>
      </dsp:txBody>
      <dsp:txXfrm>
        <a:off x="0" y="1011604"/>
        <a:ext cx="6253721" cy="1010987"/>
      </dsp:txXfrm>
    </dsp:sp>
    <dsp:sp modelId="{AC71F254-68D7-4DD3-8303-25972A0AB767}">
      <dsp:nvSpPr>
        <dsp:cNvPr id="0" name=""/>
        <dsp:cNvSpPr/>
      </dsp:nvSpPr>
      <dsp:spPr>
        <a:xfrm>
          <a:off x="0" y="2022591"/>
          <a:ext cx="625372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C6345-5E31-4008-938C-EEDD774962B8}">
      <dsp:nvSpPr>
        <dsp:cNvPr id="0" name=""/>
        <dsp:cNvSpPr/>
      </dsp:nvSpPr>
      <dsp:spPr>
        <a:xfrm>
          <a:off x="0" y="2022591"/>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A.REVATHI               913021104025</a:t>
          </a:r>
          <a:endParaRPr lang="en-US" sz="3400" kern="1200"/>
        </a:p>
      </dsp:txBody>
      <dsp:txXfrm>
        <a:off x="0" y="2022591"/>
        <a:ext cx="6253721" cy="1010987"/>
      </dsp:txXfrm>
    </dsp:sp>
    <dsp:sp modelId="{ADD932E8-7AC1-421A-A12A-FFC2F64304F2}">
      <dsp:nvSpPr>
        <dsp:cNvPr id="0" name=""/>
        <dsp:cNvSpPr/>
      </dsp:nvSpPr>
      <dsp:spPr>
        <a:xfrm>
          <a:off x="0" y="3033578"/>
          <a:ext cx="625372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3AC58-8A39-4679-B009-1E5ED1A7B905}">
      <dsp:nvSpPr>
        <dsp:cNvPr id="0" name=""/>
        <dsp:cNvSpPr/>
      </dsp:nvSpPr>
      <dsp:spPr>
        <a:xfrm>
          <a:off x="0" y="3033578"/>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R.THIRUMAGAL      913021104036</a:t>
          </a:r>
          <a:endParaRPr lang="en-US" sz="3400" kern="1200"/>
        </a:p>
      </dsp:txBody>
      <dsp:txXfrm>
        <a:off x="0" y="3033578"/>
        <a:ext cx="6253721" cy="1010987"/>
      </dsp:txXfrm>
    </dsp:sp>
    <dsp:sp modelId="{BB0D6523-71E7-4B81-8678-651C7309FC0B}">
      <dsp:nvSpPr>
        <dsp:cNvPr id="0" name=""/>
        <dsp:cNvSpPr/>
      </dsp:nvSpPr>
      <dsp:spPr>
        <a:xfrm>
          <a:off x="0" y="4044565"/>
          <a:ext cx="625372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B4F63-D449-43E3-9D64-F99161F4410C}">
      <dsp:nvSpPr>
        <dsp:cNvPr id="0" name=""/>
        <dsp:cNvSpPr/>
      </dsp:nvSpPr>
      <dsp:spPr>
        <a:xfrm>
          <a:off x="0" y="4044565"/>
          <a:ext cx="6253721" cy="1010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R.NIVETHITHA        913021104018</a:t>
          </a:r>
          <a:endParaRPr lang="en-US" sz="3400" kern="1200"/>
        </a:p>
      </dsp:txBody>
      <dsp:txXfrm>
        <a:off x="0" y="4044565"/>
        <a:ext cx="6253721" cy="10109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7BAB-9D9E-3CE1-0018-6A7F13351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4FA3D1-9734-4781-57A3-277C2FAC3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B3E1DC-2ABC-DF0E-FF7F-7940E5FC2F75}"/>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3A597887-5885-20A9-C114-A56212FA0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6FCD2-FD12-ABAF-FF29-177381EF0FD2}"/>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60440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1CA8-8A86-7C7E-954C-15E6DAAC3A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4A933-729E-D970-37AD-7D9966644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C8C0C-4AC3-FAAE-F3DC-50F805372202}"/>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2F236B5C-3131-3EA2-CA38-EA8DA8536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6D981-B768-8DF0-C8E9-7A677FBFE9CE}"/>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92910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FAEDA-9A40-6668-787A-CF70EA7D4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223D15-CF91-CC00-290E-84385F25C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A4F7E-8EDC-C911-56B3-89C6D3CDF517}"/>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4E959A19-E2FD-48D3-8913-F3D937283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982F3-A0CC-4D29-B5F4-349525455410}"/>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2596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5A3C-59C8-C222-3704-AC2A4412F0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DB148-6970-C950-06B5-4430B2EE9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39D4C-0A27-2062-1313-3F3643236F2D}"/>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AAE615D6-82DC-3453-5E32-3C09EF0CD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28061-4C2E-93E6-EA0F-87BAE23D3554}"/>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4654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9E6E-C6FE-FAD5-142F-B6DF87C9C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C5817-60DE-B3C8-4C89-6015D4725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D73AD9-0C0A-0558-71C2-015757D2D848}"/>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F2005923-8B55-3D8F-43D6-4E31B7A8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1A278-FEC6-DDCF-483E-CC56ACEDB3A1}"/>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138069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E081-E29F-3F2C-2058-668634686D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CBC30-8605-C81F-4F00-5403D94AD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7C074-C93E-E7AA-8B01-940E968C8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B25F2F-46A7-4FBF-F606-6578CEA82644}"/>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6" name="Footer Placeholder 5">
            <a:extLst>
              <a:ext uri="{FF2B5EF4-FFF2-40B4-BE49-F238E27FC236}">
                <a16:creationId xmlns:a16="http://schemas.microsoft.com/office/drawing/2014/main" id="{303446EC-88A4-70AC-C466-53C5E00F3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35467-B062-F805-2F83-ED62A066D096}"/>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7381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BF71-2D2E-69C4-DF6D-1F88DF5BEC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B9D38D-8080-43B7-5073-40BBA3330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0B7A4-E4BE-C40A-4FF5-9D775106B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14985-AC92-FDB1-FD0A-3624A197A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79229-216A-06E7-D98C-275D7CDFC7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27C8A3-1B3E-7954-F732-8DC12DC9443A}"/>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8" name="Footer Placeholder 7">
            <a:extLst>
              <a:ext uri="{FF2B5EF4-FFF2-40B4-BE49-F238E27FC236}">
                <a16:creationId xmlns:a16="http://schemas.microsoft.com/office/drawing/2014/main" id="{1151A2B7-5B75-59D6-8525-0A9EE3DE8F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8C79C5-7626-D7DE-E273-246271DEF835}"/>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422822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862-628E-0590-2379-62D543BA94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C93286-B494-1B1D-5172-710B6787D59B}"/>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4" name="Footer Placeholder 3">
            <a:extLst>
              <a:ext uri="{FF2B5EF4-FFF2-40B4-BE49-F238E27FC236}">
                <a16:creationId xmlns:a16="http://schemas.microsoft.com/office/drawing/2014/main" id="{47355084-C5C0-444A-D647-817D826D78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FA0ABE-5ED5-C211-0EAC-287727AE2F4A}"/>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3639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2F722-F0E6-FB1A-1EAF-BB9A88AA1388}"/>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3" name="Footer Placeholder 2">
            <a:extLst>
              <a:ext uri="{FF2B5EF4-FFF2-40B4-BE49-F238E27FC236}">
                <a16:creationId xmlns:a16="http://schemas.microsoft.com/office/drawing/2014/main" id="{78FB3040-18CB-23AD-D170-37DF6DC0FC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989A05-5F7D-2454-DC32-FA87F4AE61E9}"/>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549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DAD3-1413-67B2-A50C-DAF7C7019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1F4A82-7A28-B84B-0075-7E47B30D9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345DF-EC3D-8B56-B0AA-5FE1EA15D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A86C8-4075-9BA5-C8AE-EAB09F098A85}"/>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6" name="Footer Placeholder 5">
            <a:extLst>
              <a:ext uri="{FF2B5EF4-FFF2-40B4-BE49-F238E27FC236}">
                <a16:creationId xmlns:a16="http://schemas.microsoft.com/office/drawing/2014/main" id="{09F98961-EEF7-5AE6-E5D9-2E3ABD3F5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0035C-DB48-06ED-0061-54029137BC1A}"/>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32317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F31F-4CE5-0D1E-2579-020BD795F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7B37BC-5161-CBF1-A12B-D5319FC9C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F2AA39-E48B-9835-1590-1C8C52076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6A375-CADF-E4A9-F0CE-BF8434BE8DD0}"/>
              </a:ext>
            </a:extLst>
          </p:cNvPr>
          <p:cNvSpPr>
            <a:spLocks noGrp="1"/>
          </p:cNvSpPr>
          <p:nvPr>
            <p:ph type="dt" sz="half" idx="10"/>
          </p:nvPr>
        </p:nvSpPr>
        <p:spPr/>
        <p:txBody>
          <a:bodyPr/>
          <a:lstStyle/>
          <a:p>
            <a:fld id="{47AE9C77-6F84-4D35-BE59-2986F9E25AB8}" type="datetimeFigureOut">
              <a:rPr lang="en-IN" smtClean="0"/>
              <a:t>26-10-2023</a:t>
            </a:fld>
            <a:endParaRPr lang="en-IN"/>
          </a:p>
        </p:txBody>
      </p:sp>
      <p:sp>
        <p:nvSpPr>
          <p:cNvPr id="6" name="Footer Placeholder 5">
            <a:extLst>
              <a:ext uri="{FF2B5EF4-FFF2-40B4-BE49-F238E27FC236}">
                <a16:creationId xmlns:a16="http://schemas.microsoft.com/office/drawing/2014/main" id="{7D4BE216-699E-F6F8-FAB9-3A29B3313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28150-57B8-A6F0-AD8E-62B0B341BF77}"/>
              </a:ext>
            </a:extLst>
          </p:cNvPr>
          <p:cNvSpPr>
            <a:spLocks noGrp="1"/>
          </p:cNvSpPr>
          <p:nvPr>
            <p:ph type="sldNum" sz="quarter" idx="12"/>
          </p:nvPr>
        </p:nvSpPr>
        <p:spPr/>
        <p:txBody>
          <a:bodyPr/>
          <a:lstStyle/>
          <a:p>
            <a:fld id="{4A8D29FB-B770-4804-A86C-B4CD53D20F98}" type="slidenum">
              <a:rPr lang="en-IN" smtClean="0"/>
              <a:t>‹#›</a:t>
            </a:fld>
            <a:endParaRPr lang="en-IN"/>
          </a:p>
        </p:txBody>
      </p:sp>
    </p:spTree>
    <p:extLst>
      <p:ext uri="{BB962C8B-B14F-4D97-AF65-F5344CB8AC3E}">
        <p14:creationId xmlns:p14="http://schemas.microsoft.com/office/powerpoint/2010/main" val="208608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A4EB5-10C4-F969-A45F-E9C51D37D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D1B09-A449-0D7F-6C32-02A763953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F3042-8F49-FBCE-CCD5-E2A494C5A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E9C77-6F84-4D35-BE59-2986F9E25AB8}" type="datetimeFigureOut">
              <a:rPr lang="en-IN" smtClean="0"/>
              <a:t>26-10-2023</a:t>
            </a:fld>
            <a:endParaRPr lang="en-IN"/>
          </a:p>
        </p:txBody>
      </p:sp>
      <p:sp>
        <p:nvSpPr>
          <p:cNvPr id="5" name="Footer Placeholder 4">
            <a:extLst>
              <a:ext uri="{FF2B5EF4-FFF2-40B4-BE49-F238E27FC236}">
                <a16:creationId xmlns:a16="http://schemas.microsoft.com/office/drawing/2014/main" id="{5D7A25EB-1062-9776-8540-B0E8D1AAC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1EDBA9-03BB-3209-FD93-931BC338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D29FB-B770-4804-A86C-B4CD53D20F98}" type="slidenum">
              <a:rPr lang="en-IN" smtClean="0"/>
              <a:t>‹#›</a:t>
            </a:fld>
            <a:endParaRPr lang="en-IN"/>
          </a:p>
        </p:txBody>
      </p:sp>
    </p:spTree>
    <p:extLst>
      <p:ext uri="{BB962C8B-B14F-4D97-AF65-F5344CB8AC3E}">
        <p14:creationId xmlns:p14="http://schemas.microsoft.com/office/powerpoint/2010/main" val="2705865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 name="Straight Connector 1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6" name="Oval 65">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0" name="Straight Connector 3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ED1D02D-4733-955E-B015-38995E989DE0}"/>
              </a:ext>
            </a:extLst>
          </p:cNvPr>
          <p:cNvSpPr>
            <a:spLocks noGrp="1"/>
          </p:cNvSpPr>
          <p:nvPr>
            <p:ph type="title"/>
          </p:nvPr>
        </p:nvSpPr>
        <p:spPr>
          <a:xfrm>
            <a:off x="285457" y="495992"/>
            <a:ext cx="4540619" cy="5638831"/>
          </a:xfrm>
          <a:noFill/>
        </p:spPr>
        <p:txBody>
          <a:bodyPr vert="horz" lIns="91440" tIns="45720" rIns="91440" bIns="45720" rtlCol="0" anchor="ctr">
            <a:normAutofit/>
          </a:bodyPr>
          <a:lstStyle/>
          <a:p>
            <a:r>
              <a:rPr lang="en-US" sz="3600" kern="1200" dirty="0">
                <a:solidFill>
                  <a:schemeClr val="tx1"/>
                </a:solidFill>
                <a:latin typeface="+mj-lt"/>
                <a:ea typeface="+mj-ea"/>
                <a:cs typeface="+mj-cs"/>
              </a:rPr>
              <a:t>PROJECT</a:t>
            </a:r>
            <a:r>
              <a:rPr lang="en-US" sz="3600" dirty="0"/>
              <a:t> TITLE:  </a:t>
            </a:r>
            <a:r>
              <a:rPr lang="en-US" sz="3600" kern="1200" dirty="0">
                <a:solidFill>
                  <a:schemeClr val="tx1"/>
                </a:solidFill>
                <a:latin typeface="+mj-lt"/>
                <a:ea typeface="+mj-ea"/>
                <a:cs typeface="+mj-cs"/>
              </a:rPr>
              <a:t> SMART PARKING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PHASE 4:</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DEVELOPMENT PART 2</a:t>
            </a:r>
          </a:p>
        </p:txBody>
      </p:sp>
      <p:graphicFrame>
        <p:nvGraphicFramePr>
          <p:cNvPr id="7" name="TextBox 4">
            <a:extLst>
              <a:ext uri="{FF2B5EF4-FFF2-40B4-BE49-F238E27FC236}">
                <a16:creationId xmlns:a16="http://schemas.microsoft.com/office/drawing/2014/main" id="{4B3FEF46-E134-3744-37B6-8C9DC3D30EAB}"/>
              </a:ext>
            </a:extLst>
          </p:cNvPr>
          <p:cNvGraphicFramePr/>
          <p:nvPr>
            <p:extLst>
              <p:ext uri="{D42A27DB-BD31-4B8C-83A1-F6EECF244321}">
                <p14:modId xmlns:p14="http://schemas.microsoft.com/office/powerpoint/2010/main" val="213309537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09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436443-8A53-3E94-10DD-F66ECBDA67C5}"/>
              </a:ext>
            </a:extLst>
          </p:cNvPr>
          <p:cNvSpPr txBox="1"/>
          <p:nvPr/>
        </p:nvSpPr>
        <p:spPr>
          <a:xfrm>
            <a:off x="838199" y="1093788"/>
            <a:ext cx="10506455" cy="2967208"/>
          </a:xfrm>
          <a:prstGeom prst="rect">
            <a:avLst/>
          </a:prstGeom>
        </p:spPr>
        <p:style>
          <a:lnRef idx="0">
            <a:scrgbClr r="0" g="0" b="0"/>
          </a:lnRef>
          <a:fillRef idx="0">
            <a:scrgbClr r="0" g="0" b="0"/>
          </a:fillRef>
          <a:effectRef idx="0">
            <a:scrgbClr r="0" g="0" b="0"/>
          </a:effectRef>
          <a:fontRef idx="minor">
            <a:schemeClr val="accent5"/>
          </a:fontRef>
        </p:style>
        <p:txBody>
          <a:bodyPr vert="horz" lIns="91440" tIns="45720" rIns="91440" bIns="45720" rtlCol="0" anchor="b">
            <a:normAutofit/>
          </a:bodyPr>
          <a:lstStyle/>
          <a:p>
            <a:pPr>
              <a:lnSpc>
                <a:spcPct val="90000"/>
              </a:lnSpc>
              <a:spcBef>
                <a:spcPct val="0"/>
              </a:spcBef>
              <a:spcAft>
                <a:spcPts val="600"/>
              </a:spcAft>
            </a:pPr>
            <a:r>
              <a:rPr lang="en-US" sz="8000" kern="1200">
                <a:ln w="0"/>
                <a:solidFill>
                  <a:schemeClr val="tx1"/>
                </a:solidFill>
                <a:effectLst>
                  <a:reflection blurRad="6350" stA="53000" endA="300" endPos="35500" dir="5400000" sy="-90000" algn="bl" rotWithShape="0"/>
                </a:effectLst>
                <a:latin typeface="+mj-lt"/>
                <a:ea typeface="+mj-ea"/>
                <a:cs typeface="+mj-cs"/>
              </a:rPr>
              <a:t>Thank You</a:t>
            </a:r>
            <a:endParaRPr lang="en-US" sz="8000" kern="1200" dirty="0">
              <a:ln w="0"/>
              <a:solidFill>
                <a:schemeClr val="tx1"/>
              </a:solidFill>
              <a:effectLst>
                <a:reflection blurRad="6350" stA="53000" endA="300" endPos="35500" dir="5400000" sy="-90000" algn="bl" rotWithShape="0"/>
              </a:effectLst>
              <a:latin typeface="+mj-lt"/>
              <a:ea typeface="+mj-ea"/>
              <a:cs typeface="+mj-cs"/>
            </a:endParaRPr>
          </a:p>
        </p:txBody>
      </p:sp>
      <p:sp>
        <p:nvSpPr>
          <p:cNvPr id="71" name="Rectangle 7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89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A86C-4E62-D01A-22EA-A8EDD9E772B7}"/>
              </a:ext>
            </a:extLst>
          </p:cNvPr>
          <p:cNvSpPr>
            <a:spLocks noGrp="1"/>
          </p:cNvSpPr>
          <p:nvPr>
            <p:ph type="title"/>
          </p:nvPr>
        </p:nvSpPr>
        <p:spPr>
          <a:xfrm>
            <a:off x="838200" y="365126"/>
            <a:ext cx="10515600" cy="740344"/>
          </a:xfrm>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2DF68C4B-5E09-D43C-6AFF-3223B47D268A}"/>
              </a:ext>
            </a:extLst>
          </p:cNvPr>
          <p:cNvSpPr>
            <a:spLocks noGrp="1"/>
          </p:cNvSpPr>
          <p:nvPr>
            <p:ph idx="1"/>
          </p:nvPr>
        </p:nvSpPr>
        <p:spPr>
          <a:xfrm>
            <a:off x="838200" y="1214651"/>
            <a:ext cx="10515600" cy="4962312"/>
          </a:xfrm>
        </p:spPr>
        <p:txBody>
          <a:bodyPr>
            <a:normAutofit lnSpcReduction="10000"/>
          </a:bodyPr>
          <a:lstStyle/>
          <a:p>
            <a:pPr marL="342900" marR="82550" lvl="0" indent="-342900" algn="just">
              <a:lnSpc>
                <a:spcPct val="106000"/>
              </a:lnSpc>
              <a:spcBef>
                <a:spcPts val="305"/>
              </a:spcBef>
              <a:spcAft>
                <a:spcPts val="0"/>
              </a:spcAft>
              <a:buFont typeface="Symbol" panose="05050102010706020507" pitchFamily="18" charset="2"/>
              <a:buChar char=""/>
            </a:pPr>
            <a:r>
              <a:rPr lang="en-US" sz="2800">
                <a:effectLst/>
                <a:latin typeface="Cambria" panose="02040503050406030204" pitchFamily="18" charset="0"/>
                <a:ea typeface="Cambria" panose="02040503050406030204" pitchFamily="18" charset="0"/>
                <a:cs typeface="Cambria" panose="02040503050406030204" pitchFamily="18" charset="0"/>
              </a:rPr>
              <a:t>The introduction of automated, digitized, and smart factors into parking systems can</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improve labor costs, user efficiency, and management. Among these improvements, smart</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factors are the most anticipated innovation. </a:t>
            </a:r>
            <a:endParaRPr lang="en-IN" sz="2000">
              <a:effectLst/>
              <a:latin typeface="Cambria" panose="02040503050406030204" pitchFamily="18" charset="0"/>
              <a:ea typeface="Cambria" panose="02040503050406030204" pitchFamily="18" charset="0"/>
              <a:cs typeface="Cambria" panose="02040503050406030204" pitchFamily="18" charset="0"/>
            </a:endParaRPr>
          </a:p>
          <a:p>
            <a:pPr marL="342900" marR="82550" lvl="0" indent="-342900" algn="just">
              <a:lnSpc>
                <a:spcPct val="106000"/>
              </a:lnSpc>
              <a:spcBef>
                <a:spcPts val="305"/>
              </a:spcBef>
              <a:spcAft>
                <a:spcPts val="0"/>
              </a:spcAft>
              <a:buFont typeface="Symbol" panose="05050102010706020507" pitchFamily="18" charset="2"/>
              <a:buChar char=""/>
            </a:pPr>
            <a:r>
              <a:rPr lang="en-US" sz="2800">
                <a:effectLst/>
                <a:latin typeface="Cambria" panose="02040503050406030204" pitchFamily="18" charset="0"/>
                <a:ea typeface="Cambria" panose="02040503050406030204" pitchFamily="18" charset="0"/>
                <a:cs typeface="Cambria" panose="02040503050406030204" pitchFamily="18" charset="0"/>
              </a:rPr>
              <a:t>Equipped with network sensing and camera</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monitoring in the parking space, a smart parking management system (or so-called smart</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parking system) can transmit the on-site conditions instantly to the central control in order</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to</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sense</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various</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abnormalities,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alleviate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real-time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problems,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and</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guide</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vehicles,</a:t>
            </a:r>
            <a:r>
              <a:rPr lang="en-US" sz="2800" spc="220">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based</a:t>
            </a:r>
            <a:r>
              <a:rPr lang="en-US" sz="2800" spc="5">
                <a:effectLst/>
                <a:latin typeface="Cambria" panose="02040503050406030204" pitchFamily="18" charset="0"/>
                <a:ea typeface="Cambria" panose="02040503050406030204" pitchFamily="18" charset="0"/>
                <a:cs typeface="Cambria" panose="02040503050406030204" pitchFamily="18" charset="0"/>
              </a:rPr>
              <a:t> </a:t>
            </a:r>
            <a:r>
              <a:rPr lang="en-US" sz="2800">
                <a:effectLst/>
                <a:latin typeface="Cambria" panose="02040503050406030204" pitchFamily="18" charset="0"/>
                <a:ea typeface="Cambria" panose="02040503050406030204" pitchFamily="18" charset="0"/>
                <a:cs typeface="Cambria" panose="02040503050406030204" pitchFamily="18" charset="0"/>
              </a:rPr>
              <a:t>on management viewpoints, to assist in the control of parking access.</a:t>
            </a:r>
            <a:endParaRPr lang="en-IN" sz="200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22020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4EDBD-3BFE-4BFD-F167-46E03760D2BA}"/>
              </a:ext>
            </a:extLst>
          </p:cNvPr>
          <p:cNvSpPr txBox="1"/>
          <p:nvPr/>
        </p:nvSpPr>
        <p:spPr>
          <a:xfrm>
            <a:off x="491319" y="245660"/>
            <a:ext cx="10522424" cy="584775"/>
          </a:xfrm>
          <a:prstGeom prst="rect">
            <a:avLst/>
          </a:prstGeom>
          <a:noFill/>
        </p:spPr>
        <p:txBody>
          <a:bodyPr wrap="square" rtlCol="0">
            <a:spAutoFit/>
          </a:bodyPr>
          <a:lstStyle/>
          <a:p>
            <a:r>
              <a:rPr lang="en-US" sz="3200">
                <a:latin typeface="+mj-lt"/>
              </a:rPr>
              <a:t>TINKERCAD</a:t>
            </a:r>
            <a:endParaRPr lang="en-IN" sz="3200" dirty="0">
              <a:latin typeface="+mj-lt"/>
            </a:endParaRPr>
          </a:p>
        </p:txBody>
      </p:sp>
      <p:sp>
        <p:nvSpPr>
          <p:cNvPr id="5" name="TextBox 4">
            <a:extLst>
              <a:ext uri="{FF2B5EF4-FFF2-40B4-BE49-F238E27FC236}">
                <a16:creationId xmlns:a16="http://schemas.microsoft.com/office/drawing/2014/main" id="{3E43DB4D-16F7-D185-5695-E28C8E076A34}"/>
              </a:ext>
            </a:extLst>
          </p:cNvPr>
          <p:cNvSpPr txBox="1"/>
          <p:nvPr/>
        </p:nvSpPr>
        <p:spPr>
          <a:xfrm>
            <a:off x="682388" y="1296536"/>
            <a:ext cx="10331355" cy="1815882"/>
          </a:xfrm>
          <a:prstGeom prst="rect">
            <a:avLst/>
          </a:prstGeom>
          <a:noFill/>
        </p:spPr>
        <p:txBody>
          <a:bodyPr wrap="square" rtlCol="0">
            <a:spAutoFit/>
          </a:bodyPr>
          <a:lstStyle/>
          <a:p>
            <a:r>
              <a:rPr lang="en-US" sz="2800">
                <a:latin typeface="Cambria" panose="02040503050406030204" pitchFamily="18" charset="0"/>
                <a:ea typeface="Cambria" panose="02040503050406030204" pitchFamily="18" charset="0"/>
              </a:rPr>
              <a:t>Tinkercad Circuits is a free online service for creating basic 3D shapes and developing digital prototypes of electronic components.These prototypes can include basic circuits with LED lights, buzzers, switches, and even light sensors.</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20D14B0-6398-66E5-498A-7CD9CA965CCD}"/>
              </a:ext>
            </a:extLst>
          </p:cNvPr>
          <p:cNvSpPr txBox="1"/>
          <p:nvPr/>
        </p:nvSpPr>
        <p:spPr>
          <a:xfrm>
            <a:off x="491319" y="3290089"/>
            <a:ext cx="7956645" cy="584775"/>
          </a:xfrm>
          <a:prstGeom prst="rect">
            <a:avLst/>
          </a:prstGeom>
          <a:noFill/>
        </p:spPr>
        <p:txBody>
          <a:bodyPr wrap="square" rtlCol="0">
            <a:spAutoFit/>
          </a:bodyPr>
          <a:lstStyle/>
          <a:p>
            <a:r>
              <a:rPr lang="en-US" sz="3200">
                <a:latin typeface="+mj-lt"/>
              </a:rPr>
              <a:t>COMPONENTS REQUIRED</a:t>
            </a:r>
            <a:endParaRPr lang="en-IN" sz="3200" dirty="0">
              <a:latin typeface="+mj-lt"/>
            </a:endParaRPr>
          </a:p>
        </p:txBody>
      </p:sp>
      <p:sp>
        <p:nvSpPr>
          <p:cNvPr id="8" name="TextBox 7">
            <a:extLst>
              <a:ext uri="{FF2B5EF4-FFF2-40B4-BE49-F238E27FC236}">
                <a16:creationId xmlns:a16="http://schemas.microsoft.com/office/drawing/2014/main" id="{C2271BEB-9A0A-928A-F8A0-481D2B81062F}"/>
              </a:ext>
            </a:extLst>
          </p:cNvPr>
          <p:cNvSpPr txBox="1"/>
          <p:nvPr/>
        </p:nvSpPr>
        <p:spPr>
          <a:xfrm>
            <a:off x="682389" y="4026090"/>
            <a:ext cx="11313994" cy="1815882"/>
          </a:xfrm>
          <a:prstGeom prst="rect">
            <a:avLst/>
          </a:prstGeom>
          <a:noFill/>
        </p:spPr>
        <p:txBody>
          <a:bodyPr wrap="square" rtlCol="0">
            <a:spAutoFit/>
          </a:bodyPr>
          <a:lstStyle/>
          <a:p>
            <a:pPr marL="342900" indent="-342900">
              <a:buFont typeface="+mj-lt"/>
              <a:buAutoNum type="arabicPeriod"/>
            </a:pPr>
            <a:r>
              <a:rPr lang="en-US" sz="2800">
                <a:latin typeface="Cambria" panose="02040503050406030204" pitchFamily="18" charset="0"/>
                <a:ea typeface="Cambria" panose="02040503050406030204" pitchFamily="18" charset="0"/>
              </a:rPr>
              <a:t>Arduino UNO(microcontroller)</a:t>
            </a:r>
          </a:p>
          <a:p>
            <a:pPr marL="342900" indent="-342900">
              <a:buFont typeface="+mj-lt"/>
              <a:buAutoNum type="arabicPeriod"/>
            </a:pPr>
            <a:r>
              <a:rPr lang="en-IN" sz="2800">
                <a:latin typeface="Cambria" panose="02040503050406030204" pitchFamily="18" charset="0"/>
                <a:ea typeface="Cambria" panose="02040503050406030204" pitchFamily="18" charset="0"/>
              </a:rPr>
              <a:t>Ultrasonic Wave Sensor</a:t>
            </a:r>
          </a:p>
          <a:p>
            <a:pPr marL="342900" indent="-342900">
              <a:buFont typeface="+mj-lt"/>
              <a:buAutoNum type="arabicPeriod"/>
            </a:pPr>
            <a:r>
              <a:rPr lang="en-IN" sz="2800">
                <a:latin typeface="Cambria" panose="02040503050406030204" pitchFamily="18" charset="0"/>
                <a:ea typeface="Cambria" panose="02040503050406030204" pitchFamily="18" charset="0"/>
              </a:rPr>
              <a:t>Bread Board</a:t>
            </a:r>
          </a:p>
          <a:p>
            <a:pPr marL="342900" indent="-342900">
              <a:buFont typeface="+mj-lt"/>
              <a:buAutoNum type="arabicPeriod"/>
            </a:pP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1668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5C79-0144-89C7-BD5A-9204008D019E}"/>
              </a:ext>
            </a:extLst>
          </p:cNvPr>
          <p:cNvSpPr>
            <a:spLocks noGrp="1"/>
          </p:cNvSpPr>
          <p:nvPr>
            <p:ph type="title"/>
          </p:nvPr>
        </p:nvSpPr>
        <p:spPr>
          <a:xfrm>
            <a:off x="838200" y="365125"/>
            <a:ext cx="10515600" cy="794935"/>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F65E89E-F464-098C-91FD-3D331905A1A2}"/>
              </a:ext>
            </a:extLst>
          </p:cNvPr>
          <p:cNvSpPr>
            <a:spLocks noGrp="1"/>
          </p:cNvSpPr>
          <p:nvPr>
            <p:ph idx="1"/>
          </p:nvPr>
        </p:nvSpPr>
        <p:spPr>
          <a:xfrm>
            <a:off x="838200" y="1160060"/>
            <a:ext cx="10515600" cy="5016903"/>
          </a:xfrm>
        </p:spPr>
        <p:txBody>
          <a:bodyPr/>
          <a:lstStyle/>
          <a:p>
            <a:r>
              <a:rPr lang="en-US" b="0" i="0" dirty="0">
                <a:solidFill>
                  <a:srgbClr val="111111"/>
                </a:solidFill>
                <a:effectLst/>
                <a:latin typeface="Cambria" panose="02040503050406030204" pitchFamily="18" charset="0"/>
                <a:ea typeface="Cambria" panose="02040503050406030204" pitchFamily="18" charset="0"/>
              </a:rPr>
              <a:t>smart parking system using an </a:t>
            </a:r>
            <a:r>
              <a:rPr lang="en-US" b="1" i="0" dirty="0">
                <a:solidFill>
                  <a:srgbClr val="111111"/>
                </a:solidFill>
                <a:effectLst/>
                <a:latin typeface="Cambria" panose="02040503050406030204" pitchFamily="18" charset="0"/>
                <a:ea typeface="Cambria" panose="02040503050406030204" pitchFamily="18" charset="0"/>
              </a:rPr>
              <a:t>Arduino circuit board</a:t>
            </a:r>
            <a:r>
              <a:rPr lang="en-US" b="0" i="0" dirty="0">
                <a:solidFill>
                  <a:srgbClr val="111111"/>
                </a:solidFill>
                <a:effectLst/>
                <a:latin typeface="Cambria" panose="02040503050406030204" pitchFamily="18" charset="0"/>
                <a:ea typeface="Cambria" panose="02040503050406030204" pitchFamily="18" charset="0"/>
              </a:rPr>
              <a:t>, you will need to use sensors to detect the presence of vehicles in each parking space. You can use </a:t>
            </a:r>
            <a:r>
              <a:rPr lang="en-US" b="1" i="0" dirty="0">
                <a:solidFill>
                  <a:srgbClr val="111111"/>
                </a:solidFill>
                <a:effectLst/>
                <a:latin typeface="Cambria" panose="02040503050406030204" pitchFamily="18" charset="0"/>
                <a:ea typeface="Cambria" panose="02040503050406030204" pitchFamily="18" charset="0"/>
              </a:rPr>
              <a:t>infrared (IR) sensors</a:t>
            </a:r>
            <a:r>
              <a:rPr lang="en-US" b="0" i="0" dirty="0">
                <a:solidFill>
                  <a:srgbClr val="111111"/>
                </a:solidFill>
                <a:effectLst/>
                <a:latin typeface="Cambria" panose="02040503050406030204" pitchFamily="18" charset="0"/>
                <a:ea typeface="Cambria" panose="02040503050406030204" pitchFamily="18" charset="0"/>
              </a:rPr>
              <a:t> to detect the presence of a vehicle in a parking space. When a vehicle enters or leaves a parking space, the sensor will send a signal to the Arduino board, which will then update the status of that parking space in real-time.</a:t>
            </a:r>
          </a:p>
          <a:p>
            <a:r>
              <a:rPr lang="en-US" b="0" i="0" dirty="0">
                <a:solidFill>
                  <a:srgbClr val="111111"/>
                </a:solidFill>
                <a:effectLst/>
                <a:latin typeface="-apple-system"/>
              </a:rPr>
              <a:t>To make the system more user-friendly, you can use an </a:t>
            </a:r>
            <a:r>
              <a:rPr lang="en-US" b="1" i="0" dirty="0">
                <a:solidFill>
                  <a:srgbClr val="111111"/>
                </a:solidFill>
                <a:effectLst/>
                <a:latin typeface="-apple-system"/>
              </a:rPr>
              <a:t>LCD display</a:t>
            </a:r>
            <a:r>
              <a:rPr lang="en-US" b="0" i="0" dirty="0">
                <a:solidFill>
                  <a:srgbClr val="111111"/>
                </a:solidFill>
                <a:effectLst/>
                <a:latin typeface="-apple-system"/>
              </a:rPr>
              <a:t> to show drivers which parking spaces are available. You can also use a </a:t>
            </a:r>
            <a:r>
              <a:rPr lang="en-US" b="1" i="0" dirty="0">
                <a:solidFill>
                  <a:srgbClr val="111111"/>
                </a:solidFill>
                <a:effectLst/>
                <a:latin typeface="-apple-system"/>
              </a:rPr>
              <a:t>servo motor</a:t>
            </a:r>
            <a:r>
              <a:rPr lang="en-US" b="0" i="0" dirty="0">
                <a:solidFill>
                  <a:srgbClr val="111111"/>
                </a:solidFill>
                <a:effectLst/>
                <a:latin typeface="-apple-system"/>
              </a:rPr>
              <a:t> to control the opening and closing of the entry and exit gates.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104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ircuit board&#10;&#10;Description automatically generated">
            <a:extLst>
              <a:ext uri="{FF2B5EF4-FFF2-40B4-BE49-F238E27FC236}">
                <a16:creationId xmlns:a16="http://schemas.microsoft.com/office/drawing/2014/main" id="{88BA1D95-27AD-47D3-3B0A-9CB064BFAF3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873456"/>
            <a:ext cx="12192000" cy="5255455"/>
          </a:xfrm>
          <a:prstGeom prst="rect">
            <a:avLst/>
          </a:prstGeom>
        </p:spPr>
      </p:pic>
      <p:sp>
        <p:nvSpPr>
          <p:cNvPr id="4" name="TextBox 3">
            <a:extLst>
              <a:ext uri="{FF2B5EF4-FFF2-40B4-BE49-F238E27FC236}">
                <a16:creationId xmlns:a16="http://schemas.microsoft.com/office/drawing/2014/main" id="{D4766EFF-3CBF-A7A0-2294-7CC4D4645C24}"/>
              </a:ext>
            </a:extLst>
          </p:cNvPr>
          <p:cNvSpPr txBox="1"/>
          <p:nvPr/>
        </p:nvSpPr>
        <p:spPr>
          <a:xfrm>
            <a:off x="3766782" y="1460311"/>
            <a:ext cx="11600597" cy="707886"/>
          </a:xfrm>
          <a:prstGeom prst="rect">
            <a:avLst/>
          </a:prstGeom>
          <a:noFill/>
        </p:spPr>
        <p:txBody>
          <a:bodyPr wrap="square" rtlCol="0">
            <a:spAutoFit/>
          </a:bodyPr>
          <a:lstStyle/>
          <a:p>
            <a:pPr algn="ctr"/>
            <a:r>
              <a:rPr lang="en-US" sz="4000" dirty="0">
                <a:latin typeface="ADLaM Display" panose="020F0502020204030204" pitchFamily="2" charset="0"/>
                <a:ea typeface="ADLaM Display" panose="020F0502020204030204" pitchFamily="2" charset="0"/>
                <a:cs typeface="ADLaM Display" panose="020F0502020204030204" pitchFamily="2" charset="0"/>
              </a:rPr>
              <a:t>CIRCUIT DIAGRAM</a:t>
            </a:r>
            <a:endParaRPr lang="en-IN" sz="400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74572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A1A7E-4892-60B5-11BD-87574A5EE12F}"/>
              </a:ext>
            </a:extLst>
          </p:cNvPr>
          <p:cNvSpPr txBox="1"/>
          <p:nvPr/>
        </p:nvSpPr>
        <p:spPr>
          <a:xfrm>
            <a:off x="172871" y="225415"/>
            <a:ext cx="11482317" cy="6632585"/>
          </a:xfrm>
          <a:prstGeom prst="rect">
            <a:avLst/>
          </a:prstGeom>
          <a:noFill/>
        </p:spPr>
        <p:txBody>
          <a:bodyPr wrap="square" rtlCol="0">
            <a:spAutoFit/>
          </a:bodyPr>
          <a:lstStyle/>
          <a:p>
            <a:r>
              <a:rPr lang="en-IN" sz="1700"/>
              <a:t>const int pingPin = 7;</a:t>
            </a:r>
          </a:p>
          <a:p>
            <a:r>
              <a:rPr lang="en-IN" sz="1700"/>
              <a:t>int redled = 11;</a:t>
            </a:r>
          </a:p>
          <a:p>
            <a:r>
              <a:rPr lang="en-IN" sz="1700"/>
              <a:t>int blueled = 10;</a:t>
            </a:r>
          </a:p>
          <a:p>
            <a:r>
              <a:rPr lang="en-IN" sz="1700"/>
              <a:t>int greenled = 9;</a:t>
            </a:r>
          </a:p>
          <a:p>
            <a:endParaRPr lang="en-IN" sz="1700"/>
          </a:p>
          <a:p>
            <a:r>
              <a:rPr lang="en-IN" sz="1700"/>
              <a:t>void setup() {</a:t>
            </a:r>
          </a:p>
          <a:p>
            <a:r>
              <a:rPr lang="en-IN" sz="1700"/>
              <a:t>  pinMode(redled,OUTPUT);</a:t>
            </a:r>
          </a:p>
          <a:p>
            <a:r>
              <a:rPr lang="en-IN" sz="1700"/>
              <a:t>  pinMode(blueled,OUTPUT);</a:t>
            </a:r>
          </a:p>
          <a:p>
            <a:r>
              <a:rPr lang="en-IN" sz="1700"/>
              <a:t>  pinMode(greenled,OUTPUT);</a:t>
            </a:r>
          </a:p>
          <a:p>
            <a:r>
              <a:rPr lang="en-IN" sz="1700"/>
              <a:t>  // initialize serial communication:</a:t>
            </a:r>
          </a:p>
          <a:p>
            <a:r>
              <a:rPr lang="en-IN" sz="1700"/>
              <a:t>  Serial.begin(9600);</a:t>
            </a:r>
          </a:p>
          <a:p>
            <a:r>
              <a:rPr lang="en-IN" sz="1700"/>
              <a:t>}</a:t>
            </a:r>
          </a:p>
          <a:p>
            <a:endParaRPr lang="en-IN" sz="1700"/>
          </a:p>
          <a:p>
            <a:r>
              <a:rPr lang="en-IN" sz="1700"/>
              <a:t>void loop() {</a:t>
            </a:r>
          </a:p>
          <a:p>
            <a:r>
              <a:rPr lang="en-IN" sz="1700"/>
              <a:t>  // establish variables for duration of the ping, and the distance result</a:t>
            </a:r>
          </a:p>
          <a:p>
            <a:r>
              <a:rPr lang="en-IN" sz="1700"/>
              <a:t>  // in inches and centimeters:</a:t>
            </a:r>
          </a:p>
          <a:p>
            <a:r>
              <a:rPr lang="en-IN" sz="1700"/>
              <a:t>  long duration, inches, cm;</a:t>
            </a:r>
          </a:p>
          <a:p>
            <a:endParaRPr lang="en-IN" sz="1700"/>
          </a:p>
          <a:p>
            <a:r>
              <a:rPr lang="en-IN" sz="1700"/>
              <a:t>  // The PING))) is triggered by a HIGH pulse of 2 or more microseconds.</a:t>
            </a:r>
          </a:p>
          <a:p>
            <a:r>
              <a:rPr lang="en-IN" sz="1700"/>
              <a:t>  // Give a short LOW pulse beforehand to ensure a clean HIGH pulse:</a:t>
            </a:r>
          </a:p>
          <a:p>
            <a:r>
              <a:rPr lang="en-IN" sz="1700"/>
              <a:t>  pinMode(pingPin, OUTPUT);</a:t>
            </a:r>
          </a:p>
          <a:p>
            <a:r>
              <a:rPr lang="en-IN" sz="1700"/>
              <a:t>  digitalWrite(pingPin, LOW);</a:t>
            </a:r>
          </a:p>
          <a:p>
            <a:r>
              <a:rPr lang="en-IN" sz="1700"/>
              <a:t>  delayMicroseconds(2);</a:t>
            </a:r>
          </a:p>
          <a:p>
            <a:r>
              <a:rPr lang="en-IN" sz="1700"/>
              <a:t>  digitalWrite(pingPin, HIGH);</a:t>
            </a:r>
          </a:p>
          <a:p>
            <a:r>
              <a:rPr lang="en-IN" sz="1700"/>
              <a:t>  delayMicroseconds(5);</a:t>
            </a:r>
            <a:endParaRPr lang="en-IN" sz="1700" dirty="0"/>
          </a:p>
        </p:txBody>
      </p:sp>
      <p:sp>
        <p:nvSpPr>
          <p:cNvPr id="3" name="TextBox 2">
            <a:extLst>
              <a:ext uri="{FF2B5EF4-FFF2-40B4-BE49-F238E27FC236}">
                <a16:creationId xmlns:a16="http://schemas.microsoft.com/office/drawing/2014/main" id="{9897F155-E22F-9F18-8F05-DA32AAC43B06}"/>
              </a:ext>
            </a:extLst>
          </p:cNvPr>
          <p:cNvSpPr txBox="1"/>
          <p:nvPr/>
        </p:nvSpPr>
        <p:spPr>
          <a:xfrm rot="10800000" flipV="1">
            <a:off x="7438030" y="2083444"/>
            <a:ext cx="3794076" cy="707886"/>
          </a:xfrm>
          <a:prstGeom prst="rect">
            <a:avLst/>
          </a:prstGeom>
          <a:noFill/>
        </p:spPr>
        <p:txBody>
          <a:bodyPr wrap="square" rtlCol="0">
            <a:spAutoFit/>
          </a:bodyPr>
          <a:lstStyle/>
          <a:p>
            <a:r>
              <a:rPr lang="en-US" sz="4000">
                <a:latin typeface="+mj-lt"/>
              </a:rPr>
              <a:t>PYTHON SCRIPT</a:t>
            </a:r>
            <a:endParaRPr lang="en-IN" sz="4000" dirty="0">
              <a:latin typeface="+mj-lt"/>
            </a:endParaRPr>
          </a:p>
        </p:txBody>
      </p:sp>
    </p:spTree>
    <p:extLst>
      <p:ext uri="{BB962C8B-B14F-4D97-AF65-F5344CB8AC3E}">
        <p14:creationId xmlns:p14="http://schemas.microsoft.com/office/powerpoint/2010/main" val="69447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88C80-4111-8428-3005-A08CD15B16A8}"/>
              </a:ext>
            </a:extLst>
          </p:cNvPr>
          <p:cNvSpPr txBox="1"/>
          <p:nvPr/>
        </p:nvSpPr>
        <p:spPr>
          <a:xfrm>
            <a:off x="136478" y="0"/>
            <a:ext cx="12055522" cy="6858000"/>
          </a:xfrm>
          <a:prstGeom prst="rect">
            <a:avLst/>
          </a:prstGeom>
          <a:noFill/>
        </p:spPr>
        <p:txBody>
          <a:bodyPr wrap="square" rtlCol="0">
            <a:spAutoFit/>
          </a:bodyPr>
          <a:lstStyle/>
          <a:p>
            <a:r>
              <a:rPr lang="en-US" sz="1700"/>
              <a:t>digitalWrite(pingPin, LOW);</a:t>
            </a:r>
          </a:p>
          <a:p>
            <a:endParaRPr lang="en-US" sz="1700"/>
          </a:p>
          <a:p>
            <a:r>
              <a:rPr lang="en-US" sz="1700"/>
              <a:t>  // The same pin is used to read the signal from the PING))): a HIGH pulse</a:t>
            </a:r>
          </a:p>
          <a:p>
            <a:r>
              <a:rPr lang="en-US" sz="1700"/>
              <a:t>  // whose duration is the time (in microseconds) from the sending of the ping</a:t>
            </a:r>
          </a:p>
          <a:p>
            <a:r>
              <a:rPr lang="en-US" sz="1700"/>
              <a:t>  // to the reception of its echo off of an object.</a:t>
            </a:r>
          </a:p>
          <a:p>
            <a:r>
              <a:rPr lang="en-US" sz="1700"/>
              <a:t>  pinMode(pingPin, INPUT);</a:t>
            </a:r>
          </a:p>
          <a:p>
            <a:r>
              <a:rPr lang="en-US" sz="1700"/>
              <a:t>  duration = pulseIn(pingPin, HIGH);</a:t>
            </a:r>
          </a:p>
          <a:p>
            <a:endParaRPr lang="en-US" sz="1700"/>
          </a:p>
          <a:p>
            <a:r>
              <a:rPr lang="en-US" sz="1700"/>
              <a:t>  // convert the time into a distance</a:t>
            </a:r>
          </a:p>
          <a:p>
            <a:r>
              <a:rPr lang="en-US" sz="1700"/>
              <a:t>  inches = microsecondsToInches(duration);</a:t>
            </a:r>
          </a:p>
          <a:p>
            <a:r>
              <a:rPr lang="en-US" sz="1700"/>
              <a:t>  cm = microsecondsToCentimeters(duration);</a:t>
            </a:r>
          </a:p>
          <a:p>
            <a:r>
              <a:rPr lang="en-US" sz="1700"/>
              <a:t>  if (inches&lt;10)</a:t>
            </a:r>
          </a:p>
          <a:p>
            <a:r>
              <a:rPr lang="en-US" sz="1700"/>
              <a:t>  {</a:t>
            </a:r>
          </a:p>
          <a:p>
            <a:r>
              <a:rPr lang="en-US" sz="1700"/>
              <a:t>    digitalWrite(redled,HIGH);</a:t>
            </a:r>
          </a:p>
          <a:p>
            <a:r>
              <a:rPr lang="en-US" sz="1700"/>
              <a:t>    digitalWrite(blueled,LOW);</a:t>
            </a:r>
          </a:p>
          <a:p>
            <a:r>
              <a:rPr lang="en-US" sz="1700"/>
              <a:t>    digitalWrite(greenled,LOW);</a:t>
            </a:r>
          </a:p>
          <a:p>
            <a:r>
              <a:rPr lang="en-US" sz="1700"/>
              <a:t>  }</a:t>
            </a:r>
          </a:p>
          <a:p>
            <a:r>
              <a:rPr lang="en-US" sz="1700"/>
              <a:t>  else if (inches&gt;10 &amp;&amp; inches&lt;50)</a:t>
            </a:r>
          </a:p>
          <a:p>
            <a:r>
              <a:rPr lang="en-US" sz="1700"/>
              <a:t>  {</a:t>
            </a:r>
          </a:p>
          <a:p>
            <a:r>
              <a:rPr lang="en-US" sz="1700"/>
              <a:t>    digitalWrite(redled,LOW);</a:t>
            </a:r>
          </a:p>
          <a:p>
            <a:r>
              <a:rPr lang="en-US" sz="1700"/>
              <a:t>    digitalWrite(blueled,HIGH);</a:t>
            </a:r>
          </a:p>
          <a:p>
            <a:r>
              <a:rPr lang="en-US" sz="1700"/>
              <a:t>    digitalWrite(greenled,LOW);</a:t>
            </a:r>
          </a:p>
          <a:p>
            <a:r>
              <a:rPr lang="en-US" sz="1700"/>
              <a:t>  }</a:t>
            </a:r>
          </a:p>
          <a:p>
            <a:r>
              <a:rPr lang="en-US" sz="1700"/>
              <a:t>  else</a:t>
            </a:r>
          </a:p>
          <a:p>
            <a:r>
              <a:rPr lang="en-US" sz="1700"/>
              <a:t>  {</a:t>
            </a:r>
            <a:endParaRPr lang="en-IN" sz="1700" dirty="0"/>
          </a:p>
        </p:txBody>
      </p:sp>
    </p:spTree>
    <p:extLst>
      <p:ext uri="{BB962C8B-B14F-4D97-AF65-F5344CB8AC3E}">
        <p14:creationId xmlns:p14="http://schemas.microsoft.com/office/powerpoint/2010/main" val="48135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97A9DA-A4C0-DAAF-879F-881F61BB92DD}"/>
              </a:ext>
            </a:extLst>
          </p:cNvPr>
          <p:cNvSpPr txBox="1"/>
          <p:nvPr/>
        </p:nvSpPr>
        <p:spPr>
          <a:xfrm>
            <a:off x="259307" y="341194"/>
            <a:ext cx="11696132" cy="6370975"/>
          </a:xfrm>
          <a:prstGeom prst="rect">
            <a:avLst/>
          </a:prstGeom>
          <a:noFill/>
        </p:spPr>
        <p:txBody>
          <a:bodyPr wrap="square" rtlCol="0">
            <a:spAutoFit/>
          </a:bodyPr>
          <a:lstStyle/>
          <a:p>
            <a:r>
              <a:rPr lang="en-IN" sz="1700"/>
              <a:t>digitalWrite(redled,LOW);</a:t>
            </a:r>
          </a:p>
          <a:p>
            <a:r>
              <a:rPr lang="en-IN" sz="1700"/>
              <a:t>    digitalWrite(blueled,LOW);</a:t>
            </a:r>
          </a:p>
          <a:p>
            <a:r>
              <a:rPr lang="en-IN" sz="1700"/>
              <a:t>    digitalWrite(greenled,HIGH);</a:t>
            </a:r>
          </a:p>
          <a:p>
            <a:r>
              <a:rPr lang="en-IN" sz="1700"/>
              <a:t>  }</a:t>
            </a:r>
          </a:p>
          <a:p>
            <a:r>
              <a:rPr lang="en-IN" sz="1700"/>
              <a:t>  </a:t>
            </a:r>
          </a:p>
          <a:p>
            <a:r>
              <a:rPr lang="en-IN" sz="1700"/>
              <a:t>  </a:t>
            </a:r>
          </a:p>
          <a:p>
            <a:r>
              <a:rPr lang="en-IN" sz="1700"/>
              <a:t>  Serial.print(inches);</a:t>
            </a:r>
          </a:p>
          <a:p>
            <a:r>
              <a:rPr lang="en-IN" sz="1700"/>
              <a:t>  Serial.print("in, ");</a:t>
            </a:r>
          </a:p>
          <a:p>
            <a:r>
              <a:rPr lang="en-IN" sz="1700"/>
              <a:t>  Serial.print(cm);</a:t>
            </a:r>
          </a:p>
          <a:p>
            <a:r>
              <a:rPr lang="en-IN" sz="1700"/>
              <a:t>  Serial.print("cm");</a:t>
            </a:r>
          </a:p>
          <a:p>
            <a:r>
              <a:rPr lang="en-IN" sz="1700"/>
              <a:t>  Serial.println();</a:t>
            </a:r>
          </a:p>
          <a:p>
            <a:endParaRPr lang="en-IN" sz="1700"/>
          </a:p>
          <a:p>
            <a:r>
              <a:rPr lang="en-IN" sz="1700"/>
              <a:t>  delay(100);</a:t>
            </a:r>
          </a:p>
          <a:p>
            <a:r>
              <a:rPr lang="en-IN" sz="1700"/>
              <a:t>}</a:t>
            </a:r>
          </a:p>
          <a:p>
            <a:endParaRPr lang="en-IN" sz="1700"/>
          </a:p>
          <a:p>
            <a:r>
              <a:rPr lang="en-IN" sz="1700"/>
              <a:t>long microsecondsToInches(long microseconds) {</a:t>
            </a:r>
          </a:p>
          <a:p>
            <a:r>
              <a:rPr lang="en-IN" sz="1700"/>
              <a:t>  // 74 microseconds per inch(sound travels at 1130 feet per second)</a:t>
            </a:r>
          </a:p>
          <a:p>
            <a:r>
              <a:rPr lang="en-IN" sz="1700"/>
              <a:t>   return microseconds / 74 / 2;</a:t>
            </a:r>
          </a:p>
          <a:p>
            <a:r>
              <a:rPr lang="en-IN" sz="1700"/>
              <a:t>}</a:t>
            </a:r>
          </a:p>
          <a:p>
            <a:endParaRPr lang="en-IN" sz="1700"/>
          </a:p>
          <a:p>
            <a:r>
              <a:rPr lang="en-IN" sz="1700"/>
              <a:t>long microsecondsToCentimeters(long microseconds) {</a:t>
            </a:r>
          </a:p>
          <a:p>
            <a:r>
              <a:rPr lang="en-IN" sz="1700"/>
              <a:t>  // 29 microseconds per cm travels at 340 m per second)</a:t>
            </a:r>
          </a:p>
          <a:p>
            <a:r>
              <a:rPr lang="en-IN" sz="1700"/>
              <a:t>  return microseconds / 29 / 2;</a:t>
            </a:r>
          </a:p>
          <a:p>
            <a:r>
              <a:rPr lang="en-IN" sz="1700"/>
              <a:t>}</a:t>
            </a:r>
            <a:endParaRPr lang="en-IN" sz="1700" dirty="0"/>
          </a:p>
        </p:txBody>
      </p:sp>
    </p:spTree>
    <p:extLst>
      <p:ext uri="{BB962C8B-B14F-4D97-AF65-F5344CB8AC3E}">
        <p14:creationId xmlns:p14="http://schemas.microsoft.com/office/powerpoint/2010/main" val="20625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BDF75E-28A6-D1E0-3875-CD440711F531}"/>
              </a:ext>
            </a:extLst>
          </p:cNvPr>
          <p:cNvSpPr txBox="1"/>
          <p:nvPr/>
        </p:nvSpPr>
        <p:spPr>
          <a:xfrm>
            <a:off x="409433" y="272955"/>
            <a:ext cx="11204812" cy="707886"/>
          </a:xfrm>
          <a:prstGeom prst="rect">
            <a:avLst/>
          </a:prstGeom>
          <a:noFill/>
        </p:spPr>
        <p:txBody>
          <a:bodyPr wrap="square" rtlCol="0">
            <a:spAutoFit/>
          </a:bodyPr>
          <a:lstStyle/>
          <a:p>
            <a:r>
              <a:rPr lang="en-US" sz="4000" dirty="0">
                <a:latin typeface="+mj-lt"/>
              </a:rPr>
              <a:t>RESULT ANALYSIS</a:t>
            </a:r>
            <a:endParaRPr lang="en-IN" sz="4000" dirty="0">
              <a:latin typeface="+mj-lt"/>
            </a:endParaRPr>
          </a:p>
        </p:txBody>
      </p:sp>
      <p:sp>
        <p:nvSpPr>
          <p:cNvPr id="4" name="TextBox 3">
            <a:extLst>
              <a:ext uri="{FF2B5EF4-FFF2-40B4-BE49-F238E27FC236}">
                <a16:creationId xmlns:a16="http://schemas.microsoft.com/office/drawing/2014/main" id="{F5E6FCA5-7750-46FB-D1DC-BD5849495997}"/>
              </a:ext>
            </a:extLst>
          </p:cNvPr>
          <p:cNvSpPr txBox="1"/>
          <p:nvPr/>
        </p:nvSpPr>
        <p:spPr>
          <a:xfrm>
            <a:off x="532263" y="1351128"/>
            <a:ext cx="1120481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panose="02040503050406030204" pitchFamily="18" charset="0"/>
                <a:ea typeface="Cambria" panose="02040503050406030204" pitchFamily="18" charset="0"/>
              </a:rPr>
              <a:t>The aim of the project is to create smart parking using </a:t>
            </a:r>
            <a:r>
              <a:rPr lang="en-US" sz="2800" dirty="0" err="1">
                <a:latin typeface="Cambria" panose="02040503050406030204" pitchFamily="18" charset="0"/>
                <a:ea typeface="Cambria" panose="02040503050406030204" pitchFamily="18" charset="0"/>
              </a:rPr>
              <a:t>Tinkercad</a:t>
            </a:r>
            <a:r>
              <a:rPr lang="en-US" sz="2800" dirty="0">
                <a:latin typeface="Cambria" panose="02040503050406030204" pitchFamily="18" charset="0"/>
                <a:ea typeface="Cambria" panose="02040503050406030204" pitchFamily="18" charset="0"/>
              </a:rPr>
              <a:t> circuits to detect available parking spaces for this we build this simulation using components such as Arduino UNO, Bread Board and Ultrasonic Wave Sensor. This simulation exactly shows virtual components to emulate the functionality of the above mentioned components by using  IOT devices.</a:t>
            </a:r>
            <a:endParaRPr lang="en-IN" sz="28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39B50A4-156A-D528-C7E3-9DAF696A2275}"/>
              </a:ext>
            </a:extLst>
          </p:cNvPr>
          <p:cNvSpPr txBox="1"/>
          <p:nvPr/>
        </p:nvSpPr>
        <p:spPr>
          <a:xfrm>
            <a:off x="532264" y="4028784"/>
            <a:ext cx="8188656" cy="707886"/>
          </a:xfrm>
          <a:prstGeom prst="rect">
            <a:avLst/>
          </a:prstGeom>
          <a:noFill/>
        </p:spPr>
        <p:txBody>
          <a:bodyPr wrap="square" rtlCol="0">
            <a:spAutoFit/>
          </a:bodyPr>
          <a:lstStyle/>
          <a:p>
            <a:r>
              <a:rPr lang="en-US" sz="4000" dirty="0">
                <a:latin typeface="+mj-lt"/>
              </a:rPr>
              <a:t>CONCLUSION</a:t>
            </a:r>
            <a:endParaRPr lang="en-IN" sz="4000" dirty="0">
              <a:latin typeface="+mj-lt"/>
            </a:endParaRPr>
          </a:p>
        </p:txBody>
      </p:sp>
      <p:sp>
        <p:nvSpPr>
          <p:cNvPr id="6" name="TextBox 5">
            <a:extLst>
              <a:ext uri="{FF2B5EF4-FFF2-40B4-BE49-F238E27FC236}">
                <a16:creationId xmlns:a16="http://schemas.microsoft.com/office/drawing/2014/main" id="{A67D3744-1D6D-96CB-D3CB-63375DEDC9AA}"/>
              </a:ext>
            </a:extLst>
          </p:cNvPr>
          <p:cNvSpPr txBox="1"/>
          <p:nvPr/>
        </p:nvSpPr>
        <p:spPr>
          <a:xfrm>
            <a:off x="409433" y="4736670"/>
            <a:ext cx="1132764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panose="02040503050406030204" pitchFamily="18" charset="0"/>
                <a:ea typeface="Cambria" panose="02040503050406030204" pitchFamily="18" charset="0"/>
              </a:rPr>
              <a:t>By using the above simulation of circuit and code we can build the smart parking system using IR sensor in real world events.</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3975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TotalTime>
  <Words>843</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ADLaM Display</vt:lpstr>
      <vt:lpstr>-apple-system</vt:lpstr>
      <vt:lpstr>Arial</vt:lpstr>
      <vt:lpstr>Calibri</vt:lpstr>
      <vt:lpstr>Calibri Light</vt:lpstr>
      <vt:lpstr>Cambria</vt:lpstr>
      <vt:lpstr>Symbol</vt:lpstr>
      <vt:lpstr>Office Theme</vt:lpstr>
      <vt:lpstr>PROJECT TITLE:   SMART PARKING  PHASE 4: DEVELOPMENT PART 2</vt:lpstr>
      <vt:lpstr>INTRODUCTION</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TITLE:SMART PARKING  PHASE4: DEVELOPMENT PART 2</dc:title>
  <dc:creator>Arsath Barves</dc:creator>
  <cp:lastModifiedBy>Arsath Barves</cp:lastModifiedBy>
  <cp:revision>3</cp:revision>
  <dcterms:created xsi:type="dcterms:W3CDTF">2023-10-25T18:21:56Z</dcterms:created>
  <dcterms:modified xsi:type="dcterms:W3CDTF">2023-10-26T05:19:27Z</dcterms:modified>
</cp:coreProperties>
</file>