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  <p:sldId id="265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A17F8-8E35-48AB-9E4F-0B19E309FCAC}" v="4" dt="2023-10-26T05:34:1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ath Barves" userId="57c790189419bcd2" providerId="LiveId" clId="{AEAA17F8-8E35-48AB-9E4F-0B19E309FCAC}"/>
    <pc:docChg chg="undo custSel addSld delSld modSld">
      <pc:chgData name="Arsath Barves" userId="57c790189419bcd2" providerId="LiveId" clId="{AEAA17F8-8E35-48AB-9E4F-0B19E309FCAC}" dt="2023-10-26T05:53:01.928" v="232" actId="27636"/>
      <pc:docMkLst>
        <pc:docMk/>
      </pc:docMkLst>
      <pc:sldChg chg="modSp">
        <pc:chgData name="Arsath Barves" userId="57c790189419bcd2" providerId="LiveId" clId="{AEAA17F8-8E35-48AB-9E4F-0B19E309FCAC}" dt="2023-10-26T05:21:44.653" v="51"/>
        <pc:sldMkLst>
          <pc:docMk/>
          <pc:sldMk cId="1745720352" sldId="261"/>
        </pc:sldMkLst>
        <pc:picChg chg="mod">
          <ac:chgData name="Arsath Barves" userId="57c790189419bcd2" providerId="LiveId" clId="{AEAA17F8-8E35-48AB-9E4F-0B19E309FCAC}" dt="2023-10-26T05:21:44.653" v="51"/>
          <ac:picMkLst>
            <pc:docMk/>
            <pc:sldMk cId="1745720352" sldId="261"/>
            <ac:picMk id="3" creationId="{88BA1D95-27AD-47D3-3B0A-9CB064BFAF34}"/>
          </ac:picMkLst>
        </pc:picChg>
      </pc:sldChg>
      <pc:sldChg chg="addSp delSp modSp mod setBg setClrOvrMap">
        <pc:chgData name="Arsath Barves" userId="57c790189419bcd2" providerId="LiveId" clId="{AEAA17F8-8E35-48AB-9E4F-0B19E309FCAC}" dt="2023-10-26T05:15:45.026" v="50" actId="26606"/>
        <pc:sldMkLst>
          <pc:docMk/>
          <pc:sldMk cId="12740953" sldId="266"/>
        </pc:sldMkLst>
        <pc:spChg chg="mod">
          <ac:chgData name="Arsath Barves" userId="57c790189419bcd2" providerId="LiveId" clId="{AEAA17F8-8E35-48AB-9E4F-0B19E309FCAC}" dt="2023-10-26T05:15:45.026" v="50" actId="26606"/>
          <ac:spMkLst>
            <pc:docMk/>
            <pc:sldMk cId="12740953" sldId="266"/>
            <ac:spMk id="2" creationId="{1ED1D02D-4733-955E-B015-38995E989DE0}"/>
          </ac:spMkLst>
        </pc:spChg>
        <pc:spChg chg="add del">
          <ac:chgData name="Arsath Barves" userId="57c790189419bcd2" providerId="LiveId" clId="{AEAA17F8-8E35-48AB-9E4F-0B19E309FCAC}" dt="2023-10-26T05:15:44.948" v="49" actId="26606"/>
          <ac:spMkLst>
            <pc:docMk/>
            <pc:sldMk cId="12740953" sldId="266"/>
            <ac:spMk id="12" creationId="{13A7DAFA-DE8C-4D27-9E86-64AE6EABC2E7}"/>
          </ac:spMkLst>
        </pc:spChg>
        <pc:spChg chg="add del">
          <ac:chgData name="Arsath Barves" userId="57c790189419bcd2" providerId="LiveId" clId="{AEAA17F8-8E35-48AB-9E4F-0B19E309FCAC}" dt="2023-10-26T05:15:44.948" v="49" actId="26606"/>
          <ac:spMkLst>
            <pc:docMk/>
            <pc:sldMk cId="12740953" sldId="266"/>
            <ac:spMk id="14" creationId="{567473F5-B70D-4B5E-8CD5-56A579FDAEF1}"/>
          </ac:spMkLst>
        </pc:spChg>
        <pc:spChg chg="add del">
          <ac:chgData name="Arsath Barves" userId="57c790189419bcd2" providerId="LiveId" clId="{AEAA17F8-8E35-48AB-9E4F-0B19E309FCAC}" dt="2023-10-26T05:15:44.948" v="49" actId="26606"/>
          <ac:spMkLst>
            <pc:docMk/>
            <pc:sldMk cId="12740953" sldId="266"/>
            <ac:spMk id="24" creationId="{1C52F6C8-2E89-4F61-92C7-299BEF89ECDD}"/>
          </ac:spMkLst>
        </pc:spChg>
        <pc:spChg chg="add">
          <ac:chgData name="Arsath Barves" userId="57c790189419bcd2" providerId="LiveId" clId="{AEAA17F8-8E35-48AB-9E4F-0B19E309FCAC}" dt="2023-10-26T05:15:45.026" v="50" actId="26606"/>
          <ac:spMkLst>
            <pc:docMk/>
            <pc:sldMk cId="12740953" sldId="266"/>
            <ac:spMk id="30" creationId="{A00D2CE1-35C1-46E6-BD59-CEE668BD90F4}"/>
          </ac:spMkLst>
        </pc:spChg>
        <pc:spChg chg="add del">
          <ac:chgData name="Arsath Barves" userId="57c790189419bcd2" providerId="LiveId" clId="{AEAA17F8-8E35-48AB-9E4F-0B19E309FCAC}" dt="2023-10-26T05:15:44.948" v="49" actId="26606"/>
          <ac:spMkLst>
            <pc:docMk/>
            <pc:sldMk cId="12740953" sldId="266"/>
            <ac:spMk id="32" creationId="{F835453A-5A8D-49CA-BF02-6EB04EDDB1B5}"/>
          </ac:spMkLst>
        </pc:spChg>
        <pc:spChg chg="add">
          <ac:chgData name="Arsath Barves" userId="57c790189419bcd2" providerId="LiveId" clId="{AEAA17F8-8E35-48AB-9E4F-0B19E309FCAC}" dt="2023-10-26T05:15:45.026" v="50" actId="26606"/>
          <ac:spMkLst>
            <pc:docMk/>
            <pc:sldMk cId="12740953" sldId="266"/>
            <ac:spMk id="38" creationId="{E18403B7-F2C7-4C07-8522-21C31910902C}"/>
          </ac:spMkLst>
        </pc:spChg>
        <pc:spChg chg="add del">
          <ac:chgData name="Arsath Barves" userId="57c790189419bcd2" providerId="LiveId" clId="{AEAA17F8-8E35-48AB-9E4F-0B19E309FCAC}" dt="2023-10-26T05:15:44.948" v="49" actId="26606"/>
          <ac:spMkLst>
            <pc:docMk/>
            <pc:sldMk cId="12740953" sldId="266"/>
            <ac:spMk id="40" creationId="{0DEA90BA-9EFA-431D-8EEA-76D29FE052E0}"/>
          </ac:spMkLst>
        </pc:spChg>
        <pc:spChg chg="add">
          <ac:chgData name="Arsath Barves" userId="57c790189419bcd2" providerId="LiveId" clId="{AEAA17F8-8E35-48AB-9E4F-0B19E309FCAC}" dt="2023-10-26T05:15:45.026" v="50" actId="26606"/>
          <ac:spMkLst>
            <pc:docMk/>
            <pc:sldMk cId="12740953" sldId="266"/>
            <ac:spMk id="48" creationId="{A3EFF7B1-6CB7-47D1-AD37-B870CA2B2151}"/>
          </ac:spMkLst>
        </pc:spChg>
        <pc:spChg chg="add">
          <ac:chgData name="Arsath Barves" userId="57c790189419bcd2" providerId="LiveId" clId="{AEAA17F8-8E35-48AB-9E4F-0B19E309FCAC}" dt="2023-10-26T05:15:45.026" v="50" actId="26606"/>
          <ac:spMkLst>
            <pc:docMk/>
            <pc:sldMk cId="12740953" sldId="266"/>
            <ac:spMk id="49" creationId="{7FA2962B-21B6-4689-A95D-A8FF6ADE47F1}"/>
          </ac:spMkLst>
        </pc:spChg>
        <pc:spChg chg="add del">
          <ac:chgData name="Arsath Barves" userId="57c790189419bcd2" providerId="LiveId" clId="{AEAA17F8-8E35-48AB-9E4F-0B19E309FCAC}" dt="2023-10-26T05:13:35.214" v="22" actId="26606"/>
          <ac:spMkLst>
            <pc:docMk/>
            <pc:sldMk cId="12740953" sldId="266"/>
            <ac:spMk id="62" creationId="{A3EFF7B1-6CB7-47D1-AD37-B870CA2B2151}"/>
          </ac:spMkLst>
        </pc:spChg>
        <pc:spChg chg="add del">
          <ac:chgData name="Arsath Barves" userId="57c790189419bcd2" providerId="LiveId" clId="{AEAA17F8-8E35-48AB-9E4F-0B19E309FCAC}" dt="2023-10-26T05:13:35.214" v="22" actId="26606"/>
          <ac:spMkLst>
            <pc:docMk/>
            <pc:sldMk cId="12740953" sldId="266"/>
            <ac:spMk id="63" creationId="{7FA2962B-21B6-4689-A95D-A8FF6ADE47F1}"/>
          </ac:spMkLst>
        </pc:spChg>
        <pc:spChg chg="add del">
          <ac:chgData name="Arsath Barves" userId="57c790189419bcd2" providerId="LiveId" clId="{AEAA17F8-8E35-48AB-9E4F-0B19E309FCAC}" dt="2023-10-26T05:13:35.214" v="22" actId="26606"/>
          <ac:spMkLst>
            <pc:docMk/>
            <pc:sldMk cId="12740953" sldId="266"/>
            <ac:spMk id="72" creationId="{A00D2CE1-35C1-46E6-BD59-CEE668BD90F4}"/>
          </ac:spMkLst>
        </pc:spChg>
        <pc:spChg chg="add del">
          <ac:chgData name="Arsath Barves" userId="57c790189419bcd2" providerId="LiveId" clId="{AEAA17F8-8E35-48AB-9E4F-0B19E309FCAC}" dt="2023-10-26T05:13:35.214" v="22" actId="26606"/>
          <ac:spMkLst>
            <pc:docMk/>
            <pc:sldMk cId="12740953" sldId="266"/>
            <ac:spMk id="74" creationId="{E18403B7-F2C7-4C07-8522-21C31910902C}"/>
          </ac:spMkLst>
        </pc:spChg>
        <pc:spChg chg="add del">
          <ac:chgData name="Arsath Barves" userId="57c790189419bcd2" providerId="LiveId" clId="{AEAA17F8-8E35-48AB-9E4F-0B19E309FCAC}" dt="2023-10-26T05:12:59.711" v="1" actId="26606"/>
          <ac:spMkLst>
            <pc:docMk/>
            <pc:sldMk cId="12740953" sldId="266"/>
            <ac:spMk id="80" creationId="{5628E5CB-913B-4378-97CE-18C9F6410C53}"/>
          </ac:spMkLst>
        </pc:spChg>
        <pc:spChg chg="add del">
          <ac:chgData name="Arsath Barves" userId="57c790189419bcd2" providerId="LiveId" clId="{AEAA17F8-8E35-48AB-9E4F-0B19E309FCAC}" dt="2023-10-26T05:13:02.679" v="3" actId="26606"/>
          <ac:spMkLst>
            <pc:docMk/>
            <pc:sldMk cId="12740953" sldId="266"/>
            <ac:spMk id="82" creationId="{7FA2962B-21B6-4689-A95D-A8FF6ADE47F1}"/>
          </ac:spMkLst>
        </pc:spChg>
        <pc:spChg chg="add del">
          <ac:chgData name="Arsath Barves" userId="57c790189419bcd2" providerId="LiveId" clId="{AEAA17F8-8E35-48AB-9E4F-0B19E309FCAC}" dt="2023-10-26T05:13:02.679" v="3" actId="26606"/>
          <ac:spMkLst>
            <pc:docMk/>
            <pc:sldMk cId="12740953" sldId="266"/>
            <ac:spMk id="83" creationId="{A3EFF7B1-6CB7-47D1-AD37-B870CA2B2151}"/>
          </ac:spMkLst>
        </pc:spChg>
        <pc:spChg chg="add del">
          <ac:chgData name="Arsath Barves" userId="57c790189419bcd2" providerId="LiveId" clId="{AEAA17F8-8E35-48AB-9E4F-0B19E309FCAC}" dt="2023-10-26T05:13:14.851" v="9" actId="26606"/>
          <ac:spMkLst>
            <pc:docMk/>
            <pc:sldMk cId="12740953" sldId="266"/>
            <ac:spMk id="86" creationId="{5E81CCFB-7BEF-4186-86FB-D09450B4D02D}"/>
          </ac:spMkLst>
        </pc:spChg>
        <pc:spChg chg="add del">
          <ac:chgData name="Arsath Barves" userId="57c790189419bcd2" providerId="LiveId" clId="{AEAA17F8-8E35-48AB-9E4F-0B19E309FCAC}" dt="2023-10-26T05:13:29.851" v="17" actId="26606"/>
          <ac:spMkLst>
            <pc:docMk/>
            <pc:sldMk cId="12740953" sldId="266"/>
            <ac:spMk id="92" creationId="{59E7F326-090A-45F0-9F6C-D98AF5160A77}"/>
          </ac:spMkLst>
        </pc:spChg>
        <pc:spChg chg="add del">
          <ac:chgData name="Arsath Barves" userId="57c790189419bcd2" providerId="LiveId" clId="{AEAA17F8-8E35-48AB-9E4F-0B19E309FCAC}" dt="2023-10-26T05:13:29.851" v="17" actId="26606"/>
          <ac:spMkLst>
            <pc:docMk/>
            <pc:sldMk cId="12740953" sldId="266"/>
            <ac:spMk id="94" creationId="{DF20FE9C-08B6-451E-BEDA-401A81BD4F2F}"/>
          </ac:spMkLst>
        </pc:spChg>
        <pc:spChg chg="add del">
          <ac:chgData name="Arsath Barves" userId="57c790189419bcd2" providerId="LiveId" clId="{AEAA17F8-8E35-48AB-9E4F-0B19E309FCAC}" dt="2023-10-26T05:13:02.679" v="3" actId="26606"/>
          <ac:spMkLst>
            <pc:docMk/>
            <pc:sldMk cId="12740953" sldId="266"/>
            <ac:spMk id="98" creationId="{A00D2CE1-35C1-46E6-BD59-CEE668BD90F4}"/>
          </ac:spMkLst>
        </pc:spChg>
        <pc:spChg chg="add del">
          <ac:chgData name="Arsath Barves" userId="57c790189419bcd2" providerId="LiveId" clId="{AEAA17F8-8E35-48AB-9E4F-0B19E309FCAC}" dt="2023-10-26T05:13:02.679" v="3" actId="26606"/>
          <ac:spMkLst>
            <pc:docMk/>
            <pc:sldMk cId="12740953" sldId="266"/>
            <ac:spMk id="106" creationId="{E18403B7-F2C7-4C07-8522-21C31910902C}"/>
          </ac:spMkLst>
        </pc:spChg>
        <pc:spChg chg="add del">
          <ac:chgData name="Arsath Barves" userId="57c790189419bcd2" providerId="LiveId" clId="{AEAA17F8-8E35-48AB-9E4F-0B19E309FCAC}" dt="2023-10-26T05:13:07.323" v="5" actId="26606"/>
          <ac:spMkLst>
            <pc:docMk/>
            <pc:sldMk cId="12740953" sldId="266"/>
            <ac:spMk id="114" creationId="{DCC231C8-C761-4B31-9B1C-C6D19248C6B3}"/>
          </ac:spMkLst>
        </pc:spChg>
        <pc:spChg chg="add del">
          <ac:chgData name="Arsath Barves" userId="57c790189419bcd2" providerId="LiveId" clId="{AEAA17F8-8E35-48AB-9E4F-0B19E309FCAC}" dt="2023-10-26T05:13:14.050" v="7" actId="26606"/>
          <ac:spMkLst>
            <pc:docMk/>
            <pc:sldMk cId="12740953" sldId="266"/>
            <ac:spMk id="116" creationId="{A3EFF7B1-6CB7-47D1-AD37-B870CA2B2151}"/>
          </ac:spMkLst>
        </pc:spChg>
        <pc:spChg chg="add del">
          <ac:chgData name="Arsath Barves" userId="57c790189419bcd2" providerId="LiveId" clId="{AEAA17F8-8E35-48AB-9E4F-0B19E309FCAC}" dt="2023-10-26T05:13:14.050" v="7" actId="26606"/>
          <ac:spMkLst>
            <pc:docMk/>
            <pc:sldMk cId="12740953" sldId="266"/>
            <ac:spMk id="117" creationId="{7FA2962B-21B6-4689-A95D-A8FF6ADE47F1}"/>
          </ac:spMkLst>
        </pc:spChg>
        <pc:spChg chg="add del">
          <ac:chgData name="Arsath Barves" userId="57c790189419bcd2" providerId="LiveId" clId="{AEAA17F8-8E35-48AB-9E4F-0B19E309FCAC}" dt="2023-10-26T05:13:14.050" v="7" actId="26606"/>
          <ac:spMkLst>
            <pc:docMk/>
            <pc:sldMk cId="12740953" sldId="266"/>
            <ac:spMk id="120" creationId="{A00D2CE1-35C1-46E6-BD59-CEE668BD90F4}"/>
          </ac:spMkLst>
        </pc:spChg>
        <pc:spChg chg="add del">
          <ac:chgData name="Arsath Barves" userId="57c790189419bcd2" providerId="LiveId" clId="{AEAA17F8-8E35-48AB-9E4F-0B19E309FCAC}" dt="2023-10-26T05:13:14.050" v="7" actId="26606"/>
          <ac:spMkLst>
            <pc:docMk/>
            <pc:sldMk cId="12740953" sldId="266"/>
            <ac:spMk id="122" creationId="{E18403B7-F2C7-4C07-8522-21C31910902C}"/>
          </ac:spMkLst>
        </pc:spChg>
        <pc:spChg chg="add del">
          <ac:chgData name="Arsath Barves" userId="57c790189419bcd2" providerId="LiveId" clId="{AEAA17F8-8E35-48AB-9E4F-0B19E309FCAC}" dt="2023-10-26T05:13:14.851" v="9" actId="26606"/>
          <ac:spMkLst>
            <pc:docMk/>
            <pc:sldMk cId="12740953" sldId="266"/>
            <ac:spMk id="125" creationId="{9203DE33-2CD4-4CA8-9AF3-37C3B65133B0}"/>
          </ac:spMkLst>
        </pc:spChg>
        <pc:spChg chg="add del">
          <ac:chgData name="Arsath Barves" userId="57c790189419bcd2" providerId="LiveId" clId="{AEAA17F8-8E35-48AB-9E4F-0B19E309FCAC}" dt="2023-10-26T05:13:14.851" v="9" actId="26606"/>
          <ac:spMkLst>
            <pc:docMk/>
            <pc:sldMk cId="12740953" sldId="266"/>
            <ac:spMk id="126" creationId="{0AF57B88-1D4C-41FA-A761-EC1DD10C35CB}"/>
          </ac:spMkLst>
        </pc:spChg>
        <pc:spChg chg="add del">
          <ac:chgData name="Arsath Barves" userId="57c790189419bcd2" providerId="LiveId" clId="{AEAA17F8-8E35-48AB-9E4F-0B19E309FCAC}" dt="2023-10-26T05:13:14.851" v="9" actId="26606"/>
          <ac:spMkLst>
            <pc:docMk/>
            <pc:sldMk cId="12740953" sldId="266"/>
            <ac:spMk id="127" creationId="{D2548F45-5164-4ABB-8212-7F293FDED8D4}"/>
          </ac:spMkLst>
        </pc:spChg>
        <pc:spChg chg="add del">
          <ac:chgData name="Arsath Barves" userId="57c790189419bcd2" providerId="LiveId" clId="{AEAA17F8-8E35-48AB-9E4F-0B19E309FCAC}" dt="2023-10-26T05:13:23.189" v="11" actId="26606"/>
          <ac:spMkLst>
            <pc:docMk/>
            <pc:sldMk cId="12740953" sldId="266"/>
            <ac:spMk id="129" creationId="{9228552E-C8B1-4A80-8448-0787CE0FC704}"/>
          </ac:spMkLst>
        </pc:spChg>
        <pc:spChg chg="add del">
          <ac:chgData name="Arsath Barves" userId="57c790189419bcd2" providerId="LiveId" clId="{AEAA17F8-8E35-48AB-9E4F-0B19E309FCAC}" dt="2023-10-26T05:13:25.960" v="13" actId="26606"/>
          <ac:spMkLst>
            <pc:docMk/>
            <pc:sldMk cId="12740953" sldId="266"/>
            <ac:spMk id="131" creationId="{D4771268-CB57-404A-9271-370EB28F6090}"/>
          </ac:spMkLst>
        </pc:spChg>
        <pc:spChg chg="add del">
          <ac:chgData name="Arsath Barves" userId="57c790189419bcd2" providerId="LiveId" clId="{AEAA17F8-8E35-48AB-9E4F-0B19E309FCAC}" dt="2023-10-26T05:13:28.038" v="15" actId="26606"/>
          <ac:spMkLst>
            <pc:docMk/>
            <pc:sldMk cId="12740953" sldId="266"/>
            <ac:spMk id="133" creationId="{A9D2268A-D939-4E78-91B6-6C7E46406788}"/>
          </ac:spMkLst>
        </pc:spChg>
        <pc:spChg chg="add del">
          <ac:chgData name="Arsath Barves" userId="57c790189419bcd2" providerId="LiveId" clId="{AEAA17F8-8E35-48AB-9E4F-0B19E309FCAC}" dt="2023-10-26T05:13:28.038" v="15" actId="26606"/>
          <ac:spMkLst>
            <pc:docMk/>
            <pc:sldMk cId="12740953" sldId="266"/>
            <ac:spMk id="134" creationId="{E0C43A58-225D-452D-8185-0D89D1EED861}"/>
          </ac:spMkLst>
        </pc:spChg>
        <pc:spChg chg="add del">
          <ac:chgData name="Arsath Barves" userId="57c790189419bcd2" providerId="LiveId" clId="{AEAA17F8-8E35-48AB-9E4F-0B19E309FCAC}" dt="2023-10-26T05:13:29.851" v="17" actId="26606"/>
          <ac:spMkLst>
            <pc:docMk/>
            <pc:sldMk cId="12740953" sldId="266"/>
            <ac:spMk id="136" creationId="{3DC28794-3B89-462C-BE95-927A51D7D219}"/>
          </ac:spMkLst>
        </pc:spChg>
        <pc:spChg chg="add del">
          <ac:chgData name="Arsath Barves" userId="57c790189419bcd2" providerId="LiveId" clId="{AEAA17F8-8E35-48AB-9E4F-0B19E309FCAC}" dt="2023-10-26T05:13:29.851" v="17" actId="26606"/>
          <ac:spMkLst>
            <pc:docMk/>
            <pc:sldMk cId="12740953" sldId="266"/>
            <ac:spMk id="137" creationId="{8BF1BF76-D9C8-49D3-9A7F-D43C497C3A82}"/>
          </ac:spMkLst>
        </pc:spChg>
        <pc:spChg chg="add del">
          <ac:chgData name="Arsath Barves" userId="57c790189419bcd2" providerId="LiveId" clId="{AEAA17F8-8E35-48AB-9E4F-0B19E309FCAC}" dt="2023-10-26T05:13:31.072" v="19" actId="26606"/>
          <ac:spMkLst>
            <pc:docMk/>
            <pc:sldMk cId="12740953" sldId="266"/>
            <ac:spMk id="145" creationId="{7A976E23-29EC-4E20-9EF6-B7CC4A8210C3}"/>
          </ac:spMkLst>
        </pc:spChg>
        <pc:spChg chg="add del">
          <ac:chgData name="Arsath Barves" userId="57c790189419bcd2" providerId="LiveId" clId="{AEAA17F8-8E35-48AB-9E4F-0B19E309FCAC}" dt="2023-10-26T05:13:31.072" v="19" actId="26606"/>
          <ac:spMkLst>
            <pc:docMk/>
            <pc:sldMk cId="12740953" sldId="266"/>
            <ac:spMk id="146" creationId="{DF5FCEC6-E657-46F1-925F-13ED192124CE}"/>
          </ac:spMkLst>
        </pc:spChg>
        <pc:spChg chg="add del">
          <ac:chgData name="Arsath Barves" userId="57c790189419bcd2" providerId="LiveId" clId="{AEAA17F8-8E35-48AB-9E4F-0B19E309FCAC}" dt="2023-10-26T05:13:31.072" v="19" actId="26606"/>
          <ac:spMkLst>
            <pc:docMk/>
            <pc:sldMk cId="12740953" sldId="266"/>
            <ac:spMk id="154" creationId="{FF0BDB76-BCEC-498E-BA26-C763CD9FA3E7}"/>
          </ac:spMkLst>
        </pc:spChg>
        <pc:spChg chg="add del">
          <ac:chgData name="Arsath Barves" userId="57c790189419bcd2" providerId="LiveId" clId="{AEAA17F8-8E35-48AB-9E4F-0B19E309FCAC}" dt="2023-10-26T05:13:31.072" v="19" actId="26606"/>
          <ac:spMkLst>
            <pc:docMk/>
            <pc:sldMk cId="12740953" sldId="266"/>
            <ac:spMk id="158" creationId="{1452CEF2-C9EC-4C15-99E4-C781AB08AB91}"/>
          </ac:spMkLst>
        </pc:spChg>
        <pc:spChg chg="add del">
          <ac:chgData name="Arsath Barves" userId="57c790189419bcd2" providerId="LiveId" clId="{AEAA17F8-8E35-48AB-9E4F-0B19E309FCAC}" dt="2023-10-26T05:13:35.198" v="21" actId="26606"/>
          <ac:spMkLst>
            <pc:docMk/>
            <pc:sldMk cId="12740953" sldId="266"/>
            <ac:spMk id="163" creationId="{C3896A03-3945-419A-B66B-4EE266EDD152}"/>
          </ac:spMkLst>
        </pc:spChg>
        <pc:spChg chg="add del">
          <ac:chgData name="Arsath Barves" userId="57c790189419bcd2" providerId="LiveId" clId="{AEAA17F8-8E35-48AB-9E4F-0B19E309FCAC}" dt="2023-10-26T05:13:35.198" v="21" actId="26606"/>
          <ac:spMkLst>
            <pc:docMk/>
            <pc:sldMk cId="12740953" sldId="266"/>
            <ac:spMk id="164" creationId="{B34F5AD2-EDBD-4BBD-A55C-EAFFD0C7097A}"/>
          </ac:spMkLst>
        </pc:spChg>
        <pc:spChg chg="add del">
          <ac:chgData name="Arsath Barves" userId="57c790189419bcd2" providerId="LiveId" clId="{AEAA17F8-8E35-48AB-9E4F-0B19E309FCAC}" dt="2023-10-26T05:13:35.198" v="21" actId="26606"/>
          <ac:spMkLst>
            <pc:docMk/>
            <pc:sldMk cId="12740953" sldId="266"/>
            <ac:spMk id="165" creationId="{450D3AD2-FA80-415F-A9CE-54D884561CD7}"/>
          </ac:spMkLst>
        </pc:spChg>
        <pc:spChg chg="add del">
          <ac:chgData name="Arsath Barves" userId="57c790189419bcd2" providerId="LiveId" clId="{AEAA17F8-8E35-48AB-9E4F-0B19E309FCAC}" dt="2023-10-26T05:15:16.878" v="44" actId="26606"/>
          <ac:spMkLst>
            <pc:docMk/>
            <pc:sldMk cId="12740953" sldId="266"/>
            <ac:spMk id="167" creationId="{32BC26D8-82FB-445E-AA49-62A77D7C1EE0}"/>
          </ac:spMkLst>
        </pc:spChg>
        <pc:spChg chg="add del">
          <ac:chgData name="Arsath Barves" userId="57c790189419bcd2" providerId="LiveId" clId="{AEAA17F8-8E35-48AB-9E4F-0B19E309FCAC}" dt="2023-10-26T05:15:16.878" v="44" actId="26606"/>
          <ac:spMkLst>
            <pc:docMk/>
            <pc:sldMk cId="12740953" sldId="266"/>
            <ac:spMk id="168" creationId="{CB44330D-EA18-4254-AA95-EB49948539B8}"/>
          </ac:spMkLst>
        </pc:spChg>
        <pc:spChg chg="add del">
          <ac:chgData name="Arsath Barves" userId="57c790189419bcd2" providerId="LiveId" clId="{AEAA17F8-8E35-48AB-9E4F-0B19E309FCAC}" dt="2023-10-26T05:14:29.321" v="25" actId="26606"/>
          <ac:spMkLst>
            <pc:docMk/>
            <pc:sldMk cId="12740953" sldId="266"/>
            <ac:spMk id="173" creationId="{A3EFF7B1-6CB7-47D1-AD37-B870CA2B2151}"/>
          </ac:spMkLst>
        </pc:spChg>
        <pc:spChg chg="add del">
          <ac:chgData name="Arsath Barves" userId="57c790189419bcd2" providerId="LiveId" clId="{AEAA17F8-8E35-48AB-9E4F-0B19E309FCAC}" dt="2023-10-26T05:14:29.321" v="25" actId="26606"/>
          <ac:spMkLst>
            <pc:docMk/>
            <pc:sldMk cId="12740953" sldId="266"/>
            <ac:spMk id="175" creationId="{7FA2962B-21B6-4689-A95D-A8FF6ADE47F1}"/>
          </ac:spMkLst>
        </pc:spChg>
        <pc:spChg chg="add del">
          <ac:chgData name="Arsath Barves" userId="57c790189419bcd2" providerId="LiveId" clId="{AEAA17F8-8E35-48AB-9E4F-0B19E309FCAC}" dt="2023-10-26T05:14:58.621" v="29" actId="26606"/>
          <ac:spMkLst>
            <pc:docMk/>
            <pc:sldMk cId="12740953" sldId="266"/>
            <ac:spMk id="179" creationId="{FFFEB18F-F81F-4CED-BE64-EB888A77C3B8}"/>
          </ac:spMkLst>
        </pc:spChg>
        <pc:spChg chg="add del">
          <ac:chgData name="Arsath Barves" userId="57c790189419bcd2" providerId="LiveId" clId="{AEAA17F8-8E35-48AB-9E4F-0B19E309FCAC}" dt="2023-10-26T05:14:29.321" v="25" actId="26606"/>
          <ac:spMkLst>
            <pc:docMk/>
            <pc:sldMk cId="12740953" sldId="266"/>
            <ac:spMk id="191" creationId="{A00D2CE1-35C1-46E6-BD59-CEE668BD90F4}"/>
          </ac:spMkLst>
        </pc:spChg>
        <pc:spChg chg="add del">
          <ac:chgData name="Arsath Barves" userId="57c790189419bcd2" providerId="LiveId" clId="{AEAA17F8-8E35-48AB-9E4F-0B19E309FCAC}" dt="2023-10-26T05:14:29.321" v="25" actId="26606"/>
          <ac:spMkLst>
            <pc:docMk/>
            <pc:sldMk cId="12740953" sldId="266"/>
            <ac:spMk id="199" creationId="{E18403B7-F2C7-4C07-8522-21C31910902C}"/>
          </ac:spMkLst>
        </pc:spChg>
        <pc:spChg chg="add del">
          <ac:chgData name="Arsath Barves" userId="57c790189419bcd2" providerId="LiveId" clId="{AEAA17F8-8E35-48AB-9E4F-0B19E309FCAC}" dt="2023-10-26T05:14:57.137" v="27" actId="26606"/>
          <ac:spMkLst>
            <pc:docMk/>
            <pc:sldMk cId="12740953" sldId="266"/>
            <ac:spMk id="207" creationId="{32BC26D8-82FB-445E-AA49-62A77D7C1EE0}"/>
          </ac:spMkLst>
        </pc:spChg>
        <pc:spChg chg="add del">
          <ac:chgData name="Arsath Barves" userId="57c790189419bcd2" providerId="LiveId" clId="{AEAA17F8-8E35-48AB-9E4F-0B19E309FCAC}" dt="2023-10-26T05:14:57.137" v="27" actId="26606"/>
          <ac:spMkLst>
            <pc:docMk/>
            <pc:sldMk cId="12740953" sldId="266"/>
            <ac:spMk id="208" creationId="{CB44330D-EA18-4254-AA95-EB49948539B8}"/>
          </ac:spMkLst>
        </pc:spChg>
        <pc:spChg chg="add del">
          <ac:chgData name="Arsath Barves" userId="57c790189419bcd2" providerId="LiveId" clId="{AEAA17F8-8E35-48AB-9E4F-0B19E309FCAC}" dt="2023-10-26T05:14:58.621" v="29" actId="26606"/>
          <ac:spMkLst>
            <pc:docMk/>
            <pc:sldMk cId="12740953" sldId="266"/>
            <ac:spMk id="355" creationId="{5A0118C5-4F8D-4CF4-BADD-53FEACC6C42A}"/>
          </ac:spMkLst>
        </pc:spChg>
        <pc:spChg chg="add del">
          <ac:chgData name="Arsath Barves" userId="57c790189419bcd2" providerId="LiveId" clId="{AEAA17F8-8E35-48AB-9E4F-0B19E309FCAC}" dt="2023-10-26T05:14:58.621" v="29" actId="26606"/>
          <ac:spMkLst>
            <pc:docMk/>
            <pc:sldMk cId="12740953" sldId="266"/>
            <ac:spMk id="356" creationId="{8EEB3127-4A39-4F76-935D-6AC8D51AC0CE}"/>
          </ac:spMkLst>
        </pc:spChg>
        <pc:spChg chg="add del">
          <ac:chgData name="Arsath Barves" userId="57c790189419bcd2" providerId="LiveId" clId="{AEAA17F8-8E35-48AB-9E4F-0B19E309FCAC}" dt="2023-10-26T05:14:58.621" v="29" actId="26606"/>
          <ac:spMkLst>
            <pc:docMk/>
            <pc:sldMk cId="12740953" sldId="266"/>
            <ac:spMk id="357" creationId="{98F2E216-6526-433B-8072-DEE222DC93A8}"/>
          </ac:spMkLst>
        </pc:spChg>
        <pc:spChg chg="add del">
          <ac:chgData name="Arsath Barves" userId="57c790189419bcd2" providerId="LiveId" clId="{AEAA17F8-8E35-48AB-9E4F-0B19E309FCAC}" dt="2023-10-26T05:15:09.661" v="33" actId="26606"/>
          <ac:spMkLst>
            <pc:docMk/>
            <pc:sldMk cId="12740953" sldId="266"/>
            <ac:spMk id="369" creationId="{51935DB0-36D0-5C2E-7342-262D35382F26}"/>
          </ac:spMkLst>
        </pc:spChg>
        <pc:spChg chg="add del">
          <ac:chgData name="Arsath Barves" userId="57c790189419bcd2" providerId="LiveId" clId="{AEAA17F8-8E35-48AB-9E4F-0B19E309FCAC}" dt="2023-10-26T05:15:09.661" v="33" actId="26606"/>
          <ac:spMkLst>
            <pc:docMk/>
            <pc:sldMk cId="12740953" sldId="266"/>
            <ac:spMk id="370" creationId="{53D31893-BB06-4F90-7CCA-0A7A2694FA80}"/>
          </ac:spMkLst>
        </pc:spChg>
        <pc:spChg chg="add del">
          <ac:chgData name="Arsath Barves" userId="57c790189419bcd2" providerId="LiveId" clId="{AEAA17F8-8E35-48AB-9E4F-0B19E309FCAC}" dt="2023-10-26T05:15:09.661" v="33" actId="26606"/>
          <ac:spMkLst>
            <pc:docMk/>
            <pc:sldMk cId="12740953" sldId="266"/>
            <ac:spMk id="371" creationId="{3F8ABF93-7FE7-6D3B-6AD7-C3921745C20D}"/>
          </ac:spMkLst>
        </pc:spChg>
        <pc:spChg chg="add del">
          <ac:chgData name="Arsath Barves" userId="57c790189419bcd2" providerId="LiveId" clId="{AEAA17F8-8E35-48AB-9E4F-0B19E309FCAC}" dt="2023-10-26T05:15:09.661" v="33" actId="26606"/>
          <ac:spMkLst>
            <pc:docMk/>
            <pc:sldMk cId="12740953" sldId="266"/>
            <ac:spMk id="372" creationId="{D3C4FB21-0C2C-3F62-3EC5-DD378DBD37B2}"/>
          </ac:spMkLst>
        </pc:spChg>
        <pc:spChg chg="add del">
          <ac:chgData name="Arsath Barves" userId="57c790189419bcd2" providerId="LiveId" clId="{AEAA17F8-8E35-48AB-9E4F-0B19E309FCAC}" dt="2023-10-26T05:15:14.181" v="39" actId="26606"/>
          <ac:spMkLst>
            <pc:docMk/>
            <pc:sldMk cId="12740953" sldId="266"/>
            <ac:spMk id="379" creationId="{D7DC14DB-B8F9-4B8E-BB6F-1CC0293C9816}"/>
          </ac:spMkLst>
        </pc:spChg>
        <pc:spChg chg="add del">
          <ac:chgData name="Arsath Barves" userId="57c790189419bcd2" providerId="LiveId" clId="{AEAA17F8-8E35-48AB-9E4F-0B19E309FCAC}" dt="2023-10-26T05:15:14.181" v="39" actId="26606"/>
          <ac:spMkLst>
            <pc:docMk/>
            <pc:sldMk cId="12740953" sldId="266"/>
            <ac:spMk id="380" creationId="{48C5EC73-3999-4CE9-A304-0A33B43114BE}"/>
          </ac:spMkLst>
        </pc:spChg>
        <pc:spChg chg="add del">
          <ac:chgData name="Arsath Barves" userId="57c790189419bcd2" providerId="LiveId" clId="{AEAA17F8-8E35-48AB-9E4F-0B19E309FCAC}" dt="2023-10-26T05:15:14.181" v="39" actId="26606"/>
          <ac:spMkLst>
            <pc:docMk/>
            <pc:sldMk cId="12740953" sldId="266"/>
            <ac:spMk id="385" creationId="{7B15D645-CAC7-46F1-BA18-D731D08909AB}"/>
          </ac:spMkLst>
        </pc:spChg>
        <pc:spChg chg="add del">
          <ac:chgData name="Arsath Barves" userId="57c790189419bcd2" providerId="LiveId" clId="{AEAA17F8-8E35-48AB-9E4F-0B19E309FCAC}" dt="2023-10-26T05:15:14.181" v="39" actId="26606"/>
          <ac:spMkLst>
            <pc:docMk/>
            <pc:sldMk cId="12740953" sldId="266"/>
            <ac:spMk id="387" creationId="{DC953D31-C1A7-4FC4-8CDF-85E2F34ABF30}"/>
          </ac:spMkLst>
        </pc:spChg>
        <pc:spChg chg="add del">
          <ac:chgData name="Arsath Barves" userId="57c790189419bcd2" providerId="LiveId" clId="{AEAA17F8-8E35-48AB-9E4F-0B19E309FCAC}" dt="2023-10-26T05:15:15.119" v="41" actId="26606"/>
          <ac:spMkLst>
            <pc:docMk/>
            <pc:sldMk cId="12740953" sldId="266"/>
            <ac:spMk id="391" creationId="{AF6CB648-9554-488A-B457-99CAAD1DA528}"/>
          </ac:spMkLst>
        </pc:spChg>
        <pc:spChg chg="add del">
          <ac:chgData name="Arsath Barves" userId="57c790189419bcd2" providerId="LiveId" clId="{AEAA17F8-8E35-48AB-9E4F-0B19E309FCAC}" dt="2023-10-26T05:15:15.119" v="41" actId="26606"/>
          <ac:spMkLst>
            <pc:docMk/>
            <pc:sldMk cId="12740953" sldId="266"/>
            <ac:spMk id="392" creationId="{E3ADCBE7-9330-1CDA-00EB-CDD12DB722FF}"/>
          </ac:spMkLst>
        </pc:spChg>
        <pc:spChg chg="add del">
          <ac:chgData name="Arsath Barves" userId="57c790189419bcd2" providerId="LiveId" clId="{AEAA17F8-8E35-48AB-9E4F-0B19E309FCAC}" dt="2023-10-26T05:15:31.691" v="45" actId="26606"/>
          <ac:spMkLst>
            <pc:docMk/>
            <pc:sldMk cId="12740953" sldId="266"/>
            <ac:spMk id="398" creationId="{C3896A03-3945-419A-B66B-4EE266EDD152}"/>
          </ac:spMkLst>
        </pc:spChg>
        <pc:spChg chg="add del">
          <ac:chgData name="Arsath Barves" userId="57c790189419bcd2" providerId="LiveId" clId="{AEAA17F8-8E35-48AB-9E4F-0B19E309FCAC}" dt="2023-10-26T05:15:31.691" v="45" actId="26606"/>
          <ac:spMkLst>
            <pc:docMk/>
            <pc:sldMk cId="12740953" sldId="266"/>
            <ac:spMk id="399" creationId="{B34F5AD2-EDBD-4BBD-A55C-EAFFD0C7097A}"/>
          </ac:spMkLst>
        </pc:spChg>
        <pc:spChg chg="add del">
          <ac:chgData name="Arsath Barves" userId="57c790189419bcd2" providerId="LiveId" clId="{AEAA17F8-8E35-48AB-9E4F-0B19E309FCAC}" dt="2023-10-26T05:15:31.691" v="45" actId="26606"/>
          <ac:spMkLst>
            <pc:docMk/>
            <pc:sldMk cId="12740953" sldId="266"/>
            <ac:spMk id="400" creationId="{450D3AD2-FA80-415F-A9CE-54D884561CD7}"/>
          </ac:spMkLst>
        </pc:spChg>
        <pc:grpChg chg="add del">
          <ac:chgData name="Arsath Barves" userId="57c790189419bcd2" providerId="LiveId" clId="{AEAA17F8-8E35-48AB-9E4F-0B19E309FCAC}" dt="2023-10-26T05:15:44.948" v="49" actId="26606"/>
          <ac:grpSpMkLst>
            <pc:docMk/>
            <pc:sldMk cId="12740953" sldId="266"/>
            <ac:grpSpMk id="16" creationId="{D4A2DD72-43DD-48E5-BE34-37D49AB6DE02}"/>
          </ac:grpSpMkLst>
        </pc:grpChg>
        <pc:grpChg chg="add del">
          <ac:chgData name="Arsath Barves" userId="57c790189419bcd2" providerId="LiveId" clId="{AEAA17F8-8E35-48AB-9E4F-0B19E309FCAC}" dt="2023-10-26T05:15:44.948" v="49" actId="26606"/>
          <ac:grpSpMkLst>
            <pc:docMk/>
            <pc:sldMk cId="12740953" sldId="266"/>
            <ac:grpSpMk id="26" creationId="{E69FF964-E599-4EFE-B276-9CA540461982}"/>
          </ac:grpSpMkLst>
        </pc:grpChg>
        <pc:grpChg chg="add del">
          <ac:chgData name="Arsath Barves" userId="57c790189419bcd2" providerId="LiveId" clId="{AEAA17F8-8E35-48AB-9E4F-0B19E309FCAC}" dt="2023-10-26T05:15:44.948" v="49" actId="26606"/>
          <ac:grpSpMkLst>
            <pc:docMk/>
            <pc:sldMk cId="12740953" sldId="266"/>
            <ac:grpSpMk id="34" creationId="{59346B03-32C0-4D48-A61B-11552C1863EF}"/>
          </ac:grpSpMkLst>
        </pc:grpChg>
        <pc:grpChg chg="add del">
          <ac:chgData name="Arsath Barves" userId="57c790189419bcd2" providerId="LiveId" clId="{AEAA17F8-8E35-48AB-9E4F-0B19E309FCAC}" dt="2023-10-26T05:15:44.948" v="49" actId="26606"/>
          <ac:grpSpMkLst>
            <pc:docMk/>
            <pc:sldMk cId="12740953" sldId="266"/>
            <ac:grpSpMk id="42" creationId="{C8ABE731-C1A2-4FD3-9E32-0655C4878A35}"/>
          </ac:grpSpMkLst>
        </pc:grpChg>
        <pc:grpChg chg="add">
          <ac:chgData name="Arsath Barves" userId="57c790189419bcd2" providerId="LiveId" clId="{AEAA17F8-8E35-48AB-9E4F-0B19E309FCAC}" dt="2023-10-26T05:15:45.026" v="50" actId="26606"/>
          <ac:grpSpMkLst>
            <pc:docMk/>
            <pc:sldMk cId="12740953" sldId="266"/>
            <ac:grpSpMk id="50" creationId="{A745280D-ED36-41FE-8EB1-CE597C99CFE8}"/>
          </ac:grpSpMkLst>
        </pc:grpChg>
        <pc:grpChg chg="add">
          <ac:chgData name="Arsath Barves" userId="57c790189419bcd2" providerId="LiveId" clId="{AEAA17F8-8E35-48AB-9E4F-0B19E309FCAC}" dt="2023-10-26T05:15:45.026" v="50" actId="26606"/>
          <ac:grpSpMkLst>
            <pc:docMk/>
            <pc:sldMk cId="12740953" sldId="266"/>
            <ac:grpSpMk id="55" creationId="{80E95A5C-1E97-41C3-9DEC-245FF6DEBF1F}"/>
          </ac:grpSpMkLst>
        </pc:grpChg>
        <pc:grpChg chg="add">
          <ac:chgData name="Arsath Barves" userId="57c790189419bcd2" providerId="LiveId" clId="{AEAA17F8-8E35-48AB-9E4F-0B19E309FCAC}" dt="2023-10-26T05:15:45.026" v="50" actId="26606"/>
          <ac:grpSpMkLst>
            <pc:docMk/>
            <pc:sldMk cId="12740953" sldId="266"/>
            <ac:grpSpMk id="58" creationId="{A58DCE86-9AE1-46D1-96D6-04B8B3EDF6FA}"/>
          </ac:grpSpMkLst>
        </pc:grpChg>
        <pc:grpChg chg="add">
          <ac:chgData name="Arsath Barves" userId="57c790189419bcd2" providerId="LiveId" clId="{AEAA17F8-8E35-48AB-9E4F-0B19E309FCAC}" dt="2023-10-26T05:15:45.026" v="50" actId="26606"/>
          <ac:grpSpMkLst>
            <pc:docMk/>
            <pc:sldMk cId="12740953" sldId="266"/>
            <ac:grpSpMk id="60" creationId="{23B58CC6-A99E-43AF-A467-256F19287FB8}"/>
          </ac:grpSpMkLst>
        </pc:grpChg>
        <pc:grpChg chg="add del">
          <ac:chgData name="Arsath Barves" userId="57c790189419bcd2" providerId="LiveId" clId="{AEAA17F8-8E35-48AB-9E4F-0B19E309FCAC}" dt="2023-10-26T05:13:35.214" v="22" actId="26606"/>
          <ac:grpSpMkLst>
            <pc:docMk/>
            <pc:sldMk cId="12740953" sldId="266"/>
            <ac:grpSpMk id="64" creationId="{A745280D-ED36-41FE-8EB1-CE597C99CFE8}"/>
          </ac:grpSpMkLst>
        </pc:grpChg>
        <pc:grpChg chg="add del">
          <ac:chgData name="Arsath Barves" userId="57c790189419bcd2" providerId="LiveId" clId="{AEAA17F8-8E35-48AB-9E4F-0B19E309FCAC}" dt="2023-10-26T05:13:35.214" v="22" actId="26606"/>
          <ac:grpSpMkLst>
            <pc:docMk/>
            <pc:sldMk cId="12740953" sldId="266"/>
            <ac:grpSpMk id="65" creationId="{80E95A5C-1E97-41C3-9DEC-245FF6DEBF1F}"/>
          </ac:grpSpMkLst>
        </pc:grpChg>
        <pc:grpChg chg="add del">
          <ac:chgData name="Arsath Barves" userId="57c790189419bcd2" providerId="LiveId" clId="{AEAA17F8-8E35-48AB-9E4F-0B19E309FCAC}" dt="2023-10-26T05:13:35.214" v="22" actId="26606"/>
          <ac:grpSpMkLst>
            <pc:docMk/>
            <pc:sldMk cId="12740953" sldId="266"/>
            <ac:grpSpMk id="73" creationId="{A58DCE86-9AE1-46D1-96D6-04B8B3EDF6FA}"/>
          </ac:grpSpMkLst>
        </pc:grpChg>
        <pc:grpChg chg="add del">
          <ac:chgData name="Arsath Barves" userId="57c790189419bcd2" providerId="LiveId" clId="{AEAA17F8-8E35-48AB-9E4F-0B19E309FCAC}" dt="2023-10-26T05:13:35.214" v="22" actId="26606"/>
          <ac:grpSpMkLst>
            <pc:docMk/>
            <pc:sldMk cId="12740953" sldId="266"/>
            <ac:grpSpMk id="75" creationId="{23B58CC6-A99E-43AF-A467-256F19287FB8}"/>
          </ac:grpSpMkLst>
        </pc:grpChg>
        <pc:grpChg chg="add del">
          <ac:chgData name="Arsath Barves" userId="57c790189419bcd2" providerId="LiveId" clId="{AEAA17F8-8E35-48AB-9E4F-0B19E309FCAC}" dt="2023-10-26T05:13:02.679" v="3" actId="26606"/>
          <ac:grpSpMkLst>
            <pc:docMk/>
            <pc:sldMk cId="12740953" sldId="266"/>
            <ac:grpSpMk id="84" creationId="{A745280D-ED36-41FE-8EB1-CE597C99CFE8}"/>
          </ac:grpSpMkLst>
        </pc:grpChg>
        <pc:grpChg chg="add del">
          <ac:chgData name="Arsath Barves" userId="57c790189419bcd2" providerId="LiveId" clId="{AEAA17F8-8E35-48AB-9E4F-0B19E309FCAC}" dt="2023-10-26T05:13:02.679" v="3" actId="26606"/>
          <ac:grpSpMkLst>
            <pc:docMk/>
            <pc:sldMk cId="12740953" sldId="266"/>
            <ac:grpSpMk id="90" creationId="{80E95A5C-1E97-41C3-9DEC-245FF6DEBF1F}"/>
          </ac:grpSpMkLst>
        </pc:grpChg>
        <pc:grpChg chg="add del">
          <ac:chgData name="Arsath Barves" userId="57c790189419bcd2" providerId="LiveId" clId="{AEAA17F8-8E35-48AB-9E4F-0B19E309FCAC}" dt="2023-10-26T05:13:29.851" v="17" actId="26606"/>
          <ac:grpSpMkLst>
            <pc:docMk/>
            <pc:sldMk cId="12740953" sldId="266"/>
            <ac:grpSpMk id="96" creationId="{80864D66-4BEF-4628-B9DC-C382A4BC26FB}"/>
          </ac:grpSpMkLst>
        </pc:grpChg>
        <pc:grpChg chg="add del">
          <ac:chgData name="Arsath Barves" userId="57c790189419bcd2" providerId="LiveId" clId="{AEAA17F8-8E35-48AB-9E4F-0B19E309FCAC}" dt="2023-10-26T05:13:02.679" v="3" actId="26606"/>
          <ac:grpSpMkLst>
            <pc:docMk/>
            <pc:sldMk cId="12740953" sldId="266"/>
            <ac:grpSpMk id="100" creationId="{A58DCE86-9AE1-46D1-96D6-04B8B3EDF6FA}"/>
          </ac:grpSpMkLst>
        </pc:grpChg>
        <pc:grpChg chg="add del">
          <ac:chgData name="Arsath Barves" userId="57c790189419bcd2" providerId="LiveId" clId="{AEAA17F8-8E35-48AB-9E4F-0B19E309FCAC}" dt="2023-10-26T05:13:29.851" v="17" actId="26606"/>
          <ac:grpSpMkLst>
            <pc:docMk/>
            <pc:sldMk cId="12740953" sldId="266"/>
            <ac:grpSpMk id="102" creationId="{F67C7EE6-E29C-4D84-B2C6-7B20A0FDAF23}"/>
          </ac:grpSpMkLst>
        </pc:grpChg>
        <pc:grpChg chg="add del">
          <ac:chgData name="Arsath Barves" userId="57c790189419bcd2" providerId="LiveId" clId="{AEAA17F8-8E35-48AB-9E4F-0B19E309FCAC}" dt="2023-10-26T05:13:02.679" v="3" actId="26606"/>
          <ac:grpSpMkLst>
            <pc:docMk/>
            <pc:sldMk cId="12740953" sldId="266"/>
            <ac:grpSpMk id="108" creationId="{23B58CC6-A99E-43AF-A467-256F19287FB8}"/>
          </ac:grpSpMkLst>
        </pc:grpChg>
        <pc:grpChg chg="add del">
          <ac:chgData name="Arsath Barves" userId="57c790189419bcd2" providerId="LiveId" clId="{AEAA17F8-8E35-48AB-9E4F-0B19E309FCAC}" dt="2023-10-26T05:13:14.050" v="7" actId="26606"/>
          <ac:grpSpMkLst>
            <pc:docMk/>
            <pc:sldMk cId="12740953" sldId="266"/>
            <ac:grpSpMk id="118" creationId="{A745280D-ED36-41FE-8EB1-CE597C99CFE8}"/>
          </ac:grpSpMkLst>
        </pc:grpChg>
        <pc:grpChg chg="add del">
          <ac:chgData name="Arsath Barves" userId="57c790189419bcd2" providerId="LiveId" clId="{AEAA17F8-8E35-48AB-9E4F-0B19E309FCAC}" dt="2023-10-26T05:13:14.050" v="7" actId="26606"/>
          <ac:grpSpMkLst>
            <pc:docMk/>
            <pc:sldMk cId="12740953" sldId="266"/>
            <ac:grpSpMk id="119" creationId="{80E95A5C-1E97-41C3-9DEC-245FF6DEBF1F}"/>
          </ac:grpSpMkLst>
        </pc:grpChg>
        <pc:grpChg chg="add del">
          <ac:chgData name="Arsath Barves" userId="57c790189419bcd2" providerId="LiveId" clId="{AEAA17F8-8E35-48AB-9E4F-0B19E309FCAC}" dt="2023-10-26T05:13:14.050" v="7" actId="26606"/>
          <ac:grpSpMkLst>
            <pc:docMk/>
            <pc:sldMk cId="12740953" sldId="266"/>
            <ac:grpSpMk id="121" creationId="{A58DCE86-9AE1-46D1-96D6-04B8B3EDF6FA}"/>
          </ac:grpSpMkLst>
        </pc:grpChg>
        <pc:grpChg chg="add del">
          <ac:chgData name="Arsath Barves" userId="57c790189419bcd2" providerId="LiveId" clId="{AEAA17F8-8E35-48AB-9E4F-0B19E309FCAC}" dt="2023-10-26T05:13:14.050" v="7" actId="26606"/>
          <ac:grpSpMkLst>
            <pc:docMk/>
            <pc:sldMk cId="12740953" sldId="266"/>
            <ac:grpSpMk id="123" creationId="{23B58CC6-A99E-43AF-A467-256F19287FB8}"/>
          </ac:grpSpMkLst>
        </pc:grpChg>
        <pc:grpChg chg="add del">
          <ac:chgData name="Arsath Barves" userId="57c790189419bcd2" providerId="LiveId" clId="{AEAA17F8-8E35-48AB-9E4F-0B19E309FCAC}" dt="2023-10-26T05:13:29.851" v="17" actId="26606"/>
          <ac:grpSpMkLst>
            <pc:docMk/>
            <pc:sldMk cId="12740953" sldId="266"/>
            <ac:grpSpMk id="138" creationId="{38E62E29-CCA4-46D9-A2B7-FFBB63215A7C}"/>
          </ac:grpSpMkLst>
        </pc:grpChg>
        <pc:grpChg chg="add del">
          <ac:chgData name="Arsath Barves" userId="57c790189419bcd2" providerId="LiveId" clId="{AEAA17F8-8E35-48AB-9E4F-0B19E309FCAC}" dt="2023-10-26T05:13:31.072" v="19" actId="26606"/>
          <ac:grpSpMkLst>
            <pc:docMk/>
            <pc:sldMk cId="12740953" sldId="266"/>
            <ac:grpSpMk id="147" creationId="{2EEEBBCF-2738-42F5-ABD6-9881760263A7}"/>
          </ac:grpSpMkLst>
        </pc:grpChg>
        <pc:grpChg chg="add del">
          <ac:chgData name="Arsath Barves" userId="57c790189419bcd2" providerId="LiveId" clId="{AEAA17F8-8E35-48AB-9E4F-0B19E309FCAC}" dt="2023-10-26T05:13:31.072" v="19" actId="26606"/>
          <ac:grpSpMkLst>
            <pc:docMk/>
            <pc:sldMk cId="12740953" sldId="266"/>
            <ac:grpSpMk id="155" creationId="{DD8DF5DF-A251-4BC2-8965-4EDDD01FC56E}"/>
          </ac:grpSpMkLst>
        </pc:grpChg>
        <pc:grpChg chg="add del">
          <ac:chgData name="Arsath Barves" userId="57c790189419bcd2" providerId="LiveId" clId="{AEAA17F8-8E35-48AB-9E4F-0B19E309FCAC}" dt="2023-10-26T05:13:31.072" v="19" actId="26606"/>
          <ac:grpSpMkLst>
            <pc:docMk/>
            <pc:sldMk cId="12740953" sldId="266"/>
            <ac:grpSpMk id="159" creationId="{600459E6-26A3-4EAC-A34C-D0792D88CC26}"/>
          </ac:grpSpMkLst>
        </pc:grpChg>
        <pc:grpChg chg="add del">
          <ac:chgData name="Arsath Barves" userId="57c790189419bcd2" providerId="LiveId" clId="{AEAA17F8-8E35-48AB-9E4F-0B19E309FCAC}" dt="2023-10-26T05:13:31.072" v="19" actId="26606"/>
          <ac:grpSpMkLst>
            <pc:docMk/>
            <pc:sldMk cId="12740953" sldId="266"/>
            <ac:grpSpMk id="161" creationId="{298B576C-FDA2-46DE-8408-3A76DCF50655}"/>
          </ac:grpSpMkLst>
        </pc:grpChg>
        <pc:grpChg chg="add del">
          <ac:chgData name="Arsath Barves" userId="57c790189419bcd2" providerId="LiveId" clId="{AEAA17F8-8E35-48AB-9E4F-0B19E309FCAC}" dt="2023-10-26T05:14:29.321" v="25" actId="26606"/>
          <ac:grpSpMkLst>
            <pc:docMk/>
            <pc:sldMk cId="12740953" sldId="266"/>
            <ac:grpSpMk id="177" creationId="{A745280D-ED36-41FE-8EB1-CE597C99CFE8}"/>
          </ac:grpSpMkLst>
        </pc:grpChg>
        <pc:grpChg chg="add del">
          <ac:chgData name="Arsath Barves" userId="57c790189419bcd2" providerId="LiveId" clId="{AEAA17F8-8E35-48AB-9E4F-0B19E309FCAC}" dt="2023-10-26T05:14:58.621" v="29" actId="26606"/>
          <ac:grpSpMkLst>
            <pc:docMk/>
            <pc:sldMk cId="12740953" sldId="266"/>
            <ac:grpSpMk id="181" creationId="{00E015F5-1A99-4E40-BC3D-7707802996B5}"/>
          </ac:grpSpMkLst>
        </pc:grpChg>
        <pc:grpChg chg="add del">
          <ac:chgData name="Arsath Barves" userId="57c790189419bcd2" providerId="LiveId" clId="{AEAA17F8-8E35-48AB-9E4F-0B19E309FCAC}" dt="2023-10-26T05:14:29.321" v="25" actId="26606"/>
          <ac:grpSpMkLst>
            <pc:docMk/>
            <pc:sldMk cId="12740953" sldId="266"/>
            <ac:grpSpMk id="183" creationId="{80E95A5C-1E97-41C3-9DEC-245FF6DEBF1F}"/>
          </ac:grpSpMkLst>
        </pc:grpChg>
        <pc:grpChg chg="add del">
          <ac:chgData name="Arsath Barves" userId="57c790189419bcd2" providerId="LiveId" clId="{AEAA17F8-8E35-48AB-9E4F-0B19E309FCAC}" dt="2023-10-26T05:14:58.621" v="29" actId="26606"/>
          <ac:grpSpMkLst>
            <pc:docMk/>
            <pc:sldMk cId="12740953" sldId="266"/>
            <ac:grpSpMk id="185" creationId="{0AD1D347-1879-4D73-8825-EB52119D1B47}"/>
          </ac:grpSpMkLst>
        </pc:grpChg>
        <pc:grpChg chg="add del">
          <ac:chgData name="Arsath Barves" userId="57c790189419bcd2" providerId="LiveId" clId="{AEAA17F8-8E35-48AB-9E4F-0B19E309FCAC}" dt="2023-10-26T05:15:14.181" v="39" actId="26606"/>
          <ac:grpSpMkLst>
            <pc:docMk/>
            <pc:sldMk cId="12740953" sldId="266"/>
            <ac:grpSpMk id="187" creationId="{FDF268E0-ACCF-492F-8275-1F0AA256B378}"/>
          </ac:grpSpMkLst>
        </pc:grpChg>
        <pc:grpChg chg="add del">
          <ac:chgData name="Arsath Barves" userId="57c790189419bcd2" providerId="LiveId" clId="{AEAA17F8-8E35-48AB-9E4F-0B19E309FCAC}" dt="2023-10-26T05:14:29.321" v="25" actId="26606"/>
          <ac:grpSpMkLst>
            <pc:docMk/>
            <pc:sldMk cId="12740953" sldId="266"/>
            <ac:grpSpMk id="193" creationId="{A58DCE86-9AE1-46D1-96D6-04B8B3EDF6FA}"/>
          </ac:grpSpMkLst>
        </pc:grpChg>
        <pc:grpChg chg="add del">
          <ac:chgData name="Arsath Barves" userId="57c790189419bcd2" providerId="LiveId" clId="{AEAA17F8-8E35-48AB-9E4F-0B19E309FCAC}" dt="2023-10-26T05:15:14.181" v="39" actId="26606"/>
          <ac:grpSpMkLst>
            <pc:docMk/>
            <pc:sldMk cId="12740953" sldId="266"/>
            <ac:grpSpMk id="195" creationId="{10F141FE-87E1-4A1E-97A5-B072042E0F5B}"/>
          </ac:grpSpMkLst>
        </pc:grpChg>
        <pc:grpChg chg="add del">
          <ac:chgData name="Arsath Barves" userId="57c790189419bcd2" providerId="LiveId" clId="{AEAA17F8-8E35-48AB-9E4F-0B19E309FCAC}" dt="2023-10-26T05:14:29.321" v="25" actId="26606"/>
          <ac:grpSpMkLst>
            <pc:docMk/>
            <pc:sldMk cId="12740953" sldId="266"/>
            <ac:grpSpMk id="201" creationId="{23B58CC6-A99E-43AF-A467-256F19287FB8}"/>
          </ac:grpSpMkLst>
        </pc:grpChg>
        <pc:grpChg chg="add del">
          <ac:chgData name="Arsath Barves" userId="57c790189419bcd2" providerId="LiveId" clId="{AEAA17F8-8E35-48AB-9E4F-0B19E309FCAC}" dt="2023-10-26T05:15:03.077" v="31" actId="26606"/>
          <ac:grpSpMkLst>
            <pc:docMk/>
            <pc:sldMk cId="12740953" sldId="266"/>
            <ac:grpSpMk id="366" creationId="{7024687B-3153-123C-0A8C-D7D007FAF1BE}"/>
          </ac:grpSpMkLst>
        </pc:grpChg>
        <pc:grpChg chg="add del">
          <ac:chgData name="Arsath Barves" userId="57c790189419bcd2" providerId="LiveId" clId="{AEAA17F8-8E35-48AB-9E4F-0B19E309FCAC}" dt="2023-10-26T05:15:12.552" v="37" actId="26606"/>
          <ac:grpSpMkLst>
            <pc:docMk/>
            <pc:sldMk cId="12740953" sldId="266"/>
            <ac:grpSpMk id="376" creationId="{E4A41B9E-A0C8-F78B-E5B6-A0D02D8810B5}"/>
          </ac:grpSpMkLst>
        </pc:grpChg>
        <pc:grpChg chg="add del">
          <ac:chgData name="Arsath Barves" userId="57c790189419bcd2" providerId="LiveId" clId="{AEAA17F8-8E35-48AB-9E4F-0B19E309FCAC}" dt="2023-10-26T05:15:14.181" v="39" actId="26606"/>
          <ac:grpSpMkLst>
            <pc:docMk/>
            <pc:sldMk cId="12740953" sldId="266"/>
            <ac:grpSpMk id="381" creationId="{C3621FEA-44E1-45C2-A17F-9C6A4BCE49DD}"/>
          </ac:grpSpMkLst>
        </pc:grpChg>
        <pc:grpChg chg="add del">
          <ac:chgData name="Arsath Barves" userId="57c790189419bcd2" providerId="LiveId" clId="{AEAA17F8-8E35-48AB-9E4F-0B19E309FCAC}" dt="2023-10-26T05:15:14.181" v="39" actId="26606"/>
          <ac:grpSpMkLst>
            <pc:docMk/>
            <pc:sldMk cId="12740953" sldId="266"/>
            <ac:grpSpMk id="389" creationId="{2757059B-A060-4555-B961-797AA63048CD}"/>
          </ac:grpSpMkLst>
        </pc:grpChg>
        <pc:grpChg chg="add del">
          <ac:chgData name="Arsath Barves" userId="57c790189419bcd2" providerId="LiveId" clId="{AEAA17F8-8E35-48AB-9E4F-0B19E309FCAC}" dt="2023-10-26T05:15:16.846" v="43" actId="26606"/>
          <ac:grpSpMkLst>
            <pc:docMk/>
            <pc:sldMk cId="12740953" sldId="266"/>
            <ac:grpSpMk id="394" creationId="{59D47941-986F-4A15-FC41-7527D904BDD5}"/>
          </ac:grpSpMkLst>
        </pc:grpChg>
        <pc:graphicFrameChg chg="mod modGraphic">
          <ac:chgData name="Arsath Barves" userId="57c790189419bcd2" providerId="LiveId" clId="{AEAA17F8-8E35-48AB-9E4F-0B19E309FCAC}" dt="2023-10-26T05:15:45.026" v="50" actId="26606"/>
          <ac:graphicFrameMkLst>
            <pc:docMk/>
            <pc:sldMk cId="12740953" sldId="266"/>
            <ac:graphicFrameMk id="7" creationId="{4B3FEF46-E134-3744-37B6-8C9DC3D30EAB}"/>
          </ac:graphicFrameMkLst>
        </pc:graphicFrameChg>
        <pc:picChg chg="add del">
          <ac:chgData name="Arsath Barves" userId="57c790189419bcd2" providerId="LiveId" clId="{AEAA17F8-8E35-48AB-9E4F-0B19E309FCAC}" dt="2023-10-26T05:15:41.247" v="47" actId="26606"/>
          <ac:picMkLst>
            <pc:docMk/>
            <pc:sldMk cId="12740953" sldId="266"/>
            <ac:picMk id="9" creationId="{761C3904-A3B6-81BD-5DC0-4CFF71B70FC4}"/>
          </ac:picMkLst>
        </pc:picChg>
        <pc:cxnChg chg="add del">
          <ac:chgData name="Arsath Barves" userId="57c790189419bcd2" providerId="LiveId" clId="{AEAA17F8-8E35-48AB-9E4F-0B19E309FCAC}" dt="2023-10-26T05:15:11.473" v="35" actId="26606"/>
          <ac:cxnSpMkLst>
            <pc:docMk/>
            <pc:sldMk cId="12740953" sldId="266"/>
            <ac:cxnSpMk id="374" creationId="{33193FD5-6A49-7562-EA76-F15D42E15804}"/>
          </ac:cxnSpMkLst>
        </pc:cxnChg>
      </pc:sldChg>
      <pc:sldChg chg="addSp delSp modSp new del mod">
        <pc:chgData name="Arsath Barves" userId="57c790189419bcd2" providerId="LiveId" clId="{AEAA17F8-8E35-48AB-9E4F-0B19E309FCAC}" dt="2023-10-26T05:45:03.906" v="62" actId="2696"/>
        <pc:sldMkLst>
          <pc:docMk/>
          <pc:sldMk cId="1723003072" sldId="267"/>
        </pc:sldMkLst>
        <pc:spChg chg="add del mod">
          <ac:chgData name="Arsath Barves" userId="57c790189419bcd2" providerId="LiveId" clId="{AEAA17F8-8E35-48AB-9E4F-0B19E309FCAC}" dt="2023-10-26T05:34:05.061" v="58"/>
          <ac:spMkLst>
            <pc:docMk/>
            <pc:sldMk cId="1723003072" sldId="267"/>
            <ac:spMk id="2" creationId="{26F08851-A111-8E34-6795-187BC2C1192F}"/>
          </ac:spMkLst>
        </pc:spChg>
        <pc:spChg chg="add del mod">
          <ac:chgData name="Arsath Barves" userId="57c790189419bcd2" providerId="LiveId" clId="{AEAA17F8-8E35-48AB-9E4F-0B19E309FCAC}" dt="2023-10-26T05:36:20.381" v="61"/>
          <ac:spMkLst>
            <pc:docMk/>
            <pc:sldMk cId="1723003072" sldId="267"/>
            <ac:spMk id="3" creationId="{B2B9E94D-4B79-8098-F5BA-4F34BE471AB2}"/>
          </ac:spMkLst>
        </pc:spChg>
      </pc:sldChg>
      <pc:sldChg chg="addSp modSp new mod modClrScheme chgLayout">
        <pc:chgData name="Arsath Barves" userId="57c790189419bcd2" providerId="LiveId" clId="{AEAA17F8-8E35-48AB-9E4F-0B19E309FCAC}" dt="2023-10-26T05:53:01.928" v="232" actId="27636"/>
        <pc:sldMkLst>
          <pc:docMk/>
          <pc:sldMk cId="4251616304" sldId="267"/>
        </pc:sldMkLst>
        <pc:spChg chg="add mod">
          <ac:chgData name="Arsath Barves" userId="57c790189419bcd2" providerId="LiveId" clId="{AEAA17F8-8E35-48AB-9E4F-0B19E309FCAC}" dt="2023-10-26T05:53:01.928" v="232" actId="27636"/>
          <ac:spMkLst>
            <pc:docMk/>
            <pc:sldMk cId="4251616304" sldId="267"/>
            <ac:spMk id="2" creationId="{2FE7F1C2-5DEE-C7C5-727F-369CE6095FE4}"/>
          </ac:spMkLst>
        </pc:spChg>
        <pc:spChg chg="add mod">
          <ac:chgData name="Arsath Barves" userId="57c790189419bcd2" providerId="LiveId" clId="{AEAA17F8-8E35-48AB-9E4F-0B19E309FCAC}" dt="2023-10-26T05:51:14.557" v="198" actId="2711"/>
          <ac:spMkLst>
            <pc:docMk/>
            <pc:sldMk cId="4251616304" sldId="267"/>
            <ac:spMk id="3" creationId="{4928A881-9060-5E69-9138-F05F2C6F1FE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B6D25-CA13-4340-B05A-E7AEC1FE16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A16944-E73E-4FBD-9750-306B21E13C1F}">
      <dgm:prSet/>
      <dgm:spPr/>
      <dgm:t>
        <a:bodyPr/>
        <a:lstStyle/>
        <a:p>
          <a:r>
            <a:rPr lang="en-US"/>
            <a:t>TEAM MEMBERS:</a:t>
          </a:r>
        </a:p>
      </dgm:t>
    </dgm:pt>
    <dgm:pt modelId="{54468439-F27B-48D6-A373-2791E0154DE2}" type="parTrans" cxnId="{9F6798F3-9CE5-492D-B391-1E5415DFFE8A}">
      <dgm:prSet/>
      <dgm:spPr/>
      <dgm:t>
        <a:bodyPr/>
        <a:lstStyle/>
        <a:p>
          <a:endParaRPr lang="en-US"/>
        </a:p>
      </dgm:t>
    </dgm:pt>
    <dgm:pt modelId="{971136A0-5B94-4D3F-8BEC-6707C7492D17}" type="sibTrans" cxnId="{9F6798F3-9CE5-492D-B391-1E5415DFFE8A}">
      <dgm:prSet/>
      <dgm:spPr/>
      <dgm:t>
        <a:bodyPr/>
        <a:lstStyle/>
        <a:p>
          <a:endParaRPr lang="en-US"/>
        </a:p>
      </dgm:t>
    </dgm:pt>
    <dgm:pt modelId="{C352046B-63E7-437C-84AC-0C72C37352A3}">
      <dgm:prSet/>
      <dgm:spPr/>
      <dgm:t>
        <a:bodyPr/>
        <a:lstStyle/>
        <a:p>
          <a:r>
            <a:rPr lang="en-IN"/>
            <a:t>A.WAZIL                   913021104042</a:t>
          </a:r>
          <a:endParaRPr lang="en-US"/>
        </a:p>
      </dgm:t>
    </dgm:pt>
    <dgm:pt modelId="{57702A2B-9000-4CE6-9947-80FCF7ED70DE}" type="parTrans" cxnId="{6B1752C7-5061-4978-9D68-417CFC5B8FD9}">
      <dgm:prSet/>
      <dgm:spPr/>
      <dgm:t>
        <a:bodyPr/>
        <a:lstStyle/>
        <a:p>
          <a:endParaRPr lang="en-US"/>
        </a:p>
      </dgm:t>
    </dgm:pt>
    <dgm:pt modelId="{A7248CD7-CB61-4D80-B0D4-70B9A0E49D59}" type="sibTrans" cxnId="{6B1752C7-5061-4978-9D68-417CFC5B8FD9}">
      <dgm:prSet/>
      <dgm:spPr/>
      <dgm:t>
        <a:bodyPr/>
        <a:lstStyle/>
        <a:p>
          <a:endParaRPr lang="en-US"/>
        </a:p>
      </dgm:t>
    </dgm:pt>
    <dgm:pt modelId="{4E626DB1-1980-43E5-BDDA-16A83F770801}">
      <dgm:prSet/>
      <dgm:spPr/>
      <dgm:t>
        <a:bodyPr/>
        <a:lstStyle/>
        <a:p>
          <a:r>
            <a:rPr lang="en-IN"/>
            <a:t>A.REVATHI               913021104025</a:t>
          </a:r>
          <a:endParaRPr lang="en-US"/>
        </a:p>
      </dgm:t>
    </dgm:pt>
    <dgm:pt modelId="{27B44476-6B67-45F8-AEDA-E987319A0340}" type="parTrans" cxnId="{DC05D0DD-B10E-4FD8-A3BF-38CCEA634DEA}">
      <dgm:prSet/>
      <dgm:spPr/>
      <dgm:t>
        <a:bodyPr/>
        <a:lstStyle/>
        <a:p>
          <a:endParaRPr lang="en-US"/>
        </a:p>
      </dgm:t>
    </dgm:pt>
    <dgm:pt modelId="{8888DC21-6877-47DA-A104-66F912C013A8}" type="sibTrans" cxnId="{DC05D0DD-B10E-4FD8-A3BF-38CCEA634DEA}">
      <dgm:prSet/>
      <dgm:spPr/>
      <dgm:t>
        <a:bodyPr/>
        <a:lstStyle/>
        <a:p>
          <a:endParaRPr lang="en-US"/>
        </a:p>
      </dgm:t>
    </dgm:pt>
    <dgm:pt modelId="{4DDB2E88-5081-47C8-B7A4-8D6558CA605A}">
      <dgm:prSet/>
      <dgm:spPr/>
      <dgm:t>
        <a:bodyPr/>
        <a:lstStyle/>
        <a:p>
          <a:r>
            <a:rPr lang="en-IN"/>
            <a:t>R.THIRUMAGAL      913021104036</a:t>
          </a:r>
          <a:endParaRPr lang="en-US"/>
        </a:p>
      </dgm:t>
    </dgm:pt>
    <dgm:pt modelId="{973A412A-0DB7-413A-8D95-DF5ABD9EE855}" type="parTrans" cxnId="{0C4BFB49-070D-4CB0-B19C-293201E0C9EE}">
      <dgm:prSet/>
      <dgm:spPr/>
      <dgm:t>
        <a:bodyPr/>
        <a:lstStyle/>
        <a:p>
          <a:endParaRPr lang="en-US"/>
        </a:p>
      </dgm:t>
    </dgm:pt>
    <dgm:pt modelId="{3FEF417C-79DB-4B8F-9A7E-860429E1287A}" type="sibTrans" cxnId="{0C4BFB49-070D-4CB0-B19C-293201E0C9EE}">
      <dgm:prSet/>
      <dgm:spPr/>
      <dgm:t>
        <a:bodyPr/>
        <a:lstStyle/>
        <a:p>
          <a:endParaRPr lang="en-US"/>
        </a:p>
      </dgm:t>
    </dgm:pt>
    <dgm:pt modelId="{0D908733-A312-4791-9072-2BF115C51CBB}">
      <dgm:prSet/>
      <dgm:spPr/>
      <dgm:t>
        <a:bodyPr/>
        <a:lstStyle/>
        <a:p>
          <a:r>
            <a:rPr lang="en-IN"/>
            <a:t>R.NIVETHITHA        913021104018</a:t>
          </a:r>
          <a:endParaRPr lang="en-US"/>
        </a:p>
      </dgm:t>
    </dgm:pt>
    <dgm:pt modelId="{730C3EFD-3DDE-4085-994D-F544E43F3252}" type="parTrans" cxnId="{421865F6-2A14-4037-9085-C93980AD8FAB}">
      <dgm:prSet/>
      <dgm:spPr/>
      <dgm:t>
        <a:bodyPr/>
        <a:lstStyle/>
        <a:p>
          <a:endParaRPr lang="en-US"/>
        </a:p>
      </dgm:t>
    </dgm:pt>
    <dgm:pt modelId="{4770CEF0-53F3-4486-AA4F-1023E97CEEF2}" type="sibTrans" cxnId="{421865F6-2A14-4037-9085-C93980AD8FAB}">
      <dgm:prSet/>
      <dgm:spPr/>
      <dgm:t>
        <a:bodyPr/>
        <a:lstStyle/>
        <a:p>
          <a:endParaRPr lang="en-US"/>
        </a:p>
      </dgm:t>
    </dgm:pt>
    <dgm:pt modelId="{6BBE7CD6-33F0-4843-BB8A-B0BC26799855}" type="pres">
      <dgm:prSet presAssocID="{763B6D25-CA13-4340-B05A-E7AEC1FE16B1}" presName="linear" presStyleCnt="0">
        <dgm:presLayoutVars>
          <dgm:animLvl val="lvl"/>
          <dgm:resizeHandles val="exact"/>
        </dgm:presLayoutVars>
      </dgm:prSet>
      <dgm:spPr/>
    </dgm:pt>
    <dgm:pt modelId="{0C2703A1-7B8C-4DD7-AB96-D3B3F8219A2F}" type="pres">
      <dgm:prSet presAssocID="{00A16944-E73E-4FBD-9750-306B21E13C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B5D2CF-91AD-4F54-AE97-30388CC73372}" type="pres">
      <dgm:prSet presAssocID="{971136A0-5B94-4D3F-8BEC-6707C7492D17}" presName="spacer" presStyleCnt="0"/>
      <dgm:spPr/>
    </dgm:pt>
    <dgm:pt modelId="{A65BFEDA-8EAB-4B4B-A32C-047CE3FD3790}" type="pres">
      <dgm:prSet presAssocID="{C352046B-63E7-437C-84AC-0C72C37352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C5F5F0-1428-4786-B67E-0D054F2F42CD}" type="pres">
      <dgm:prSet presAssocID="{A7248CD7-CB61-4D80-B0D4-70B9A0E49D59}" presName="spacer" presStyleCnt="0"/>
      <dgm:spPr/>
    </dgm:pt>
    <dgm:pt modelId="{10F03464-96A5-4976-82E7-6F286540D5A5}" type="pres">
      <dgm:prSet presAssocID="{4E626DB1-1980-43E5-BDDA-16A83F7708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333764-7CD4-46F0-B231-1D62268C15A2}" type="pres">
      <dgm:prSet presAssocID="{8888DC21-6877-47DA-A104-66F912C013A8}" presName="spacer" presStyleCnt="0"/>
      <dgm:spPr/>
    </dgm:pt>
    <dgm:pt modelId="{5680523A-77D6-43D0-8B17-BF0B007888C0}" type="pres">
      <dgm:prSet presAssocID="{4DDB2E88-5081-47C8-B7A4-8D6558CA60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EAD874-BE53-48FB-B7A2-F09EAADCAC78}" type="pres">
      <dgm:prSet presAssocID="{3FEF417C-79DB-4B8F-9A7E-860429E1287A}" presName="spacer" presStyleCnt="0"/>
      <dgm:spPr/>
    </dgm:pt>
    <dgm:pt modelId="{335A334D-1C64-4682-B0C5-EE623F8116FC}" type="pres">
      <dgm:prSet presAssocID="{0D908733-A312-4791-9072-2BF115C51CB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B34014-7B33-4EDE-9278-A121B172D24B}" type="presOf" srcId="{4E626DB1-1980-43E5-BDDA-16A83F770801}" destId="{10F03464-96A5-4976-82E7-6F286540D5A5}" srcOrd="0" destOrd="0" presId="urn:microsoft.com/office/officeart/2005/8/layout/vList2"/>
    <dgm:cxn modelId="{0C4BFB49-070D-4CB0-B19C-293201E0C9EE}" srcId="{763B6D25-CA13-4340-B05A-E7AEC1FE16B1}" destId="{4DDB2E88-5081-47C8-B7A4-8D6558CA605A}" srcOrd="3" destOrd="0" parTransId="{973A412A-0DB7-413A-8D95-DF5ABD9EE855}" sibTransId="{3FEF417C-79DB-4B8F-9A7E-860429E1287A}"/>
    <dgm:cxn modelId="{2A782170-C12D-485F-8ECA-CF2B86EC9F2F}" type="presOf" srcId="{0D908733-A312-4791-9072-2BF115C51CBB}" destId="{335A334D-1C64-4682-B0C5-EE623F8116FC}" srcOrd="0" destOrd="0" presId="urn:microsoft.com/office/officeart/2005/8/layout/vList2"/>
    <dgm:cxn modelId="{4AE1CE56-A177-49E2-913B-FB2D4AF902C6}" type="presOf" srcId="{4DDB2E88-5081-47C8-B7A4-8D6558CA605A}" destId="{5680523A-77D6-43D0-8B17-BF0B007888C0}" srcOrd="0" destOrd="0" presId="urn:microsoft.com/office/officeart/2005/8/layout/vList2"/>
    <dgm:cxn modelId="{6A3E33A0-B2F7-469C-81D6-289733E0DAE8}" type="presOf" srcId="{00A16944-E73E-4FBD-9750-306B21E13C1F}" destId="{0C2703A1-7B8C-4DD7-AB96-D3B3F8219A2F}" srcOrd="0" destOrd="0" presId="urn:microsoft.com/office/officeart/2005/8/layout/vList2"/>
    <dgm:cxn modelId="{FB3BBCAC-D676-4208-B1B8-C6410EE1373C}" type="presOf" srcId="{C352046B-63E7-437C-84AC-0C72C37352A3}" destId="{A65BFEDA-8EAB-4B4B-A32C-047CE3FD3790}" srcOrd="0" destOrd="0" presId="urn:microsoft.com/office/officeart/2005/8/layout/vList2"/>
    <dgm:cxn modelId="{6B1752C7-5061-4978-9D68-417CFC5B8FD9}" srcId="{763B6D25-CA13-4340-B05A-E7AEC1FE16B1}" destId="{C352046B-63E7-437C-84AC-0C72C37352A3}" srcOrd="1" destOrd="0" parTransId="{57702A2B-9000-4CE6-9947-80FCF7ED70DE}" sibTransId="{A7248CD7-CB61-4D80-B0D4-70B9A0E49D59}"/>
    <dgm:cxn modelId="{1358ECCA-B8B9-401E-A9D8-EC4DC1951176}" type="presOf" srcId="{763B6D25-CA13-4340-B05A-E7AEC1FE16B1}" destId="{6BBE7CD6-33F0-4843-BB8A-B0BC26799855}" srcOrd="0" destOrd="0" presId="urn:microsoft.com/office/officeart/2005/8/layout/vList2"/>
    <dgm:cxn modelId="{DC05D0DD-B10E-4FD8-A3BF-38CCEA634DEA}" srcId="{763B6D25-CA13-4340-B05A-E7AEC1FE16B1}" destId="{4E626DB1-1980-43E5-BDDA-16A83F770801}" srcOrd="2" destOrd="0" parTransId="{27B44476-6B67-45F8-AEDA-E987319A0340}" sibTransId="{8888DC21-6877-47DA-A104-66F912C013A8}"/>
    <dgm:cxn modelId="{9F6798F3-9CE5-492D-B391-1E5415DFFE8A}" srcId="{763B6D25-CA13-4340-B05A-E7AEC1FE16B1}" destId="{00A16944-E73E-4FBD-9750-306B21E13C1F}" srcOrd="0" destOrd="0" parTransId="{54468439-F27B-48D6-A373-2791E0154DE2}" sibTransId="{971136A0-5B94-4D3F-8BEC-6707C7492D17}"/>
    <dgm:cxn modelId="{421865F6-2A14-4037-9085-C93980AD8FAB}" srcId="{763B6D25-CA13-4340-B05A-E7AEC1FE16B1}" destId="{0D908733-A312-4791-9072-2BF115C51CBB}" srcOrd="4" destOrd="0" parTransId="{730C3EFD-3DDE-4085-994D-F544E43F3252}" sibTransId="{4770CEF0-53F3-4486-AA4F-1023E97CEEF2}"/>
    <dgm:cxn modelId="{59EDEF00-4BFC-4135-ABFE-01EE18D2167C}" type="presParOf" srcId="{6BBE7CD6-33F0-4843-BB8A-B0BC26799855}" destId="{0C2703A1-7B8C-4DD7-AB96-D3B3F8219A2F}" srcOrd="0" destOrd="0" presId="urn:microsoft.com/office/officeart/2005/8/layout/vList2"/>
    <dgm:cxn modelId="{8D991DF6-5054-466C-8655-9DBBD88FE2C3}" type="presParOf" srcId="{6BBE7CD6-33F0-4843-BB8A-B0BC26799855}" destId="{99B5D2CF-91AD-4F54-AE97-30388CC73372}" srcOrd="1" destOrd="0" presId="urn:microsoft.com/office/officeart/2005/8/layout/vList2"/>
    <dgm:cxn modelId="{2FD502EC-83CF-4365-86E1-C96033912CE5}" type="presParOf" srcId="{6BBE7CD6-33F0-4843-BB8A-B0BC26799855}" destId="{A65BFEDA-8EAB-4B4B-A32C-047CE3FD3790}" srcOrd="2" destOrd="0" presId="urn:microsoft.com/office/officeart/2005/8/layout/vList2"/>
    <dgm:cxn modelId="{EF68F906-CD0D-4C99-A840-B13C94E4878F}" type="presParOf" srcId="{6BBE7CD6-33F0-4843-BB8A-B0BC26799855}" destId="{44C5F5F0-1428-4786-B67E-0D054F2F42CD}" srcOrd="3" destOrd="0" presId="urn:microsoft.com/office/officeart/2005/8/layout/vList2"/>
    <dgm:cxn modelId="{23E81713-DF36-4C3E-85F1-9420AC0337CA}" type="presParOf" srcId="{6BBE7CD6-33F0-4843-BB8A-B0BC26799855}" destId="{10F03464-96A5-4976-82E7-6F286540D5A5}" srcOrd="4" destOrd="0" presId="urn:microsoft.com/office/officeart/2005/8/layout/vList2"/>
    <dgm:cxn modelId="{A7F9B377-E1B8-46CF-8D27-871A9568375F}" type="presParOf" srcId="{6BBE7CD6-33F0-4843-BB8A-B0BC26799855}" destId="{E0333764-7CD4-46F0-B231-1D62268C15A2}" srcOrd="5" destOrd="0" presId="urn:microsoft.com/office/officeart/2005/8/layout/vList2"/>
    <dgm:cxn modelId="{A7DE56A2-BA0F-4503-8842-F2B62CEC92E8}" type="presParOf" srcId="{6BBE7CD6-33F0-4843-BB8A-B0BC26799855}" destId="{5680523A-77D6-43D0-8B17-BF0B007888C0}" srcOrd="6" destOrd="0" presId="urn:microsoft.com/office/officeart/2005/8/layout/vList2"/>
    <dgm:cxn modelId="{17F00194-C56D-4167-9E0A-8EAE0A7215D8}" type="presParOf" srcId="{6BBE7CD6-33F0-4843-BB8A-B0BC26799855}" destId="{6EEAD874-BE53-48FB-B7A2-F09EAADCAC78}" srcOrd="7" destOrd="0" presId="urn:microsoft.com/office/officeart/2005/8/layout/vList2"/>
    <dgm:cxn modelId="{345364FF-4BC8-47E2-BFF8-DA072CA60E33}" type="presParOf" srcId="{6BBE7CD6-33F0-4843-BB8A-B0BC26799855}" destId="{335A334D-1C64-4682-B0C5-EE623F8116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03A1-7B8C-4DD7-AB96-D3B3F8219A2F}">
      <dsp:nvSpPr>
        <dsp:cNvPr id="0" name=""/>
        <dsp:cNvSpPr/>
      </dsp:nvSpPr>
      <dsp:spPr>
        <a:xfrm>
          <a:off x="0" y="359242"/>
          <a:ext cx="6253721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TEAM MEMBERS:</a:t>
          </a:r>
        </a:p>
      </dsp:txBody>
      <dsp:txXfrm>
        <a:off x="38638" y="397880"/>
        <a:ext cx="6176445" cy="714229"/>
      </dsp:txXfrm>
    </dsp:sp>
    <dsp:sp modelId="{A65BFEDA-8EAB-4B4B-A32C-047CE3FD3790}">
      <dsp:nvSpPr>
        <dsp:cNvPr id="0" name=""/>
        <dsp:cNvSpPr/>
      </dsp:nvSpPr>
      <dsp:spPr>
        <a:xfrm>
          <a:off x="0" y="1245787"/>
          <a:ext cx="6253721" cy="79150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A.WAZIL                   913021104042</a:t>
          </a:r>
          <a:endParaRPr lang="en-US" sz="3300" kern="1200"/>
        </a:p>
      </dsp:txBody>
      <dsp:txXfrm>
        <a:off x="38638" y="1284425"/>
        <a:ext cx="6176445" cy="714229"/>
      </dsp:txXfrm>
    </dsp:sp>
    <dsp:sp modelId="{10F03464-96A5-4976-82E7-6F286540D5A5}">
      <dsp:nvSpPr>
        <dsp:cNvPr id="0" name=""/>
        <dsp:cNvSpPr/>
      </dsp:nvSpPr>
      <dsp:spPr>
        <a:xfrm>
          <a:off x="0" y="2132332"/>
          <a:ext cx="6253721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A.REVATHI               913021104025</a:t>
          </a:r>
          <a:endParaRPr lang="en-US" sz="3300" kern="1200"/>
        </a:p>
      </dsp:txBody>
      <dsp:txXfrm>
        <a:off x="38638" y="2170970"/>
        <a:ext cx="6176445" cy="714229"/>
      </dsp:txXfrm>
    </dsp:sp>
    <dsp:sp modelId="{5680523A-77D6-43D0-8B17-BF0B007888C0}">
      <dsp:nvSpPr>
        <dsp:cNvPr id="0" name=""/>
        <dsp:cNvSpPr/>
      </dsp:nvSpPr>
      <dsp:spPr>
        <a:xfrm>
          <a:off x="0" y="3018877"/>
          <a:ext cx="6253721" cy="79150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R.THIRUMAGAL      913021104036</a:t>
          </a:r>
          <a:endParaRPr lang="en-US" sz="3300" kern="1200"/>
        </a:p>
      </dsp:txBody>
      <dsp:txXfrm>
        <a:off x="38638" y="3057515"/>
        <a:ext cx="6176445" cy="714229"/>
      </dsp:txXfrm>
    </dsp:sp>
    <dsp:sp modelId="{335A334D-1C64-4682-B0C5-EE623F8116FC}">
      <dsp:nvSpPr>
        <dsp:cNvPr id="0" name=""/>
        <dsp:cNvSpPr/>
      </dsp:nvSpPr>
      <dsp:spPr>
        <a:xfrm>
          <a:off x="0" y="3905422"/>
          <a:ext cx="6253721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R.NIVETHITHA        913021104018</a:t>
          </a:r>
          <a:endParaRPr lang="en-US" sz="3300" kern="1200"/>
        </a:p>
      </dsp:txBody>
      <dsp:txXfrm>
        <a:off x="38638" y="3944060"/>
        <a:ext cx="6176445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7BAB-9D9E-3CE1-0018-6A7F1335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FA3D1-9734-4781-57A3-277C2FAC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E1DC-2ABC-DF0E-FF7F-7940E5FC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7887-5885-20A9-C114-A56212F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FCD2-FD12-ABAF-FF29-177381E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0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CA8-8A86-7C7E-954C-15E6DAAC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4A933-729E-D970-37AD-7D996664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8C0C-4AC3-FAAE-F3DC-50F80537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6B5C-3131-3EA2-CA38-EA8DA853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D981-B768-8DF0-C8E9-7A677FBF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0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FAEDA-9A40-6668-787A-CF70EA7D4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23D15-CF91-CC00-290E-84385F25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4F7E-8EDC-C911-56B3-89C6D3CD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9A19-E2FD-48D3-8913-F3D93728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82F3-A0CC-4D29-B5F4-34952545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6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3C-59C8-C222-3704-AC2A4412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B148-6970-C950-06B5-4430B2EE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9D4C-0A27-2062-1313-3F364323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15D6-82DC-3453-5E32-3C09EF0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8061-4C2E-93E6-EA0F-87BAE23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4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9E6E-C6FE-FAD5-142F-B6DF87C9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5817-60DE-B3C8-4C89-6015D472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3AD9-0C0A-0558-71C2-015757D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5923-8B55-3D8F-43D6-4E31B7A8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A278-FEC6-DDCF-483E-CC56ACED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E081-E29F-3F2C-2058-66863468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BC30-8605-C81F-4F00-5403D94A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C074-C93E-E7AA-8B01-940E968C8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5F2F-46A7-4FBF-F606-6578CEA8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46EC-88A4-70AC-C466-53C5E00F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35467-B062-F805-2F83-ED62A066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BF71-2D2E-69C4-DF6D-1F88DF5B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D38D-8080-43B7-5073-40BBA333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B7A4-E4BE-C40A-4FF5-9D775106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4985-AC92-FDB1-FD0A-3624A197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79229-216A-06E7-D98C-275D7CDFC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7C8A3-1B3E-7954-F732-8DC12DC9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1A2B7-5B75-59D6-8525-0A9EE3DE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C79C5-7626-D7DE-E273-246271D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2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862-628E-0590-2379-62D543B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93286-B494-1B1D-5172-710B678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5084-C5C0-444A-D647-817D826D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A0ABE-5ED5-C211-0EAC-287727AE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2F722-F0E6-FB1A-1EAF-BB9A88AA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B3040-18CB-23AD-D170-37DF6DC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89A05-5F7D-2454-DC32-FA87F4AE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DAD3-1413-67B2-A50C-DAF7C701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4A82-7A28-B84B-0075-7E47B30D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45DF-EC3D-8B56-B0AA-5FE1EA15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A86C8-4075-9BA5-C8AE-EAB09F0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8961-EEF7-5AE6-E5D9-2E3ABD3F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0035C-DB48-06ED-0061-54029137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F31F-4CE5-0D1E-2579-020BD795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B37BC-5161-CBF1-A12B-D5319FC9C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AA39-E48B-9835-1590-1C8C5207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A375-CADF-E4A9-F0CE-BF8434B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E216-699E-F6F8-FAB9-3A29B331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8150-57B8-A6F0-AD8E-62B0B341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A4EB5-10C4-F969-A45F-E9C51D3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1B09-A449-0D7F-6C32-02A76395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3042-8F49-FBCE-CCD5-E2A494C5A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9C77-6F84-4D35-BE59-2986F9E25AB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25EB-1062-9776-8540-B0E8D1AAC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DBA9-03BB-3209-FD93-931BC3385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9FB-B770-4804-A86C-B4CD53D20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D1D02D-4733-955E-B015-38995E98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TITLE: SMARTPARKING 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PHASE 3: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PART 1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B3FEF46-E134-3744-37B6-8C9DC3D30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30321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A86C-4E62-D01A-22EA-A8EDD9E7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8C4B-5E09-D43C-6AFF-3223B47D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 lnSpcReduction="10000"/>
          </a:bodyPr>
          <a:lstStyle/>
          <a:p>
            <a:pPr marL="342900" marR="82550" lvl="0" indent="-342900" algn="just">
              <a:lnSpc>
                <a:spcPct val="106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introduction of automated, digitized, and smart factors into parking systems can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improve labor costs, user efficiency, and management. Among these improvements, smart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factors are the most anticipated innovation. 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82550" lvl="0" indent="-342900" algn="just">
              <a:lnSpc>
                <a:spcPct val="106000"/>
              </a:lnSpc>
              <a:spcBef>
                <a:spcPts val="30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Equipped with network sensing and camera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monitoring in the parking space, a smart parking management system (or so-called smart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parking system) can transmit the on-site conditions instantly to the central control in order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sense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various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abnormalities,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alleviate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real-time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problems,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guide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vehicles,</a:t>
            </a:r>
            <a:r>
              <a:rPr lang="en-US" sz="2800" spc="2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based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 management viewpoints, to assist in the control of parking access.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0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4EDBD-3BFE-4BFD-F167-46E03760D2BA}"/>
              </a:ext>
            </a:extLst>
          </p:cNvPr>
          <p:cNvSpPr txBox="1"/>
          <p:nvPr/>
        </p:nvSpPr>
        <p:spPr>
          <a:xfrm>
            <a:off x="491319" y="245660"/>
            <a:ext cx="1052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TINKERCAD</a:t>
            </a:r>
            <a:endParaRPr lang="en-IN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3DB4D-16F7-D185-5695-E28C8E076A34}"/>
              </a:ext>
            </a:extLst>
          </p:cNvPr>
          <p:cNvSpPr txBox="1"/>
          <p:nvPr/>
        </p:nvSpPr>
        <p:spPr>
          <a:xfrm>
            <a:off x="682388" y="1296536"/>
            <a:ext cx="10331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Tinkercad Circuits is a free online service for creating basic 3D shapes and developing digital prototypes of electronic components.These prototypes can include basic circuits with LED lights, buzzers, switches, and even light sensors.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D14B0-6398-66E5-498A-7CD9CA965CCD}"/>
              </a:ext>
            </a:extLst>
          </p:cNvPr>
          <p:cNvSpPr txBox="1"/>
          <p:nvPr/>
        </p:nvSpPr>
        <p:spPr>
          <a:xfrm>
            <a:off x="491319" y="3290089"/>
            <a:ext cx="795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COMPONENTS REQUIRED</a:t>
            </a:r>
            <a:endParaRPr lang="en-IN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71BEB-9A0A-928A-F8A0-481D2B81062F}"/>
              </a:ext>
            </a:extLst>
          </p:cNvPr>
          <p:cNvSpPr txBox="1"/>
          <p:nvPr/>
        </p:nvSpPr>
        <p:spPr>
          <a:xfrm>
            <a:off x="682389" y="4026090"/>
            <a:ext cx="11313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Arduino UNO(microcontroller)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Ultrasonic Wave Sensor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Bread Board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5C79-0144-89C7-BD5A-9204008D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E89E-F464-098C-91FD-3D331905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parking system using an </a:t>
            </a:r>
            <a:r>
              <a:rPr lang="en-US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Arduino circuit board</a:t>
            </a:r>
            <a:r>
              <a:rPr lang="en-US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you will need to use sensors to detect the presence of vehicles in each parking space. You can use </a:t>
            </a:r>
            <a:r>
              <a:rPr lang="en-US" b="1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infrared (IR) sensors</a:t>
            </a:r>
            <a:r>
              <a:rPr lang="en-US" b="0" i="0" dirty="0">
                <a:solidFill>
                  <a:srgbClr val="1111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to detect the presence of a vehicle in a parking space. When a vehicle enters or leaves a parking space, the sensor will send a signal to the Arduino board, which will then update the status of that parking space in real-time.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To make the system more user-friendly, you can use an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LCD display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to show drivers which parking spaces are available. You can also use a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servo motor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to control the opening and closing of the entry and exit gates.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88BA1D95-27AD-47D3-3B0A-9CB064BF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456"/>
            <a:ext cx="12192000" cy="5255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66EFF-3CBF-A7A0-2294-7CC4D4645C24}"/>
              </a:ext>
            </a:extLst>
          </p:cNvPr>
          <p:cNvSpPr txBox="1"/>
          <p:nvPr/>
        </p:nvSpPr>
        <p:spPr>
          <a:xfrm>
            <a:off x="3766782" y="1460311"/>
            <a:ext cx="11600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CIRCUIT DIAGRAM</a:t>
            </a:r>
            <a:endParaRPr lang="en-IN" sz="4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2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1C2-5DEE-C7C5-727F-369CE609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/>
          </a:bodyPr>
          <a:lstStyle/>
          <a:p>
            <a:r>
              <a:rPr lang="en-US" sz="4000"/>
              <a:t>WORKING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A881-9060-5E69-9138-F05F2C6F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52" y="1296538"/>
            <a:ext cx="10515600" cy="4880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Sensor</a:t>
            </a:r>
            <a:r>
              <a:rPr lang="en-US" dirty="0"/>
              <a:t> Integration: </a:t>
            </a:r>
          </a:p>
          <a:p>
            <a:pPr marL="0" indent="0">
              <a:buNone/>
            </a:pPr>
            <a:r>
              <a:rPr lang="en-US" dirty="0"/>
              <a:t>           Install parking sensors in each parking spot that can detect whether a spot is occupied or vacant. These sensors will send data to a central system.</a:t>
            </a:r>
          </a:p>
          <a:p>
            <a:pPr marL="0" indent="0">
              <a:buNone/>
            </a:pPr>
            <a:r>
              <a:rPr lang="en-US" dirty="0"/>
              <a:t>Database: </a:t>
            </a:r>
          </a:p>
          <a:p>
            <a:pPr marL="0" indent="0">
              <a:buNone/>
            </a:pPr>
            <a:r>
              <a:rPr lang="en-US" dirty="0"/>
              <a:t>          Set up a database to store information about parking spots. Each entry should include a spot ID and its current status .</a:t>
            </a:r>
          </a:p>
          <a:p>
            <a:pPr marL="0" indent="0">
              <a:buNone/>
            </a:pPr>
            <a:r>
              <a:rPr lang="en-US" dirty="0"/>
              <a:t>Mobile App Development: </a:t>
            </a:r>
          </a:p>
          <a:p>
            <a:pPr marL="0" indent="0">
              <a:buNone/>
            </a:pPr>
            <a:r>
              <a:rPr lang="en-US" dirty="0"/>
              <a:t>          Create a mobile app using Python, where users can see a map of the parking area and available spots. You'll need a Python framework like Flask or Django to build the backend.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61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ADLaM Display</vt:lpstr>
      <vt:lpstr>-apple-system</vt:lpstr>
      <vt:lpstr>Arial</vt:lpstr>
      <vt:lpstr>Calibri</vt:lpstr>
      <vt:lpstr>Calibri Light</vt:lpstr>
      <vt:lpstr>Cambria</vt:lpstr>
      <vt:lpstr>Symbol</vt:lpstr>
      <vt:lpstr>Office Theme</vt:lpstr>
      <vt:lpstr>PROJECT TITLE: SMARTPARKING  PHASE 3: DEVELOPMENT PART 1</vt:lpstr>
      <vt:lpstr>INTRODUCTION</vt:lpstr>
      <vt:lpstr>PowerPoint Presentation</vt:lpstr>
      <vt:lpstr>OBJECTIVE</vt:lpstr>
      <vt:lpstr>PowerPoint Presentation</vt:lpstr>
      <vt:lpstr>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TITLE:SMART PARKING  PHASE4: DEVELOPMENT PART 2</dc:title>
  <dc:creator>Arsath Barves</dc:creator>
  <cp:lastModifiedBy>Arsath Barves</cp:lastModifiedBy>
  <cp:revision>5</cp:revision>
  <dcterms:created xsi:type="dcterms:W3CDTF">2023-10-25T18:21:56Z</dcterms:created>
  <dcterms:modified xsi:type="dcterms:W3CDTF">2023-10-26T05:53:02Z</dcterms:modified>
</cp:coreProperties>
</file>