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7"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5BA84A-35AF-4939-91E2-05C820FD71DE}">
          <p14:sldIdLst>
            <p14:sldId id="256"/>
            <p14:sldId id="258"/>
            <p14:sldId id="257"/>
            <p14:sldId id="259"/>
            <p14:sldId id="261"/>
            <p14:sldId id="262"/>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8DDDA-724A-4A92-B8EA-1382D65C06B0}" v="8" dt="2023-10-11T08:20:42.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ath Barves" userId="57c790189419bcd2" providerId="LiveId" clId="{09E8DDDA-724A-4A92-B8EA-1382D65C06B0}"/>
    <pc:docChg chg="undo redo custSel addSld delSld modSld sldOrd addSection delSection modSection">
      <pc:chgData name="Arsath Barves" userId="57c790189419bcd2" providerId="LiveId" clId="{09E8DDDA-724A-4A92-B8EA-1382D65C06B0}" dt="2023-10-11T08:20:42.351" v="303" actId="20577"/>
      <pc:docMkLst>
        <pc:docMk/>
      </pc:docMkLst>
      <pc:sldChg chg="addSp delSp modSp mod setClrOvrMap">
        <pc:chgData name="Arsath Barves" userId="57c790189419bcd2" providerId="LiveId" clId="{09E8DDDA-724A-4A92-B8EA-1382D65C06B0}" dt="2023-10-11T08:13:48.615" v="209" actId="14100"/>
        <pc:sldMkLst>
          <pc:docMk/>
          <pc:sldMk cId="3741097782" sldId="257"/>
        </pc:sldMkLst>
        <pc:spChg chg="mod">
          <ac:chgData name="Arsath Barves" userId="57c790189419bcd2" providerId="LiveId" clId="{09E8DDDA-724A-4A92-B8EA-1382D65C06B0}" dt="2023-10-11T08:12:13.800" v="199" actId="26606"/>
          <ac:spMkLst>
            <pc:docMk/>
            <pc:sldMk cId="3741097782" sldId="257"/>
            <ac:spMk id="2" creationId="{B8C656DB-C4D3-7BCB-EFEB-E52602EE291E}"/>
          </ac:spMkLst>
        </pc:spChg>
        <pc:spChg chg="mod ord">
          <ac:chgData name="Arsath Barves" userId="57c790189419bcd2" providerId="LiveId" clId="{09E8DDDA-724A-4A92-B8EA-1382D65C06B0}" dt="2023-10-11T08:12:13.800" v="199" actId="26606"/>
          <ac:spMkLst>
            <pc:docMk/>
            <pc:sldMk cId="3741097782" sldId="257"/>
            <ac:spMk id="3" creationId="{24E2EF3E-A216-1858-EBCA-4D00221FA9E4}"/>
          </ac:spMkLst>
        </pc:spChg>
        <pc:spChg chg="add del">
          <ac:chgData name="Arsath Barves" userId="57c790189419bcd2" providerId="LiveId" clId="{09E8DDDA-724A-4A92-B8EA-1382D65C06B0}" dt="2023-10-11T08:12:13.800" v="199" actId="26606"/>
          <ac:spMkLst>
            <pc:docMk/>
            <pc:sldMk cId="3741097782" sldId="257"/>
            <ac:spMk id="52" creationId="{979E27D9-03C7-44E2-9FF8-15D0C8506AF7}"/>
          </ac:spMkLst>
        </pc:spChg>
        <pc:spChg chg="add del">
          <ac:chgData name="Arsath Barves" userId="57c790189419bcd2" providerId="LiveId" clId="{09E8DDDA-724A-4A92-B8EA-1382D65C06B0}" dt="2023-10-11T08:12:13.800" v="199" actId="26606"/>
          <ac:spMkLst>
            <pc:docMk/>
            <pc:sldMk cId="3741097782" sldId="257"/>
            <ac:spMk id="53" creationId="{EEBF1590-3B36-48EE-A89D-3B6F3CB256AB}"/>
          </ac:spMkLst>
        </pc:spChg>
        <pc:spChg chg="add del">
          <ac:chgData name="Arsath Barves" userId="57c790189419bcd2" providerId="LiveId" clId="{09E8DDDA-724A-4A92-B8EA-1382D65C06B0}" dt="2023-10-11T08:12:13.800" v="199" actId="26606"/>
          <ac:spMkLst>
            <pc:docMk/>
            <pc:sldMk cId="3741097782" sldId="257"/>
            <ac:spMk id="54" creationId="{AC8F6C8C-AB5A-4548-942D-E3FD40ACBC49}"/>
          </ac:spMkLst>
        </pc:spChg>
        <pc:spChg chg="add del">
          <ac:chgData name="Arsath Barves" userId="57c790189419bcd2" providerId="LiveId" clId="{09E8DDDA-724A-4A92-B8EA-1382D65C06B0}" dt="2023-10-11T08:12:07.973" v="194" actId="26606"/>
          <ac:spMkLst>
            <pc:docMk/>
            <pc:sldMk cId="3741097782" sldId="257"/>
            <ac:spMk id="56" creationId="{F13C74B1-5B17-4795-BED0-7140497B445A}"/>
          </ac:spMkLst>
        </pc:spChg>
        <pc:spChg chg="add del">
          <ac:chgData name="Arsath Barves" userId="57c790189419bcd2" providerId="LiveId" clId="{09E8DDDA-724A-4A92-B8EA-1382D65C06B0}" dt="2023-10-11T08:12:07.973" v="194" actId="26606"/>
          <ac:spMkLst>
            <pc:docMk/>
            <pc:sldMk cId="3741097782" sldId="257"/>
            <ac:spMk id="57" creationId="{D4974D33-8DC5-464E-8C6D-BE58F0669C17}"/>
          </ac:spMkLst>
        </pc:spChg>
        <pc:spChg chg="add del">
          <ac:chgData name="Arsath Barves" userId="57c790189419bcd2" providerId="LiveId" clId="{09E8DDDA-724A-4A92-B8EA-1382D65C06B0}" dt="2023-10-10T21:23:23.544" v="1" actId="26606"/>
          <ac:spMkLst>
            <pc:docMk/>
            <pc:sldMk cId="3741097782" sldId="257"/>
            <ac:spMk id="59" creationId="{9228552E-C8B1-4A80-8448-0787CE0FC704}"/>
          </ac:spMkLst>
        </pc:spChg>
        <pc:spChg chg="add del">
          <ac:chgData name="Arsath Barves" userId="57c790189419bcd2" providerId="LiveId" clId="{09E8DDDA-724A-4A92-B8EA-1382D65C06B0}" dt="2023-10-11T08:12:12.660" v="196" actId="26606"/>
          <ac:spMkLst>
            <pc:docMk/>
            <pc:sldMk cId="3741097782" sldId="257"/>
            <ac:spMk id="60" creationId="{45D37F4E-DDB4-456B-97E0-9937730A039F}"/>
          </ac:spMkLst>
        </pc:spChg>
        <pc:spChg chg="add del">
          <ac:chgData name="Arsath Barves" userId="57c790189419bcd2" providerId="LiveId" clId="{09E8DDDA-724A-4A92-B8EA-1382D65C06B0}" dt="2023-10-10T21:23:24.873" v="3" actId="26606"/>
          <ac:spMkLst>
            <pc:docMk/>
            <pc:sldMk cId="3741097782" sldId="257"/>
            <ac:spMk id="61" creationId="{D4974D33-8DC5-464E-8C6D-BE58F0669C17}"/>
          </ac:spMkLst>
        </pc:spChg>
        <pc:spChg chg="add del">
          <ac:chgData name="Arsath Barves" userId="57c790189419bcd2" providerId="LiveId" clId="{09E8DDDA-724A-4A92-B8EA-1382D65C06B0}" dt="2023-10-10T21:23:24.873" v="3" actId="26606"/>
          <ac:spMkLst>
            <pc:docMk/>
            <pc:sldMk cId="3741097782" sldId="257"/>
            <ac:spMk id="62" creationId="{F13C74B1-5B17-4795-BED0-7140497B445A}"/>
          </ac:spMkLst>
        </pc:spChg>
        <pc:spChg chg="add del">
          <ac:chgData name="Arsath Barves" userId="57c790189419bcd2" providerId="LiveId" clId="{09E8DDDA-724A-4A92-B8EA-1382D65C06B0}" dt="2023-10-10T21:23:36.187" v="15" actId="26606"/>
          <ac:spMkLst>
            <pc:docMk/>
            <pc:sldMk cId="3741097782" sldId="257"/>
            <ac:spMk id="63" creationId="{08C9B587-E65E-4B52-B37C-ABEBB6E87928}"/>
          </ac:spMkLst>
        </pc:spChg>
        <pc:spChg chg="add del">
          <ac:chgData name="Arsath Barves" userId="57c790189419bcd2" providerId="LiveId" clId="{09E8DDDA-724A-4A92-B8EA-1382D65C06B0}" dt="2023-10-10T21:23:26.972" v="5" actId="26606"/>
          <ac:spMkLst>
            <pc:docMk/>
            <pc:sldMk cId="3741097782" sldId="257"/>
            <ac:spMk id="64" creationId="{9228552E-C8B1-4A80-8448-0787CE0FC704}"/>
          </ac:spMkLst>
        </pc:spChg>
        <pc:spChg chg="add del">
          <ac:chgData name="Arsath Barves" userId="57c790189419bcd2" providerId="LiveId" clId="{09E8DDDA-724A-4A92-B8EA-1382D65C06B0}" dt="2023-10-11T08:12:12.660" v="196" actId="26606"/>
          <ac:spMkLst>
            <pc:docMk/>
            <pc:sldMk cId="3741097782" sldId="257"/>
            <ac:spMk id="65" creationId="{B2DD41CD-8F47-4F56-AD12-4E2FF7696987}"/>
          </ac:spMkLst>
        </pc:spChg>
        <pc:spChg chg="add del">
          <ac:chgData name="Arsath Barves" userId="57c790189419bcd2" providerId="LiveId" clId="{09E8DDDA-724A-4A92-B8EA-1382D65C06B0}" dt="2023-10-10T21:23:29.020" v="7" actId="26606"/>
          <ac:spMkLst>
            <pc:docMk/>
            <pc:sldMk cId="3741097782" sldId="257"/>
            <ac:spMk id="66" creationId="{F13C74B1-5B17-4795-BED0-7140497B445A}"/>
          </ac:spMkLst>
        </pc:spChg>
        <pc:spChg chg="add del">
          <ac:chgData name="Arsath Barves" userId="57c790189419bcd2" providerId="LiveId" clId="{09E8DDDA-724A-4A92-B8EA-1382D65C06B0}" dt="2023-10-10T21:23:29.020" v="7" actId="26606"/>
          <ac:spMkLst>
            <pc:docMk/>
            <pc:sldMk cId="3741097782" sldId="257"/>
            <ac:spMk id="67" creationId="{D4974D33-8DC5-464E-8C6D-BE58F0669C17}"/>
          </ac:spMkLst>
        </pc:spChg>
        <pc:spChg chg="add del">
          <ac:chgData name="Arsath Barves" userId="57c790189419bcd2" providerId="LiveId" clId="{09E8DDDA-724A-4A92-B8EA-1382D65C06B0}" dt="2023-10-11T08:12:13.785" v="198" actId="26606"/>
          <ac:spMkLst>
            <pc:docMk/>
            <pc:sldMk cId="3741097782" sldId="257"/>
            <ac:spMk id="68" creationId="{C0763A76-9F1C-4FC5-82B7-DD475DA461B2}"/>
          </ac:spMkLst>
        </pc:spChg>
        <pc:spChg chg="add del">
          <ac:chgData name="Arsath Barves" userId="57c790189419bcd2" providerId="LiveId" clId="{09E8DDDA-724A-4A92-B8EA-1382D65C06B0}" dt="2023-10-10T21:23:30.363" v="9" actId="26606"/>
          <ac:spMkLst>
            <pc:docMk/>
            <pc:sldMk cId="3741097782" sldId="257"/>
            <ac:spMk id="69" creationId="{04812C46-200A-4DEB-A05E-3ED6C68C2387}"/>
          </ac:spMkLst>
        </pc:spChg>
        <pc:spChg chg="add del">
          <ac:chgData name="Arsath Barves" userId="57c790189419bcd2" providerId="LiveId" clId="{09E8DDDA-724A-4A92-B8EA-1382D65C06B0}" dt="2023-10-10T21:23:30.363" v="9" actId="26606"/>
          <ac:spMkLst>
            <pc:docMk/>
            <pc:sldMk cId="3741097782" sldId="257"/>
            <ac:spMk id="70" creationId="{D1EA859B-E555-4109-94F3-6700E046E008}"/>
          </ac:spMkLst>
        </pc:spChg>
        <pc:spChg chg="add del">
          <ac:chgData name="Arsath Barves" userId="57c790189419bcd2" providerId="LiveId" clId="{09E8DDDA-724A-4A92-B8EA-1382D65C06B0}" dt="2023-10-11T08:12:13.785" v="198" actId="26606"/>
          <ac:spMkLst>
            <pc:docMk/>
            <pc:sldMk cId="3741097782" sldId="257"/>
            <ac:spMk id="71" creationId="{E81BF4F6-F2CF-4984-9D14-D6966D92F99F}"/>
          </ac:spMkLst>
        </pc:spChg>
        <pc:spChg chg="add del">
          <ac:chgData name="Arsath Barves" userId="57c790189419bcd2" providerId="LiveId" clId="{09E8DDDA-724A-4A92-B8EA-1382D65C06B0}" dt="2023-10-10T21:23:33.703" v="11" actId="26606"/>
          <ac:spMkLst>
            <pc:docMk/>
            <pc:sldMk cId="3741097782" sldId="257"/>
            <ac:spMk id="72" creationId="{F13C74B1-5B17-4795-BED0-7140497B445A}"/>
          </ac:spMkLst>
        </pc:spChg>
        <pc:spChg chg="add del">
          <ac:chgData name="Arsath Barves" userId="57c790189419bcd2" providerId="LiveId" clId="{09E8DDDA-724A-4A92-B8EA-1382D65C06B0}" dt="2023-10-10T21:23:33.703" v="11" actId="26606"/>
          <ac:spMkLst>
            <pc:docMk/>
            <pc:sldMk cId="3741097782" sldId="257"/>
            <ac:spMk id="73" creationId="{D4974D33-8DC5-464E-8C6D-BE58F0669C17}"/>
          </ac:spMkLst>
        </pc:spChg>
        <pc:spChg chg="add">
          <ac:chgData name="Arsath Barves" userId="57c790189419bcd2" providerId="LiveId" clId="{09E8DDDA-724A-4A92-B8EA-1382D65C06B0}" dt="2023-10-11T08:12:13.800" v="199" actId="26606"/>
          <ac:spMkLst>
            <pc:docMk/>
            <pc:sldMk cId="3741097782" sldId="257"/>
            <ac:spMk id="74" creationId="{45D37F4E-DDB4-456B-97E0-9937730A039F}"/>
          </ac:spMkLst>
        </pc:spChg>
        <pc:spChg chg="add del">
          <ac:chgData name="Arsath Barves" userId="57c790189419bcd2" providerId="LiveId" clId="{09E8DDDA-724A-4A92-B8EA-1382D65C06B0}" dt="2023-10-10T21:23:34.984" v="13" actId="26606"/>
          <ac:spMkLst>
            <pc:docMk/>
            <pc:sldMk cId="3741097782" sldId="257"/>
            <ac:spMk id="75" creationId="{04812C46-200A-4DEB-A05E-3ED6C68C2387}"/>
          </ac:spMkLst>
        </pc:spChg>
        <pc:spChg chg="add del">
          <ac:chgData name="Arsath Barves" userId="57c790189419bcd2" providerId="LiveId" clId="{09E8DDDA-724A-4A92-B8EA-1382D65C06B0}" dt="2023-10-10T21:23:34.984" v="13" actId="26606"/>
          <ac:spMkLst>
            <pc:docMk/>
            <pc:sldMk cId="3741097782" sldId="257"/>
            <ac:spMk id="76" creationId="{D1EA859B-E555-4109-94F3-6700E046E008}"/>
          </ac:spMkLst>
        </pc:spChg>
        <pc:spChg chg="add">
          <ac:chgData name="Arsath Barves" userId="57c790189419bcd2" providerId="LiveId" clId="{09E8DDDA-724A-4A92-B8EA-1382D65C06B0}" dt="2023-10-11T08:12:13.800" v="199" actId="26606"/>
          <ac:spMkLst>
            <pc:docMk/>
            <pc:sldMk cId="3741097782" sldId="257"/>
            <ac:spMk id="77" creationId="{B2DD41CD-8F47-4F56-AD12-4E2FF7696987}"/>
          </ac:spMkLst>
        </pc:spChg>
        <pc:spChg chg="add del">
          <ac:chgData name="Arsath Barves" userId="57c790189419bcd2" providerId="LiveId" clId="{09E8DDDA-724A-4A92-B8EA-1382D65C06B0}" dt="2023-10-10T21:23:36.187" v="15" actId="26606"/>
          <ac:spMkLst>
            <pc:docMk/>
            <pc:sldMk cId="3741097782" sldId="257"/>
            <ac:spMk id="78" creationId="{7C432AFE-B3D2-4BFF-BF8F-96C27AFF1AC7}"/>
          </ac:spMkLst>
        </pc:spChg>
        <pc:spChg chg="add del">
          <ac:chgData name="Arsath Barves" userId="57c790189419bcd2" providerId="LiveId" clId="{09E8DDDA-724A-4A92-B8EA-1382D65C06B0}" dt="2023-10-10T21:23:36.187" v="15" actId="26606"/>
          <ac:spMkLst>
            <pc:docMk/>
            <pc:sldMk cId="3741097782" sldId="257"/>
            <ac:spMk id="79" creationId="{AF2F604E-43BE-4DC3-B983-E071523364F8}"/>
          </ac:spMkLst>
        </pc:spChg>
        <pc:spChg chg="add del">
          <ac:chgData name="Arsath Barves" userId="57c790189419bcd2" providerId="LiveId" clId="{09E8DDDA-724A-4A92-B8EA-1382D65C06B0}" dt="2023-10-10T21:23:39.125" v="17" actId="26606"/>
          <ac:spMkLst>
            <pc:docMk/>
            <pc:sldMk cId="3741097782" sldId="257"/>
            <ac:spMk id="81" creationId="{79BB35BC-D5C2-4C8B-A22A-A71E6191913B}"/>
          </ac:spMkLst>
        </pc:spChg>
        <pc:spChg chg="add del">
          <ac:chgData name="Arsath Barves" userId="57c790189419bcd2" providerId="LiveId" clId="{09E8DDDA-724A-4A92-B8EA-1382D65C06B0}" dt="2023-10-10T21:23:41.516" v="19" actId="26606"/>
          <ac:spMkLst>
            <pc:docMk/>
            <pc:sldMk cId="3741097782" sldId="257"/>
            <ac:spMk id="83" creationId="{D009D6D5-DAC2-4A8B-A17A-E206B9012D09}"/>
          </ac:spMkLst>
        </pc:spChg>
        <pc:spChg chg="add del">
          <ac:chgData name="Arsath Barves" userId="57c790189419bcd2" providerId="LiveId" clId="{09E8DDDA-724A-4A92-B8EA-1382D65C06B0}" dt="2023-10-10T21:23:44.110" v="21" actId="26606"/>
          <ac:spMkLst>
            <pc:docMk/>
            <pc:sldMk cId="3741097782" sldId="257"/>
            <ac:spMk id="85" creationId="{23E547B5-89CF-4EC0-96DE-25771AED0799}"/>
          </ac:spMkLst>
        </pc:spChg>
        <pc:spChg chg="add del">
          <ac:chgData name="Arsath Barves" userId="57c790189419bcd2" providerId="LiveId" clId="{09E8DDDA-724A-4A92-B8EA-1382D65C06B0}" dt="2023-10-10T21:23:44.110" v="21" actId="26606"/>
          <ac:spMkLst>
            <pc:docMk/>
            <pc:sldMk cId="3741097782" sldId="257"/>
            <ac:spMk id="86" creationId="{3F0B8CEB-8279-4E5E-A0CE-1FC9F71736F2}"/>
          </ac:spMkLst>
        </pc:spChg>
        <pc:spChg chg="add del">
          <ac:chgData name="Arsath Barves" userId="57c790189419bcd2" providerId="LiveId" clId="{09E8DDDA-724A-4A92-B8EA-1382D65C06B0}" dt="2023-10-10T21:23:46.750" v="23" actId="26606"/>
          <ac:spMkLst>
            <pc:docMk/>
            <pc:sldMk cId="3741097782" sldId="257"/>
            <ac:spMk id="88" creationId="{362810D9-2C5A-477D-949C-C191895477F3}"/>
          </ac:spMkLst>
        </pc:spChg>
        <pc:spChg chg="add del">
          <ac:chgData name="Arsath Barves" userId="57c790189419bcd2" providerId="LiveId" clId="{09E8DDDA-724A-4A92-B8EA-1382D65C06B0}" dt="2023-10-10T21:23:46.750" v="23" actId="26606"/>
          <ac:spMkLst>
            <pc:docMk/>
            <pc:sldMk cId="3741097782" sldId="257"/>
            <ac:spMk id="89" creationId="{081E4A58-353D-44AE-B2FC-2A74E2E400F7}"/>
          </ac:spMkLst>
        </pc:spChg>
        <pc:spChg chg="add del">
          <ac:chgData name="Arsath Barves" userId="57c790189419bcd2" providerId="LiveId" clId="{09E8DDDA-724A-4A92-B8EA-1382D65C06B0}" dt="2023-10-10T21:23:51.143" v="25" actId="26606"/>
          <ac:spMkLst>
            <pc:docMk/>
            <pc:sldMk cId="3741097782" sldId="257"/>
            <ac:spMk id="91" creationId="{F13C74B1-5B17-4795-BED0-7140497B445A}"/>
          </ac:spMkLst>
        </pc:spChg>
        <pc:spChg chg="add del">
          <ac:chgData name="Arsath Barves" userId="57c790189419bcd2" providerId="LiveId" clId="{09E8DDDA-724A-4A92-B8EA-1382D65C06B0}" dt="2023-10-10T21:23:51.143" v="25" actId="26606"/>
          <ac:spMkLst>
            <pc:docMk/>
            <pc:sldMk cId="3741097782" sldId="257"/>
            <ac:spMk id="92" creationId="{D4974D33-8DC5-464E-8C6D-BE58F0669C17}"/>
          </ac:spMkLst>
        </pc:spChg>
        <pc:picChg chg="mod ord">
          <ac:chgData name="Arsath Barves" userId="57c790189419bcd2" providerId="LiveId" clId="{09E8DDDA-724A-4A92-B8EA-1382D65C06B0}" dt="2023-10-11T08:13:48.615" v="209" actId="14100"/>
          <ac:picMkLst>
            <pc:docMk/>
            <pc:sldMk cId="3741097782" sldId="257"/>
            <ac:picMk id="22" creationId="{875E0D74-596F-4CC1-36A7-9C87BD353438}"/>
          </ac:picMkLst>
        </pc:picChg>
      </pc:sldChg>
      <pc:sldChg chg="addSp delSp modSp mod setBg">
        <pc:chgData name="Arsath Barves" userId="57c790189419bcd2" providerId="LiveId" clId="{09E8DDDA-724A-4A92-B8EA-1382D65C06B0}" dt="2023-10-11T08:20:42.351" v="303" actId="20577"/>
        <pc:sldMkLst>
          <pc:docMk/>
          <pc:sldMk cId="25543074" sldId="258"/>
        </pc:sldMkLst>
        <pc:spChg chg="mod">
          <ac:chgData name="Arsath Barves" userId="57c790189419bcd2" providerId="LiveId" clId="{09E8DDDA-724A-4A92-B8EA-1382D65C06B0}" dt="2023-10-11T08:19:40.717" v="295" actId="26606"/>
          <ac:spMkLst>
            <pc:docMk/>
            <pc:sldMk cId="25543074" sldId="258"/>
            <ac:spMk id="2" creationId="{47E7FCFE-2421-1389-D238-DBDBD8A2DF64}"/>
          </ac:spMkLst>
        </pc:spChg>
        <pc:spChg chg="add del mod">
          <ac:chgData name="Arsath Barves" userId="57c790189419bcd2" providerId="LiveId" clId="{09E8DDDA-724A-4A92-B8EA-1382D65C06B0}" dt="2023-10-11T08:19:43.841" v="298" actId="26606"/>
          <ac:spMkLst>
            <pc:docMk/>
            <pc:sldMk cId="25543074" sldId="258"/>
            <ac:spMk id="3" creationId="{FE354053-ECD4-91E6-2B5F-E9A785E1CADC}"/>
          </ac:spMkLst>
        </pc:spChg>
        <pc:spChg chg="add del">
          <ac:chgData name="Arsath Barves" userId="57c790189419bcd2" providerId="LiveId" clId="{09E8DDDA-724A-4A92-B8EA-1382D65C06B0}" dt="2023-10-11T08:19:32.577" v="287" actId="26606"/>
          <ac:spMkLst>
            <pc:docMk/>
            <pc:sldMk cId="25543074" sldId="258"/>
            <ac:spMk id="9" creationId="{2C61293E-6EBE-43EF-A52C-9BEBFD7679D4}"/>
          </ac:spMkLst>
        </pc:spChg>
        <pc:spChg chg="add del">
          <ac:chgData name="Arsath Barves" userId="57c790189419bcd2" providerId="LiveId" clId="{09E8DDDA-724A-4A92-B8EA-1382D65C06B0}" dt="2023-10-11T08:19:37.295" v="291" actId="26606"/>
          <ac:spMkLst>
            <pc:docMk/>
            <pc:sldMk cId="25543074" sldId="258"/>
            <ac:spMk id="10" creationId="{EDDBB197-D710-4A4F-A9CA-FD2177498BE8}"/>
          </ac:spMkLst>
        </pc:spChg>
        <pc:spChg chg="add del">
          <ac:chgData name="Arsath Barves" userId="57c790189419bcd2" providerId="LiveId" clId="{09E8DDDA-724A-4A92-B8EA-1382D65C06B0}" dt="2023-10-11T08:19:32.577" v="287" actId="26606"/>
          <ac:spMkLst>
            <pc:docMk/>
            <pc:sldMk cId="25543074" sldId="258"/>
            <ac:spMk id="11" creationId="{21540236-BFD5-4A9D-8840-4703E7F76825}"/>
          </ac:spMkLst>
        </pc:spChg>
        <pc:spChg chg="add del">
          <ac:chgData name="Arsath Barves" userId="57c790189419bcd2" providerId="LiveId" clId="{09E8DDDA-724A-4A92-B8EA-1382D65C06B0}" dt="2023-10-11T08:19:37.295" v="291" actId="26606"/>
          <ac:spMkLst>
            <pc:docMk/>
            <pc:sldMk cId="25543074" sldId="258"/>
            <ac:spMk id="12" creationId="{975D1CFA-2CDB-4B64-BD9F-85744E8DA12F}"/>
          </ac:spMkLst>
        </pc:spChg>
        <pc:spChg chg="add del">
          <ac:chgData name="Arsath Barves" userId="57c790189419bcd2" providerId="LiveId" clId="{09E8DDDA-724A-4A92-B8EA-1382D65C06B0}" dt="2023-10-11T08:19:38.498" v="293" actId="26606"/>
          <ac:spMkLst>
            <pc:docMk/>
            <pc:sldMk cId="25543074" sldId="258"/>
            <ac:spMk id="21" creationId="{245A9F99-D9B1-4094-A2E2-B90AC1DB7B9C}"/>
          </ac:spMkLst>
        </pc:spChg>
        <pc:spChg chg="add del">
          <ac:chgData name="Arsath Barves" userId="57c790189419bcd2" providerId="LiveId" clId="{09E8DDDA-724A-4A92-B8EA-1382D65C06B0}" dt="2023-10-11T08:19:38.498" v="293" actId="26606"/>
          <ac:spMkLst>
            <pc:docMk/>
            <pc:sldMk cId="25543074" sldId="258"/>
            <ac:spMk id="22" creationId="{B7FAF607-473A-4A43-A23D-BBFF5C4117BB}"/>
          </ac:spMkLst>
        </pc:spChg>
        <pc:spChg chg="add del">
          <ac:chgData name="Arsath Barves" userId="57c790189419bcd2" providerId="LiveId" clId="{09E8DDDA-724A-4A92-B8EA-1382D65C06B0}" dt="2023-10-11T08:19:40.717" v="295" actId="26606"/>
          <ac:spMkLst>
            <pc:docMk/>
            <pc:sldMk cId="25543074" sldId="258"/>
            <ac:spMk id="29" creationId="{245A9F99-D9B1-4094-A2E2-B90AC1DB7B9C}"/>
          </ac:spMkLst>
        </pc:spChg>
        <pc:spChg chg="add del">
          <ac:chgData name="Arsath Barves" userId="57c790189419bcd2" providerId="LiveId" clId="{09E8DDDA-724A-4A92-B8EA-1382D65C06B0}" dt="2023-10-11T08:19:40.717" v="295" actId="26606"/>
          <ac:spMkLst>
            <pc:docMk/>
            <pc:sldMk cId="25543074" sldId="258"/>
            <ac:spMk id="30" creationId="{B7FAF607-473A-4A43-A23D-BBFF5C4117BB}"/>
          </ac:spMkLst>
        </pc:spChg>
        <pc:grpChg chg="add del">
          <ac:chgData name="Arsath Barves" userId="57c790189419bcd2" providerId="LiveId" clId="{09E8DDDA-724A-4A92-B8EA-1382D65C06B0}" dt="2023-10-11T08:19:37.295" v="291" actId="26606"/>
          <ac:grpSpMkLst>
            <pc:docMk/>
            <pc:sldMk cId="25543074" sldId="258"/>
            <ac:grpSpMk id="19" creationId="{25EE5136-01F1-466C-962D-BA9B4C6757AA}"/>
          </ac:grpSpMkLst>
        </pc:grpChg>
        <pc:grpChg chg="add del">
          <ac:chgData name="Arsath Barves" userId="57c790189419bcd2" providerId="LiveId" clId="{09E8DDDA-724A-4A92-B8EA-1382D65C06B0}" dt="2023-10-11T08:19:38.498" v="293" actId="26606"/>
          <ac:grpSpMkLst>
            <pc:docMk/>
            <pc:sldMk cId="25543074" sldId="258"/>
            <ac:grpSpMk id="24" creationId="{C5F6476F-D303-44D3-B30F-1BA348F0F64A}"/>
          </ac:grpSpMkLst>
        </pc:grpChg>
        <pc:grpChg chg="add del">
          <ac:chgData name="Arsath Barves" userId="57c790189419bcd2" providerId="LiveId" clId="{09E8DDDA-724A-4A92-B8EA-1382D65C06B0}" dt="2023-10-11T08:19:40.717" v="295" actId="26606"/>
          <ac:grpSpMkLst>
            <pc:docMk/>
            <pc:sldMk cId="25543074" sldId="258"/>
            <ac:grpSpMk id="32" creationId="{C5F6476F-D303-44D3-B30F-1BA348F0F64A}"/>
          </ac:grpSpMkLst>
        </pc:grpChg>
        <pc:graphicFrameChg chg="add del">
          <ac:chgData name="Arsath Barves" userId="57c790189419bcd2" providerId="LiveId" clId="{09E8DDDA-724A-4A92-B8EA-1382D65C06B0}" dt="2023-10-11T08:19:43.795" v="297" actId="26606"/>
          <ac:graphicFrameMkLst>
            <pc:docMk/>
            <pc:sldMk cId="25543074" sldId="258"/>
            <ac:graphicFrameMk id="34" creationId="{49B27864-D526-6A0B-CE15-2AD9A80AFCB9}"/>
          </ac:graphicFrameMkLst>
        </pc:graphicFrameChg>
        <pc:graphicFrameChg chg="add mod">
          <ac:chgData name="Arsath Barves" userId="57c790189419bcd2" providerId="LiveId" clId="{09E8DDDA-724A-4A92-B8EA-1382D65C06B0}" dt="2023-10-11T08:20:42.351" v="303" actId="20577"/>
          <ac:graphicFrameMkLst>
            <pc:docMk/>
            <pc:sldMk cId="25543074" sldId="258"/>
            <ac:graphicFrameMk id="36" creationId="{33B2A5B5-A06C-AD52-B946-308C28D97989}"/>
          </ac:graphicFrameMkLst>
        </pc:graphicFrameChg>
        <pc:picChg chg="add del">
          <ac:chgData name="Arsath Barves" userId="57c790189419bcd2" providerId="LiveId" clId="{09E8DDDA-724A-4A92-B8EA-1382D65C06B0}" dt="2023-10-11T08:19:32.577" v="287" actId="26606"/>
          <ac:picMkLst>
            <pc:docMk/>
            <pc:sldMk cId="25543074" sldId="258"/>
            <ac:picMk id="5" creationId="{9FC30DBF-9054-74DA-7D6C-9A5C19BBBD7D}"/>
          </ac:picMkLst>
        </pc:picChg>
        <pc:picChg chg="add del">
          <ac:chgData name="Arsath Barves" userId="57c790189419bcd2" providerId="LiveId" clId="{09E8DDDA-724A-4A92-B8EA-1382D65C06B0}" dt="2023-10-11T08:19:37.295" v="291" actId="26606"/>
          <ac:picMkLst>
            <pc:docMk/>
            <pc:sldMk cId="25543074" sldId="258"/>
            <ac:picMk id="7" creationId="{36B8E0DF-A4DB-9EC6-3ED0-C00B5926CFD4}"/>
          </ac:picMkLst>
        </pc:picChg>
        <pc:picChg chg="add del">
          <ac:chgData name="Arsath Barves" userId="57c790189419bcd2" providerId="LiveId" clId="{09E8DDDA-724A-4A92-B8EA-1382D65C06B0}" dt="2023-10-11T08:19:35.655" v="289" actId="26606"/>
          <ac:picMkLst>
            <pc:docMk/>
            <pc:sldMk cId="25543074" sldId="258"/>
            <ac:picMk id="13" creationId="{AE13DC2D-59D3-A94D-A34A-C4AC674F5BC8}"/>
          </ac:picMkLst>
        </pc:picChg>
        <pc:picChg chg="add del">
          <ac:chgData name="Arsath Barves" userId="57c790189419bcd2" providerId="LiveId" clId="{09E8DDDA-724A-4A92-B8EA-1382D65C06B0}" dt="2023-10-11T08:19:38.498" v="293" actId="26606"/>
          <ac:picMkLst>
            <pc:docMk/>
            <pc:sldMk cId="25543074" sldId="258"/>
            <ac:picMk id="23" creationId="{144462E0-3769-376F-B407-58B1F3D98D9E}"/>
          </ac:picMkLst>
        </pc:picChg>
        <pc:picChg chg="add del">
          <ac:chgData name="Arsath Barves" userId="57c790189419bcd2" providerId="LiveId" clId="{09E8DDDA-724A-4A92-B8EA-1382D65C06B0}" dt="2023-10-11T08:19:40.717" v="295" actId="26606"/>
          <ac:picMkLst>
            <pc:docMk/>
            <pc:sldMk cId="25543074" sldId="258"/>
            <ac:picMk id="31" creationId="{69563CFA-CAFB-F040-F0C0-1D97186213D2}"/>
          </ac:picMkLst>
        </pc:picChg>
        <pc:cxnChg chg="add del">
          <ac:chgData name="Arsath Barves" userId="57c790189419bcd2" providerId="LiveId" clId="{09E8DDDA-724A-4A92-B8EA-1382D65C06B0}" dt="2023-10-11T08:19:35.655" v="289" actId="26606"/>
          <ac:cxnSpMkLst>
            <pc:docMk/>
            <pc:sldMk cId="25543074" sldId="258"/>
            <ac:cxnSpMk id="14" creationId="{1503BFE4-729B-D9D0-C17B-501E6AF1127A}"/>
          </ac:cxnSpMkLst>
        </pc:cxnChg>
      </pc:sldChg>
      <pc:sldChg chg="ord">
        <pc:chgData name="Arsath Barves" userId="57c790189419bcd2" providerId="LiveId" clId="{09E8DDDA-724A-4A92-B8EA-1382D65C06B0}" dt="2023-10-11T08:13:31.564" v="208"/>
        <pc:sldMkLst>
          <pc:docMk/>
          <pc:sldMk cId="4150280489" sldId="260"/>
        </pc:sldMkLst>
      </pc:sldChg>
      <pc:sldChg chg="addSp delSp modSp mod setBg setClrOvrMap">
        <pc:chgData name="Arsath Barves" userId="57c790189419bcd2" providerId="LiveId" clId="{09E8DDDA-724A-4A92-B8EA-1382D65C06B0}" dt="2023-10-11T08:10:45.846" v="190" actId="14100"/>
        <pc:sldMkLst>
          <pc:docMk/>
          <pc:sldMk cId="4289242890" sldId="262"/>
        </pc:sldMkLst>
        <pc:spChg chg="mod">
          <ac:chgData name="Arsath Barves" userId="57c790189419bcd2" providerId="LiveId" clId="{09E8DDDA-724A-4A92-B8EA-1382D65C06B0}" dt="2023-10-11T08:08:23.921" v="176" actId="27636"/>
          <ac:spMkLst>
            <pc:docMk/>
            <pc:sldMk cId="4289242890" sldId="262"/>
            <ac:spMk id="2" creationId="{39AF955E-8480-2EF2-44BF-00631275A1EB}"/>
          </ac:spMkLst>
        </pc:spChg>
        <pc:spChg chg="mod ord">
          <ac:chgData name="Arsath Barves" userId="57c790189419bcd2" providerId="LiveId" clId="{09E8DDDA-724A-4A92-B8EA-1382D65C06B0}" dt="2023-10-11T08:10:45.846" v="190" actId="14100"/>
          <ac:spMkLst>
            <pc:docMk/>
            <pc:sldMk cId="4289242890" sldId="262"/>
            <ac:spMk id="3" creationId="{9636CA94-C61D-7FBC-5DAF-BD943CA6BCFC}"/>
          </ac:spMkLst>
        </pc:spChg>
        <pc:spChg chg="add del mod">
          <ac:chgData name="Arsath Barves" userId="57c790189419bcd2" providerId="LiveId" clId="{09E8DDDA-724A-4A92-B8EA-1382D65C06B0}" dt="2023-10-11T07:59:22.582" v="141" actId="478"/>
          <ac:spMkLst>
            <pc:docMk/>
            <pc:sldMk cId="4289242890" sldId="262"/>
            <ac:spMk id="6" creationId="{37824DED-DEBC-F5F6-EFC1-024CAE5BC73F}"/>
          </ac:spMkLst>
        </pc:spChg>
        <pc:spChg chg="add del">
          <ac:chgData name="Arsath Barves" userId="57c790189419bcd2" providerId="LiveId" clId="{09E8DDDA-724A-4A92-B8EA-1382D65C06B0}" dt="2023-10-11T07:57:07.807" v="111" actId="26606"/>
          <ac:spMkLst>
            <pc:docMk/>
            <pc:sldMk cId="4289242890" sldId="262"/>
            <ac:spMk id="9" creationId="{9228552E-C8B1-4A80-8448-0787CE0FC704}"/>
          </ac:spMkLst>
        </pc:spChg>
        <pc:spChg chg="add del">
          <ac:chgData name="Arsath Barves" userId="57c790189419bcd2" providerId="LiveId" clId="{09E8DDDA-724A-4A92-B8EA-1382D65C06B0}" dt="2023-10-11T07:57:11.479" v="117" actId="26606"/>
          <ac:spMkLst>
            <pc:docMk/>
            <pc:sldMk cId="4289242890" sldId="262"/>
            <ac:spMk id="10" creationId="{EDDBB197-D710-4A4F-A9CA-FD2177498BE8}"/>
          </ac:spMkLst>
        </pc:spChg>
        <pc:spChg chg="add del">
          <ac:chgData name="Arsath Barves" userId="57c790189419bcd2" providerId="LiveId" clId="{09E8DDDA-724A-4A92-B8EA-1382D65C06B0}" dt="2023-10-11T07:57:10.213" v="115" actId="26606"/>
          <ac:spMkLst>
            <pc:docMk/>
            <pc:sldMk cId="4289242890" sldId="262"/>
            <ac:spMk id="15" creationId="{C0763A76-9F1C-4FC5-82B7-DD475DA461B2}"/>
          </ac:spMkLst>
        </pc:spChg>
        <pc:spChg chg="add del">
          <ac:chgData name="Arsath Barves" userId="57c790189419bcd2" providerId="LiveId" clId="{09E8DDDA-724A-4A92-B8EA-1382D65C06B0}" dt="2023-10-11T07:57:10.213" v="115" actId="26606"/>
          <ac:spMkLst>
            <pc:docMk/>
            <pc:sldMk cId="4289242890" sldId="262"/>
            <ac:spMk id="16" creationId="{E81BF4F6-F2CF-4984-9D14-D6966D92F99F}"/>
          </ac:spMkLst>
        </pc:spChg>
        <pc:spChg chg="add del">
          <ac:chgData name="Arsath Barves" userId="57c790189419bcd2" providerId="LiveId" clId="{09E8DDDA-724A-4A92-B8EA-1382D65C06B0}" dt="2023-10-11T07:57:11.479" v="117" actId="26606"/>
          <ac:spMkLst>
            <pc:docMk/>
            <pc:sldMk cId="4289242890" sldId="262"/>
            <ac:spMk id="19" creationId="{975D1CFA-2CDB-4B64-BD9F-85744E8DA12F}"/>
          </ac:spMkLst>
        </pc:spChg>
        <pc:spChg chg="add del">
          <ac:chgData name="Arsath Barves" userId="57c790189419bcd2" providerId="LiveId" clId="{09E8DDDA-724A-4A92-B8EA-1382D65C06B0}" dt="2023-10-11T08:05:20.960" v="152" actId="26606"/>
          <ac:spMkLst>
            <pc:docMk/>
            <pc:sldMk cId="4289242890" sldId="262"/>
            <ac:spMk id="24" creationId="{B14C2221-2B8C-494D-9442-F812DF4E8794}"/>
          </ac:spMkLst>
        </pc:spChg>
        <pc:spChg chg="add del">
          <ac:chgData name="Arsath Barves" userId="57c790189419bcd2" providerId="LiveId" clId="{09E8DDDA-724A-4A92-B8EA-1382D65C06B0}" dt="2023-10-11T08:06:09.487" v="163" actId="26606"/>
          <ac:spMkLst>
            <pc:docMk/>
            <pc:sldMk cId="4289242890" sldId="262"/>
            <ac:spMk id="29" creationId="{B14C2221-2B8C-494D-9442-F812DF4E8794}"/>
          </ac:spMkLst>
        </pc:spChg>
        <pc:spChg chg="add">
          <ac:chgData name="Arsath Barves" userId="57c790189419bcd2" providerId="LiveId" clId="{09E8DDDA-724A-4A92-B8EA-1382D65C06B0}" dt="2023-10-11T08:06:09.487" v="163" actId="26606"/>
          <ac:spMkLst>
            <pc:docMk/>
            <pc:sldMk cId="4289242890" sldId="262"/>
            <ac:spMk id="34" creationId="{E02239D2-A05D-4A1C-9F06-FBA7FC730E1B}"/>
          </ac:spMkLst>
        </pc:spChg>
        <pc:grpChg chg="add del">
          <ac:chgData name="Arsath Barves" userId="57c790189419bcd2" providerId="LiveId" clId="{09E8DDDA-724A-4A92-B8EA-1382D65C06B0}" dt="2023-10-11T07:57:08.823" v="113" actId="26606"/>
          <ac:grpSpMkLst>
            <pc:docMk/>
            <pc:sldMk cId="4289242890" sldId="262"/>
            <ac:grpSpMk id="13" creationId="{8CE57D37-C2D0-066B-1AE3-6F4244344F27}"/>
          </ac:grpSpMkLst>
        </pc:grpChg>
        <pc:grpChg chg="add del">
          <ac:chgData name="Arsath Barves" userId="57c790189419bcd2" providerId="LiveId" clId="{09E8DDDA-724A-4A92-B8EA-1382D65C06B0}" dt="2023-10-11T07:57:11.479" v="117" actId="26606"/>
          <ac:grpSpMkLst>
            <pc:docMk/>
            <pc:sldMk cId="4289242890" sldId="262"/>
            <ac:grpSpMk id="14" creationId="{25EE5136-01F1-466C-962D-BA9B4C6757AA}"/>
          </ac:grpSpMkLst>
        </pc:grpChg>
        <pc:picChg chg="add del">
          <ac:chgData name="Arsath Barves" userId="57c790189419bcd2" providerId="LiveId" clId="{09E8DDDA-724A-4A92-B8EA-1382D65C06B0}" dt="2023-10-11T07:57:07.807" v="111" actId="26606"/>
          <ac:picMkLst>
            <pc:docMk/>
            <pc:sldMk cId="4289242890" sldId="262"/>
            <ac:picMk id="5" creationId="{69F3D8A7-C0A8-961C-B941-22FC52A90EB6}"/>
          </ac:picMkLst>
        </pc:picChg>
        <pc:picChg chg="add del">
          <ac:chgData name="Arsath Barves" userId="57c790189419bcd2" providerId="LiveId" clId="{09E8DDDA-724A-4A92-B8EA-1382D65C06B0}" dt="2023-10-11T07:57:11.479" v="117" actId="26606"/>
          <ac:picMkLst>
            <pc:docMk/>
            <pc:sldMk cId="4289242890" sldId="262"/>
            <ac:picMk id="7" creationId="{8B175606-91C6-7958-2851-0212E2E7BE6F}"/>
          </ac:picMkLst>
        </pc:picChg>
        <pc:picChg chg="add del">
          <ac:chgData name="Arsath Barves" userId="57c790189419bcd2" providerId="LiveId" clId="{09E8DDDA-724A-4A92-B8EA-1382D65C06B0}" dt="2023-10-11T07:57:08.823" v="113" actId="26606"/>
          <ac:picMkLst>
            <pc:docMk/>
            <pc:sldMk cId="4289242890" sldId="262"/>
            <ac:picMk id="12" creationId="{AFC0F354-A254-DB45-CCC7-8D0CE08F673B}"/>
          </ac:picMkLst>
        </pc:picChg>
        <pc:picChg chg="add del">
          <ac:chgData name="Arsath Barves" userId="57c790189419bcd2" providerId="LiveId" clId="{09E8DDDA-724A-4A92-B8EA-1382D65C06B0}" dt="2023-10-11T07:57:10.213" v="115" actId="26606"/>
          <ac:picMkLst>
            <pc:docMk/>
            <pc:sldMk cId="4289242890" sldId="262"/>
            <ac:picMk id="17" creationId="{D43FFB10-95A8-253A-DE1E-989D59D3824B}"/>
          </ac:picMkLst>
        </pc:picChg>
        <pc:picChg chg="add mod">
          <ac:chgData name="Arsath Barves" userId="57c790189419bcd2" providerId="LiveId" clId="{09E8DDDA-724A-4A92-B8EA-1382D65C06B0}" dt="2023-10-11T08:10:16.108" v="189" actId="1076"/>
          <ac:picMkLst>
            <pc:docMk/>
            <pc:sldMk cId="4289242890" sldId="262"/>
            <ac:picMk id="23" creationId="{75C7CA9A-84CF-D868-3C30-EAB9B4462535}"/>
          </ac:picMkLst>
        </pc:picChg>
        <pc:picChg chg="add del mod">
          <ac:chgData name="Arsath Barves" userId="57c790189419bcd2" providerId="LiveId" clId="{09E8DDDA-724A-4A92-B8EA-1382D65C06B0}" dt="2023-10-11T08:04:39.848" v="150" actId="478"/>
          <ac:picMkLst>
            <pc:docMk/>
            <pc:sldMk cId="4289242890" sldId="262"/>
            <ac:picMk id="25" creationId="{C7C523B4-7B87-D350-A789-19630B6B65E6}"/>
          </ac:picMkLst>
        </pc:picChg>
      </pc:sldChg>
      <pc:sldChg chg="new del">
        <pc:chgData name="Arsath Barves" userId="57c790189419bcd2" providerId="LiveId" clId="{09E8DDDA-724A-4A92-B8EA-1382D65C06B0}" dt="2023-10-11T08:15:09.473" v="211" actId="2696"/>
        <pc:sldMkLst>
          <pc:docMk/>
          <pc:sldMk cId="658351693" sldId="263"/>
        </pc:sldMkLst>
      </pc:sldChg>
      <pc:sldChg chg="new del">
        <pc:chgData name="Arsath Barves" userId="57c790189419bcd2" providerId="LiveId" clId="{09E8DDDA-724A-4A92-B8EA-1382D65C06B0}" dt="2023-10-11T08:16:24.127" v="214" actId="2696"/>
        <pc:sldMkLst>
          <pc:docMk/>
          <pc:sldMk cId="1365884908" sldId="263"/>
        </pc:sldMkLst>
      </pc:sldChg>
      <pc:sldChg chg="addSp modSp del mod">
        <pc:chgData name="Arsath Barves" userId="57c790189419bcd2" providerId="LiveId" clId="{09E8DDDA-724A-4A92-B8EA-1382D65C06B0}" dt="2023-10-11T07:52:04.661" v="76" actId="2696"/>
        <pc:sldMkLst>
          <pc:docMk/>
          <pc:sldMk cId="2307097606" sldId="263"/>
        </pc:sldMkLst>
        <pc:spChg chg="add mod">
          <ac:chgData name="Arsath Barves" userId="57c790189419bcd2" providerId="LiveId" clId="{09E8DDDA-724A-4A92-B8EA-1382D65C06B0}" dt="2023-10-11T07:51:48.550" v="75" actId="20577"/>
          <ac:spMkLst>
            <pc:docMk/>
            <pc:sldMk cId="2307097606" sldId="263"/>
            <ac:spMk id="3" creationId="{A877E338-95BE-CB6E-7E5A-D8A6D929A832}"/>
          </ac:spMkLst>
        </pc:spChg>
      </pc:sldChg>
      <pc:sldChg chg="modSp new del mod">
        <pc:chgData name="Arsath Barves" userId="57c790189419bcd2" providerId="LiveId" clId="{09E8DDDA-724A-4A92-B8EA-1382D65C06B0}" dt="2023-10-11T07:56:22.386" v="109" actId="2696"/>
        <pc:sldMkLst>
          <pc:docMk/>
          <pc:sldMk cId="2702759778" sldId="263"/>
        </pc:sldMkLst>
        <pc:spChg chg="mod">
          <ac:chgData name="Arsath Barves" userId="57c790189419bcd2" providerId="LiveId" clId="{09E8DDDA-724A-4A92-B8EA-1382D65C06B0}" dt="2023-10-11T07:53:08.699" v="79" actId="27636"/>
          <ac:spMkLst>
            <pc:docMk/>
            <pc:sldMk cId="2702759778" sldId="263"/>
            <ac:spMk id="2" creationId="{97B626C7-4057-8C4C-5621-D1E74485EF5F}"/>
          </ac:spMkLst>
        </pc:spChg>
        <pc:spChg chg="mod">
          <ac:chgData name="Arsath Barves" userId="57c790189419bcd2" providerId="LiveId" clId="{09E8DDDA-724A-4A92-B8EA-1382D65C06B0}" dt="2023-10-11T07:55:59.745" v="108" actId="14100"/>
          <ac:spMkLst>
            <pc:docMk/>
            <pc:sldMk cId="2702759778" sldId="263"/>
            <ac:spMk id="3" creationId="{69ABD6BE-93D3-31E2-69B2-A3C301E1B38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3AB49-8445-4E2D-B32C-67EACF60DE6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F9A52F-C398-4133-8CBA-01412D3EB568}">
      <dgm:prSet/>
      <dgm:spPr/>
      <dgm:t>
        <a:bodyPr/>
        <a:lstStyle/>
        <a:p>
          <a:r>
            <a:rPr lang="en-US"/>
            <a:t>INTRODUCTION</a:t>
          </a:r>
        </a:p>
      </dgm:t>
    </dgm:pt>
    <dgm:pt modelId="{2DE55A47-7840-408F-A70C-41B6427254AC}" type="parTrans" cxnId="{043751FC-0DB6-4971-AE38-87F7E3450D0B}">
      <dgm:prSet/>
      <dgm:spPr/>
      <dgm:t>
        <a:bodyPr/>
        <a:lstStyle/>
        <a:p>
          <a:endParaRPr lang="en-US"/>
        </a:p>
      </dgm:t>
    </dgm:pt>
    <dgm:pt modelId="{0A62D627-4A5B-41A6-B331-393C553E221F}" type="sibTrans" cxnId="{043751FC-0DB6-4971-AE38-87F7E3450D0B}">
      <dgm:prSet/>
      <dgm:spPr/>
      <dgm:t>
        <a:bodyPr/>
        <a:lstStyle/>
        <a:p>
          <a:endParaRPr lang="en-US"/>
        </a:p>
      </dgm:t>
    </dgm:pt>
    <dgm:pt modelId="{845EEA23-A98B-4B89-B678-0D9CE600B239}">
      <dgm:prSet/>
      <dgm:spPr/>
      <dgm:t>
        <a:bodyPr/>
        <a:lstStyle/>
        <a:p>
          <a:r>
            <a:rPr lang="en-US"/>
            <a:t>ABSTRACT</a:t>
          </a:r>
        </a:p>
      </dgm:t>
    </dgm:pt>
    <dgm:pt modelId="{F38C9EE3-1ED5-4F44-9532-7C3F1F58564A}" type="parTrans" cxnId="{32F6C401-55ED-47AA-ADB0-0C8C3488593F}">
      <dgm:prSet/>
      <dgm:spPr/>
      <dgm:t>
        <a:bodyPr/>
        <a:lstStyle/>
        <a:p>
          <a:endParaRPr lang="en-US"/>
        </a:p>
      </dgm:t>
    </dgm:pt>
    <dgm:pt modelId="{A284F585-70AD-446D-97E9-D2C506C7974D}" type="sibTrans" cxnId="{32F6C401-55ED-47AA-ADB0-0C8C3488593F}">
      <dgm:prSet/>
      <dgm:spPr/>
      <dgm:t>
        <a:bodyPr/>
        <a:lstStyle/>
        <a:p>
          <a:endParaRPr lang="en-US"/>
        </a:p>
      </dgm:t>
    </dgm:pt>
    <dgm:pt modelId="{790FCEA1-619D-452C-8A25-C7495FF32AAD}">
      <dgm:prSet/>
      <dgm:spPr/>
      <dgm:t>
        <a:bodyPr/>
        <a:lstStyle/>
        <a:p>
          <a:r>
            <a:rPr lang="en-US"/>
            <a:t>BLOCK DIAGRAM</a:t>
          </a:r>
        </a:p>
      </dgm:t>
    </dgm:pt>
    <dgm:pt modelId="{E39B438E-BAE9-4F19-A8F7-E386A17FC259}" type="parTrans" cxnId="{E8632CD8-4CF8-4B0F-A5E7-959E8B971A73}">
      <dgm:prSet/>
      <dgm:spPr/>
      <dgm:t>
        <a:bodyPr/>
        <a:lstStyle/>
        <a:p>
          <a:endParaRPr lang="en-US"/>
        </a:p>
      </dgm:t>
    </dgm:pt>
    <dgm:pt modelId="{ABB4D3BD-0F94-498F-A184-69E427A6C692}" type="sibTrans" cxnId="{E8632CD8-4CF8-4B0F-A5E7-959E8B971A73}">
      <dgm:prSet/>
      <dgm:spPr/>
      <dgm:t>
        <a:bodyPr/>
        <a:lstStyle/>
        <a:p>
          <a:endParaRPr lang="en-US"/>
        </a:p>
      </dgm:t>
    </dgm:pt>
    <dgm:pt modelId="{2DA9B4E9-37BE-4BB5-932A-17F9A0188EEF}">
      <dgm:prSet/>
      <dgm:spPr/>
      <dgm:t>
        <a:bodyPr/>
        <a:lstStyle/>
        <a:p>
          <a:r>
            <a:rPr lang="en-US"/>
            <a:t>WORKING PRINCIPLE</a:t>
          </a:r>
        </a:p>
      </dgm:t>
    </dgm:pt>
    <dgm:pt modelId="{8E638AE9-940A-4EC2-96A1-FB0B25FCA58D}" type="parTrans" cxnId="{4D289330-5A78-4635-93CE-0711528B920E}">
      <dgm:prSet/>
      <dgm:spPr/>
      <dgm:t>
        <a:bodyPr/>
        <a:lstStyle/>
        <a:p>
          <a:endParaRPr lang="en-US"/>
        </a:p>
      </dgm:t>
    </dgm:pt>
    <dgm:pt modelId="{0FA150A5-653F-4FCE-843B-E74E34037176}" type="sibTrans" cxnId="{4D289330-5A78-4635-93CE-0711528B920E}">
      <dgm:prSet/>
      <dgm:spPr/>
      <dgm:t>
        <a:bodyPr/>
        <a:lstStyle/>
        <a:p>
          <a:endParaRPr lang="en-US"/>
        </a:p>
      </dgm:t>
    </dgm:pt>
    <dgm:pt modelId="{48A676D3-4161-4617-B613-77EA09AC0291}">
      <dgm:prSet/>
      <dgm:spPr/>
      <dgm:t>
        <a:bodyPr/>
        <a:lstStyle/>
        <a:p>
          <a:r>
            <a:rPr lang="en-US" dirty="0"/>
            <a:t>FLOWCHART</a:t>
          </a:r>
        </a:p>
      </dgm:t>
    </dgm:pt>
    <dgm:pt modelId="{46172D02-CF43-4BCC-85E3-EA7C6A046FAA}" type="parTrans" cxnId="{A2382FEB-97C6-42B9-B492-75CE527BC49B}">
      <dgm:prSet/>
      <dgm:spPr/>
      <dgm:t>
        <a:bodyPr/>
        <a:lstStyle/>
        <a:p>
          <a:endParaRPr lang="en-US"/>
        </a:p>
      </dgm:t>
    </dgm:pt>
    <dgm:pt modelId="{3FBA8828-1967-43D8-9FFC-7ACF202B4E1D}" type="sibTrans" cxnId="{A2382FEB-97C6-42B9-B492-75CE527BC49B}">
      <dgm:prSet/>
      <dgm:spPr/>
      <dgm:t>
        <a:bodyPr/>
        <a:lstStyle/>
        <a:p>
          <a:endParaRPr lang="en-US"/>
        </a:p>
      </dgm:t>
    </dgm:pt>
    <dgm:pt modelId="{EDFCB475-C207-418F-8A5C-18275BDE4856}" type="pres">
      <dgm:prSet presAssocID="{24B3AB49-8445-4E2D-B32C-67EACF60DE63}" presName="linear" presStyleCnt="0">
        <dgm:presLayoutVars>
          <dgm:dir/>
          <dgm:animLvl val="lvl"/>
          <dgm:resizeHandles val="exact"/>
        </dgm:presLayoutVars>
      </dgm:prSet>
      <dgm:spPr/>
    </dgm:pt>
    <dgm:pt modelId="{7CDEF1E4-A348-4869-9981-EBE8435AB6A9}" type="pres">
      <dgm:prSet presAssocID="{A2F9A52F-C398-4133-8CBA-01412D3EB568}" presName="parentLin" presStyleCnt="0"/>
      <dgm:spPr/>
    </dgm:pt>
    <dgm:pt modelId="{4A6C6D62-3C14-42A1-BB52-6CC78290B629}" type="pres">
      <dgm:prSet presAssocID="{A2F9A52F-C398-4133-8CBA-01412D3EB568}" presName="parentLeftMargin" presStyleLbl="node1" presStyleIdx="0" presStyleCnt="5"/>
      <dgm:spPr/>
    </dgm:pt>
    <dgm:pt modelId="{DA52A821-7144-4CD3-937D-21BF7987475C}" type="pres">
      <dgm:prSet presAssocID="{A2F9A52F-C398-4133-8CBA-01412D3EB568}" presName="parentText" presStyleLbl="node1" presStyleIdx="0" presStyleCnt="5">
        <dgm:presLayoutVars>
          <dgm:chMax val="0"/>
          <dgm:bulletEnabled val="1"/>
        </dgm:presLayoutVars>
      </dgm:prSet>
      <dgm:spPr/>
    </dgm:pt>
    <dgm:pt modelId="{FAEB1290-637F-47A9-A965-418C94A66894}" type="pres">
      <dgm:prSet presAssocID="{A2F9A52F-C398-4133-8CBA-01412D3EB568}" presName="negativeSpace" presStyleCnt="0"/>
      <dgm:spPr/>
    </dgm:pt>
    <dgm:pt modelId="{033C9D72-44C9-45AA-B699-7C0111C2FEC7}" type="pres">
      <dgm:prSet presAssocID="{A2F9A52F-C398-4133-8CBA-01412D3EB568}" presName="childText" presStyleLbl="conFgAcc1" presStyleIdx="0" presStyleCnt="5">
        <dgm:presLayoutVars>
          <dgm:bulletEnabled val="1"/>
        </dgm:presLayoutVars>
      </dgm:prSet>
      <dgm:spPr/>
    </dgm:pt>
    <dgm:pt modelId="{0C9E2BBA-DF64-4AE3-B0C3-1DE5173B2E8A}" type="pres">
      <dgm:prSet presAssocID="{0A62D627-4A5B-41A6-B331-393C553E221F}" presName="spaceBetweenRectangles" presStyleCnt="0"/>
      <dgm:spPr/>
    </dgm:pt>
    <dgm:pt modelId="{D1F4D65E-02F1-4E11-824E-F8D0C95A8BC4}" type="pres">
      <dgm:prSet presAssocID="{845EEA23-A98B-4B89-B678-0D9CE600B239}" presName="parentLin" presStyleCnt="0"/>
      <dgm:spPr/>
    </dgm:pt>
    <dgm:pt modelId="{B5F65D63-841C-43B5-93C4-860D2C3BC1AB}" type="pres">
      <dgm:prSet presAssocID="{845EEA23-A98B-4B89-B678-0D9CE600B239}" presName="parentLeftMargin" presStyleLbl="node1" presStyleIdx="0" presStyleCnt="5"/>
      <dgm:spPr/>
    </dgm:pt>
    <dgm:pt modelId="{BAE478AE-3B79-40E6-8FD4-BF5F568A41C5}" type="pres">
      <dgm:prSet presAssocID="{845EEA23-A98B-4B89-B678-0D9CE600B239}" presName="parentText" presStyleLbl="node1" presStyleIdx="1" presStyleCnt="5">
        <dgm:presLayoutVars>
          <dgm:chMax val="0"/>
          <dgm:bulletEnabled val="1"/>
        </dgm:presLayoutVars>
      </dgm:prSet>
      <dgm:spPr/>
    </dgm:pt>
    <dgm:pt modelId="{D7E985D7-0706-4C5E-B07C-8D600E19B79C}" type="pres">
      <dgm:prSet presAssocID="{845EEA23-A98B-4B89-B678-0D9CE600B239}" presName="negativeSpace" presStyleCnt="0"/>
      <dgm:spPr/>
    </dgm:pt>
    <dgm:pt modelId="{80CD5B22-EB5A-4BE7-A4D3-F63B4E9437DE}" type="pres">
      <dgm:prSet presAssocID="{845EEA23-A98B-4B89-B678-0D9CE600B239}" presName="childText" presStyleLbl="conFgAcc1" presStyleIdx="1" presStyleCnt="5">
        <dgm:presLayoutVars>
          <dgm:bulletEnabled val="1"/>
        </dgm:presLayoutVars>
      </dgm:prSet>
      <dgm:spPr/>
    </dgm:pt>
    <dgm:pt modelId="{B75F354A-DB1B-4068-A455-E4E944B155C2}" type="pres">
      <dgm:prSet presAssocID="{A284F585-70AD-446D-97E9-D2C506C7974D}" presName="spaceBetweenRectangles" presStyleCnt="0"/>
      <dgm:spPr/>
    </dgm:pt>
    <dgm:pt modelId="{578F2E15-7057-4441-B465-43B6269ADE64}" type="pres">
      <dgm:prSet presAssocID="{790FCEA1-619D-452C-8A25-C7495FF32AAD}" presName="parentLin" presStyleCnt="0"/>
      <dgm:spPr/>
    </dgm:pt>
    <dgm:pt modelId="{6A4F83A4-68A7-4142-9D9C-5748F277D40B}" type="pres">
      <dgm:prSet presAssocID="{790FCEA1-619D-452C-8A25-C7495FF32AAD}" presName="parentLeftMargin" presStyleLbl="node1" presStyleIdx="1" presStyleCnt="5"/>
      <dgm:spPr/>
    </dgm:pt>
    <dgm:pt modelId="{3C7E1BF3-6365-4875-A027-EE46F1C2374F}" type="pres">
      <dgm:prSet presAssocID="{790FCEA1-619D-452C-8A25-C7495FF32AAD}" presName="parentText" presStyleLbl="node1" presStyleIdx="2" presStyleCnt="5">
        <dgm:presLayoutVars>
          <dgm:chMax val="0"/>
          <dgm:bulletEnabled val="1"/>
        </dgm:presLayoutVars>
      </dgm:prSet>
      <dgm:spPr/>
    </dgm:pt>
    <dgm:pt modelId="{EA9F886F-D5FF-4830-B711-FE111F78DE90}" type="pres">
      <dgm:prSet presAssocID="{790FCEA1-619D-452C-8A25-C7495FF32AAD}" presName="negativeSpace" presStyleCnt="0"/>
      <dgm:spPr/>
    </dgm:pt>
    <dgm:pt modelId="{76664E2E-28D8-4E4A-AB63-429DB3F64ECA}" type="pres">
      <dgm:prSet presAssocID="{790FCEA1-619D-452C-8A25-C7495FF32AAD}" presName="childText" presStyleLbl="conFgAcc1" presStyleIdx="2" presStyleCnt="5">
        <dgm:presLayoutVars>
          <dgm:bulletEnabled val="1"/>
        </dgm:presLayoutVars>
      </dgm:prSet>
      <dgm:spPr/>
    </dgm:pt>
    <dgm:pt modelId="{BE5EABBE-50D0-4333-9F38-055B29296DEC}" type="pres">
      <dgm:prSet presAssocID="{ABB4D3BD-0F94-498F-A184-69E427A6C692}" presName="spaceBetweenRectangles" presStyleCnt="0"/>
      <dgm:spPr/>
    </dgm:pt>
    <dgm:pt modelId="{0871DB8B-B151-4C26-A445-1DCCFA01F290}" type="pres">
      <dgm:prSet presAssocID="{2DA9B4E9-37BE-4BB5-932A-17F9A0188EEF}" presName="parentLin" presStyleCnt="0"/>
      <dgm:spPr/>
    </dgm:pt>
    <dgm:pt modelId="{D2B752DB-22BD-486A-B77F-507D30B234C9}" type="pres">
      <dgm:prSet presAssocID="{2DA9B4E9-37BE-4BB5-932A-17F9A0188EEF}" presName="parentLeftMargin" presStyleLbl="node1" presStyleIdx="2" presStyleCnt="5"/>
      <dgm:spPr/>
    </dgm:pt>
    <dgm:pt modelId="{1B0EE5C6-E569-4A08-801D-FCBBFAE4DA73}" type="pres">
      <dgm:prSet presAssocID="{2DA9B4E9-37BE-4BB5-932A-17F9A0188EEF}" presName="parentText" presStyleLbl="node1" presStyleIdx="3" presStyleCnt="5">
        <dgm:presLayoutVars>
          <dgm:chMax val="0"/>
          <dgm:bulletEnabled val="1"/>
        </dgm:presLayoutVars>
      </dgm:prSet>
      <dgm:spPr/>
    </dgm:pt>
    <dgm:pt modelId="{9A5DB489-F710-41CB-855D-F79F51F05982}" type="pres">
      <dgm:prSet presAssocID="{2DA9B4E9-37BE-4BB5-932A-17F9A0188EEF}" presName="negativeSpace" presStyleCnt="0"/>
      <dgm:spPr/>
    </dgm:pt>
    <dgm:pt modelId="{9ACE11EF-268C-4BFB-8A58-094073C0E4EA}" type="pres">
      <dgm:prSet presAssocID="{2DA9B4E9-37BE-4BB5-932A-17F9A0188EEF}" presName="childText" presStyleLbl="conFgAcc1" presStyleIdx="3" presStyleCnt="5">
        <dgm:presLayoutVars>
          <dgm:bulletEnabled val="1"/>
        </dgm:presLayoutVars>
      </dgm:prSet>
      <dgm:spPr/>
    </dgm:pt>
    <dgm:pt modelId="{1CF310B5-7D67-4BBB-92B0-7FA283DC7DD8}" type="pres">
      <dgm:prSet presAssocID="{0FA150A5-653F-4FCE-843B-E74E34037176}" presName="spaceBetweenRectangles" presStyleCnt="0"/>
      <dgm:spPr/>
    </dgm:pt>
    <dgm:pt modelId="{43A4D7E4-12B1-41E9-A5C0-C042A0D807FE}" type="pres">
      <dgm:prSet presAssocID="{48A676D3-4161-4617-B613-77EA09AC0291}" presName="parentLin" presStyleCnt="0"/>
      <dgm:spPr/>
    </dgm:pt>
    <dgm:pt modelId="{EF24A3EC-D1E8-485D-8A12-39595FD16EB6}" type="pres">
      <dgm:prSet presAssocID="{48A676D3-4161-4617-B613-77EA09AC0291}" presName="parentLeftMargin" presStyleLbl="node1" presStyleIdx="3" presStyleCnt="5"/>
      <dgm:spPr/>
    </dgm:pt>
    <dgm:pt modelId="{6B1E88C7-4280-490E-8F07-FA3982363FB7}" type="pres">
      <dgm:prSet presAssocID="{48A676D3-4161-4617-B613-77EA09AC0291}" presName="parentText" presStyleLbl="node1" presStyleIdx="4" presStyleCnt="5">
        <dgm:presLayoutVars>
          <dgm:chMax val="0"/>
          <dgm:bulletEnabled val="1"/>
        </dgm:presLayoutVars>
      </dgm:prSet>
      <dgm:spPr/>
    </dgm:pt>
    <dgm:pt modelId="{1162B697-F2BB-44B7-9529-6D8843A6F13C}" type="pres">
      <dgm:prSet presAssocID="{48A676D3-4161-4617-B613-77EA09AC0291}" presName="negativeSpace" presStyleCnt="0"/>
      <dgm:spPr/>
    </dgm:pt>
    <dgm:pt modelId="{39114D79-11EE-4D14-A76A-3FF5477DBF53}" type="pres">
      <dgm:prSet presAssocID="{48A676D3-4161-4617-B613-77EA09AC0291}" presName="childText" presStyleLbl="conFgAcc1" presStyleIdx="4" presStyleCnt="5">
        <dgm:presLayoutVars>
          <dgm:bulletEnabled val="1"/>
        </dgm:presLayoutVars>
      </dgm:prSet>
      <dgm:spPr/>
    </dgm:pt>
  </dgm:ptLst>
  <dgm:cxnLst>
    <dgm:cxn modelId="{32F6C401-55ED-47AA-ADB0-0C8C3488593F}" srcId="{24B3AB49-8445-4E2D-B32C-67EACF60DE63}" destId="{845EEA23-A98B-4B89-B678-0D9CE600B239}" srcOrd="1" destOrd="0" parTransId="{F38C9EE3-1ED5-4F44-9532-7C3F1F58564A}" sibTransId="{A284F585-70AD-446D-97E9-D2C506C7974D}"/>
    <dgm:cxn modelId="{878A1C14-442A-4F17-8160-693DE39D7237}" type="presOf" srcId="{24B3AB49-8445-4E2D-B32C-67EACF60DE63}" destId="{EDFCB475-C207-418F-8A5C-18275BDE4856}" srcOrd="0" destOrd="0" presId="urn:microsoft.com/office/officeart/2005/8/layout/list1"/>
    <dgm:cxn modelId="{A85F632A-B12B-4CAF-AF8A-B44EE81E10CE}" type="presOf" srcId="{790FCEA1-619D-452C-8A25-C7495FF32AAD}" destId="{3C7E1BF3-6365-4875-A027-EE46F1C2374F}" srcOrd="1" destOrd="0" presId="urn:microsoft.com/office/officeart/2005/8/layout/list1"/>
    <dgm:cxn modelId="{4D289330-5A78-4635-93CE-0711528B920E}" srcId="{24B3AB49-8445-4E2D-B32C-67EACF60DE63}" destId="{2DA9B4E9-37BE-4BB5-932A-17F9A0188EEF}" srcOrd="3" destOrd="0" parTransId="{8E638AE9-940A-4EC2-96A1-FB0B25FCA58D}" sibTransId="{0FA150A5-653F-4FCE-843B-E74E34037176}"/>
    <dgm:cxn modelId="{5AE9483B-3F34-44E4-AEFF-2CD1EFF92AA9}" type="presOf" srcId="{845EEA23-A98B-4B89-B678-0D9CE600B239}" destId="{BAE478AE-3B79-40E6-8FD4-BF5F568A41C5}" srcOrd="1" destOrd="0" presId="urn:microsoft.com/office/officeart/2005/8/layout/list1"/>
    <dgm:cxn modelId="{884BD861-2B72-44DB-A999-01630A5EA2D0}" type="presOf" srcId="{2DA9B4E9-37BE-4BB5-932A-17F9A0188EEF}" destId="{1B0EE5C6-E569-4A08-801D-FCBBFAE4DA73}" srcOrd="1" destOrd="0" presId="urn:microsoft.com/office/officeart/2005/8/layout/list1"/>
    <dgm:cxn modelId="{EA951B57-F852-4388-831D-76CFC138E4A2}" type="presOf" srcId="{790FCEA1-619D-452C-8A25-C7495FF32AAD}" destId="{6A4F83A4-68A7-4142-9D9C-5748F277D40B}" srcOrd="0" destOrd="0" presId="urn:microsoft.com/office/officeart/2005/8/layout/list1"/>
    <dgm:cxn modelId="{9C49C491-F0C9-48D0-9DA0-EC51EAE4AF16}" type="presOf" srcId="{2DA9B4E9-37BE-4BB5-932A-17F9A0188EEF}" destId="{D2B752DB-22BD-486A-B77F-507D30B234C9}" srcOrd="0" destOrd="0" presId="urn:microsoft.com/office/officeart/2005/8/layout/list1"/>
    <dgm:cxn modelId="{2358099D-7B6D-4048-9541-BA6DC4AFA176}" type="presOf" srcId="{A2F9A52F-C398-4133-8CBA-01412D3EB568}" destId="{DA52A821-7144-4CD3-937D-21BF7987475C}" srcOrd="1" destOrd="0" presId="urn:microsoft.com/office/officeart/2005/8/layout/list1"/>
    <dgm:cxn modelId="{0E80C8AF-E6C1-4CA9-9B5C-2E490743B96E}" type="presOf" srcId="{A2F9A52F-C398-4133-8CBA-01412D3EB568}" destId="{4A6C6D62-3C14-42A1-BB52-6CC78290B629}" srcOrd="0" destOrd="0" presId="urn:microsoft.com/office/officeart/2005/8/layout/list1"/>
    <dgm:cxn modelId="{C6E84EB6-B777-43A4-BD02-1BC7D5C4D666}" type="presOf" srcId="{48A676D3-4161-4617-B613-77EA09AC0291}" destId="{6B1E88C7-4280-490E-8F07-FA3982363FB7}" srcOrd="1" destOrd="0" presId="urn:microsoft.com/office/officeart/2005/8/layout/list1"/>
    <dgm:cxn modelId="{E8632CD8-4CF8-4B0F-A5E7-959E8B971A73}" srcId="{24B3AB49-8445-4E2D-B32C-67EACF60DE63}" destId="{790FCEA1-619D-452C-8A25-C7495FF32AAD}" srcOrd="2" destOrd="0" parTransId="{E39B438E-BAE9-4F19-A8F7-E386A17FC259}" sibTransId="{ABB4D3BD-0F94-498F-A184-69E427A6C692}"/>
    <dgm:cxn modelId="{309D33DE-922B-42DB-899B-F4D37CF20896}" type="presOf" srcId="{845EEA23-A98B-4B89-B678-0D9CE600B239}" destId="{B5F65D63-841C-43B5-93C4-860D2C3BC1AB}" srcOrd="0" destOrd="0" presId="urn:microsoft.com/office/officeart/2005/8/layout/list1"/>
    <dgm:cxn modelId="{A2382FEB-97C6-42B9-B492-75CE527BC49B}" srcId="{24B3AB49-8445-4E2D-B32C-67EACF60DE63}" destId="{48A676D3-4161-4617-B613-77EA09AC0291}" srcOrd="4" destOrd="0" parTransId="{46172D02-CF43-4BCC-85E3-EA7C6A046FAA}" sibTransId="{3FBA8828-1967-43D8-9FFC-7ACF202B4E1D}"/>
    <dgm:cxn modelId="{FA6641F8-650D-45DE-90F8-0CABD90DE816}" type="presOf" srcId="{48A676D3-4161-4617-B613-77EA09AC0291}" destId="{EF24A3EC-D1E8-485D-8A12-39595FD16EB6}" srcOrd="0" destOrd="0" presId="urn:microsoft.com/office/officeart/2005/8/layout/list1"/>
    <dgm:cxn modelId="{043751FC-0DB6-4971-AE38-87F7E3450D0B}" srcId="{24B3AB49-8445-4E2D-B32C-67EACF60DE63}" destId="{A2F9A52F-C398-4133-8CBA-01412D3EB568}" srcOrd="0" destOrd="0" parTransId="{2DE55A47-7840-408F-A70C-41B6427254AC}" sibTransId="{0A62D627-4A5B-41A6-B331-393C553E221F}"/>
    <dgm:cxn modelId="{AA1D14E2-3558-4247-BCF3-665F5BB8371D}" type="presParOf" srcId="{EDFCB475-C207-418F-8A5C-18275BDE4856}" destId="{7CDEF1E4-A348-4869-9981-EBE8435AB6A9}" srcOrd="0" destOrd="0" presId="urn:microsoft.com/office/officeart/2005/8/layout/list1"/>
    <dgm:cxn modelId="{69542342-4A30-4FAD-AA45-63F29CD1986E}" type="presParOf" srcId="{7CDEF1E4-A348-4869-9981-EBE8435AB6A9}" destId="{4A6C6D62-3C14-42A1-BB52-6CC78290B629}" srcOrd="0" destOrd="0" presId="urn:microsoft.com/office/officeart/2005/8/layout/list1"/>
    <dgm:cxn modelId="{EEF879A9-8232-4201-A6C1-96A0F49D8956}" type="presParOf" srcId="{7CDEF1E4-A348-4869-9981-EBE8435AB6A9}" destId="{DA52A821-7144-4CD3-937D-21BF7987475C}" srcOrd="1" destOrd="0" presId="urn:microsoft.com/office/officeart/2005/8/layout/list1"/>
    <dgm:cxn modelId="{7EF82580-7ACC-4E7B-8D9C-208AA0E9BB60}" type="presParOf" srcId="{EDFCB475-C207-418F-8A5C-18275BDE4856}" destId="{FAEB1290-637F-47A9-A965-418C94A66894}" srcOrd="1" destOrd="0" presId="urn:microsoft.com/office/officeart/2005/8/layout/list1"/>
    <dgm:cxn modelId="{9CC2E5D5-F87E-49D1-A344-DB2A586C4389}" type="presParOf" srcId="{EDFCB475-C207-418F-8A5C-18275BDE4856}" destId="{033C9D72-44C9-45AA-B699-7C0111C2FEC7}" srcOrd="2" destOrd="0" presId="urn:microsoft.com/office/officeart/2005/8/layout/list1"/>
    <dgm:cxn modelId="{82B87020-54E9-46F7-B092-AA14F16EA6CC}" type="presParOf" srcId="{EDFCB475-C207-418F-8A5C-18275BDE4856}" destId="{0C9E2BBA-DF64-4AE3-B0C3-1DE5173B2E8A}" srcOrd="3" destOrd="0" presId="urn:microsoft.com/office/officeart/2005/8/layout/list1"/>
    <dgm:cxn modelId="{CCA38AB8-453D-4AFF-9430-274C8885E8B7}" type="presParOf" srcId="{EDFCB475-C207-418F-8A5C-18275BDE4856}" destId="{D1F4D65E-02F1-4E11-824E-F8D0C95A8BC4}" srcOrd="4" destOrd="0" presId="urn:microsoft.com/office/officeart/2005/8/layout/list1"/>
    <dgm:cxn modelId="{2EB28BD0-2441-4D9D-BC95-49328253623E}" type="presParOf" srcId="{D1F4D65E-02F1-4E11-824E-F8D0C95A8BC4}" destId="{B5F65D63-841C-43B5-93C4-860D2C3BC1AB}" srcOrd="0" destOrd="0" presId="urn:microsoft.com/office/officeart/2005/8/layout/list1"/>
    <dgm:cxn modelId="{CBEB30D7-2AD2-475E-A562-EDCD3339392C}" type="presParOf" srcId="{D1F4D65E-02F1-4E11-824E-F8D0C95A8BC4}" destId="{BAE478AE-3B79-40E6-8FD4-BF5F568A41C5}" srcOrd="1" destOrd="0" presId="urn:microsoft.com/office/officeart/2005/8/layout/list1"/>
    <dgm:cxn modelId="{08FA3C0D-3E92-4C77-9554-EAFF62B3360C}" type="presParOf" srcId="{EDFCB475-C207-418F-8A5C-18275BDE4856}" destId="{D7E985D7-0706-4C5E-B07C-8D600E19B79C}" srcOrd="5" destOrd="0" presId="urn:microsoft.com/office/officeart/2005/8/layout/list1"/>
    <dgm:cxn modelId="{A90F4CE2-95B7-487F-919C-F84D17D48C3E}" type="presParOf" srcId="{EDFCB475-C207-418F-8A5C-18275BDE4856}" destId="{80CD5B22-EB5A-4BE7-A4D3-F63B4E9437DE}" srcOrd="6" destOrd="0" presId="urn:microsoft.com/office/officeart/2005/8/layout/list1"/>
    <dgm:cxn modelId="{99CCD1E3-1B3C-4773-B7BE-95208D207645}" type="presParOf" srcId="{EDFCB475-C207-418F-8A5C-18275BDE4856}" destId="{B75F354A-DB1B-4068-A455-E4E944B155C2}" srcOrd="7" destOrd="0" presId="urn:microsoft.com/office/officeart/2005/8/layout/list1"/>
    <dgm:cxn modelId="{56C7E121-B0ED-4D52-99AC-5E4704B06F27}" type="presParOf" srcId="{EDFCB475-C207-418F-8A5C-18275BDE4856}" destId="{578F2E15-7057-4441-B465-43B6269ADE64}" srcOrd="8" destOrd="0" presId="urn:microsoft.com/office/officeart/2005/8/layout/list1"/>
    <dgm:cxn modelId="{3911E22C-A2EE-44D8-A1D2-087DF3307F6A}" type="presParOf" srcId="{578F2E15-7057-4441-B465-43B6269ADE64}" destId="{6A4F83A4-68A7-4142-9D9C-5748F277D40B}" srcOrd="0" destOrd="0" presId="urn:microsoft.com/office/officeart/2005/8/layout/list1"/>
    <dgm:cxn modelId="{930D0404-08B8-4DCC-904E-3EE49AB3F6AE}" type="presParOf" srcId="{578F2E15-7057-4441-B465-43B6269ADE64}" destId="{3C7E1BF3-6365-4875-A027-EE46F1C2374F}" srcOrd="1" destOrd="0" presId="urn:microsoft.com/office/officeart/2005/8/layout/list1"/>
    <dgm:cxn modelId="{AE456D06-0FCA-4A54-A845-69E9D100555B}" type="presParOf" srcId="{EDFCB475-C207-418F-8A5C-18275BDE4856}" destId="{EA9F886F-D5FF-4830-B711-FE111F78DE90}" srcOrd="9" destOrd="0" presId="urn:microsoft.com/office/officeart/2005/8/layout/list1"/>
    <dgm:cxn modelId="{06A33808-D2A7-460D-8F4F-44CEF1CCD339}" type="presParOf" srcId="{EDFCB475-C207-418F-8A5C-18275BDE4856}" destId="{76664E2E-28D8-4E4A-AB63-429DB3F64ECA}" srcOrd="10" destOrd="0" presId="urn:microsoft.com/office/officeart/2005/8/layout/list1"/>
    <dgm:cxn modelId="{5984AAB0-8E04-4071-B203-FA3B32FB7CD5}" type="presParOf" srcId="{EDFCB475-C207-418F-8A5C-18275BDE4856}" destId="{BE5EABBE-50D0-4333-9F38-055B29296DEC}" srcOrd="11" destOrd="0" presId="urn:microsoft.com/office/officeart/2005/8/layout/list1"/>
    <dgm:cxn modelId="{FDD84E1A-BE47-4DB9-8D1A-BCB390F65618}" type="presParOf" srcId="{EDFCB475-C207-418F-8A5C-18275BDE4856}" destId="{0871DB8B-B151-4C26-A445-1DCCFA01F290}" srcOrd="12" destOrd="0" presId="urn:microsoft.com/office/officeart/2005/8/layout/list1"/>
    <dgm:cxn modelId="{6D7049F7-A24C-4244-B50D-74E336062CB7}" type="presParOf" srcId="{0871DB8B-B151-4C26-A445-1DCCFA01F290}" destId="{D2B752DB-22BD-486A-B77F-507D30B234C9}" srcOrd="0" destOrd="0" presId="urn:microsoft.com/office/officeart/2005/8/layout/list1"/>
    <dgm:cxn modelId="{7538A1D1-E713-4F3C-8DEA-970D83603117}" type="presParOf" srcId="{0871DB8B-B151-4C26-A445-1DCCFA01F290}" destId="{1B0EE5C6-E569-4A08-801D-FCBBFAE4DA73}" srcOrd="1" destOrd="0" presId="urn:microsoft.com/office/officeart/2005/8/layout/list1"/>
    <dgm:cxn modelId="{E4C1C81A-E16D-4B3A-8EDF-5D58207C83FD}" type="presParOf" srcId="{EDFCB475-C207-418F-8A5C-18275BDE4856}" destId="{9A5DB489-F710-41CB-855D-F79F51F05982}" srcOrd="13" destOrd="0" presId="urn:microsoft.com/office/officeart/2005/8/layout/list1"/>
    <dgm:cxn modelId="{F59F701F-2D52-431B-B421-67C1D74421C2}" type="presParOf" srcId="{EDFCB475-C207-418F-8A5C-18275BDE4856}" destId="{9ACE11EF-268C-4BFB-8A58-094073C0E4EA}" srcOrd="14" destOrd="0" presId="urn:microsoft.com/office/officeart/2005/8/layout/list1"/>
    <dgm:cxn modelId="{A12CA31F-E84E-4771-AC5B-AA7C66563E3A}" type="presParOf" srcId="{EDFCB475-C207-418F-8A5C-18275BDE4856}" destId="{1CF310B5-7D67-4BBB-92B0-7FA283DC7DD8}" srcOrd="15" destOrd="0" presId="urn:microsoft.com/office/officeart/2005/8/layout/list1"/>
    <dgm:cxn modelId="{7D95F0D9-794A-4943-A15C-934C633E0EFD}" type="presParOf" srcId="{EDFCB475-C207-418F-8A5C-18275BDE4856}" destId="{43A4D7E4-12B1-41E9-A5C0-C042A0D807FE}" srcOrd="16" destOrd="0" presId="urn:microsoft.com/office/officeart/2005/8/layout/list1"/>
    <dgm:cxn modelId="{1646707F-0CEC-4B72-8FDC-ACB5901F1DC6}" type="presParOf" srcId="{43A4D7E4-12B1-41E9-A5C0-C042A0D807FE}" destId="{EF24A3EC-D1E8-485D-8A12-39595FD16EB6}" srcOrd="0" destOrd="0" presId="urn:microsoft.com/office/officeart/2005/8/layout/list1"/>
    <dgm:cxn modelId="{E9702B99-142C-456F-B774-7666485361A1}" type="presParOf" srcId="{43A4D7E4-12B1-41E9-A5C0-C042A0D807FE}" destId="{6B1E88C7-4280-490E-8F07-FA3982363FB7}" srcOrd="1" destOrd="0" presId="urn:microsoft.com/office/officeart/2005/8/layout/list1"/>
    <dgm:cxn modelId="{0F867B7A-9B19-42D4-A6CF-956E6A64DD43}" type="presParOf" srcId="{EDFCB475-C207-418F-8A5C-18275BDE4856}" destId="{1162B697-F2BB-44B7-9529-6D8843A6F13C}" srcOrd="17" destOrd="0" presId="urn:microsoft.com/office/officeart/2005/8/layout/list1"/>
    <dgm:cxn modelId="{CA0D0162-292C-42EB-BD8A-6FA7CA511C8E}" type="presParOf" srcId="{EDFCB475-C207-418F-8A5C-18275BDE4856}" destId="{39114D79-11EE-4D14-A76A-3FF5477DBF5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C9D72-44C9-45AA-B699-7C0111C2FEC7}">
      <dsp:nvSpPr>
        <dsp:cNvPr id="0" name=""/>
        <dsp:cNvSpPr/>
      </dsp:nvSpPr>
      <dsp:spPr>
        <a:xfrm>
          <a:off x="0" y="35280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52A821-7144-4CD3-937D-21BF7987475C}">
      <dsp:nvSpPr>
        <dsp:cNvPr id="0" name=""/>
        <dsp:cNvSpPr/>
      </dsp:nvSpPr>
      <dsp:spPr>
        <a:xfrm>
          <a:off x="525780" y="7236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553160" y="99749"/>
        <a:ext cx="7306160" cy="506120"/>
      </dsp:txXfrm>
    </dsp:sp>
    <dsp:sp modelId="{80CD5B22-EB5A-4BE7-A4D3-F63B4E9437DE}">
      <dsp:nvSpPr>
        <dsp:cNvPr id="0" name=""/>
        <dsp:cNvSpPr/>
      </dsp:nvSpPr>
      <dsp:spPr>
        <a:xfrm>
          <a:off x="0" y="121464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E478AE-3B79-40E6-8FD4-BF5F568A41C5}">
      <dsp:nvSpPr>
        <dsp:cNvPr id="0" name=""/>
        <dsp:cNvSpPr/>
      </dsp:nvSpPr>
      <dsp:spPr>
        <a:xfrm>
          <a:off x="525780" y="93420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ABSTRACT</a:t>
          </a:r>
        </a:p>
      </dsp:txBody>
      <dsp:txXfrm>
        <a:off x="553160" y="961589"/>
        <a:ext cx="7306160" cy="506120"/>
      </dsp:txXfrm>
    </dsp:sp>
    <dsp:sp modelId="{76664E2E-28D8-4E4A-AB63-429DB3F64ECA}">
      <dsp:nvSpPr>
        <dsp:cNvPr id="0" name=""/>
        <dsp:cNvSpPr/>
      </dsp:nvSpPr>
      <dsp:spPr>
        <a:xfrm>
          <a:off x="0" y="207648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7E1BF3-6365-4875-A027-EE46F1C2374F}">
      <dsp:nvSpPr>
        <dsp:cNvPr id="0" name=""/>
        <dsp:cNvSpPr/>
      </dsp:nvSpPr>
      <dsp:spPr>
        <a:xfrm>
          <a:off x="525780" y="179604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BLOCK DIAGRAM</a:t>
          </a:r>
        </a:p>
      </dsp:txBody>
      <dsp:txXfrm>
        <a:off x="553160" y="1823429"/>
        <a:ext cx="7306160" cy="506120"/>
      </dsp:txXfrm>
    </dsp:sp>
    <dsp:sp modelId="{9ACE11EF-268C-4BFB-8A58-094073C0E4EA}">
      <dsp:nvSpPr>
        <dsp:cNvPr id="0" name=""/>
        <dsp:cNvSpPr/>
      </dsp:nvSpPr>
      <dsp:spPr>
        <a:xfrm>
          <a:off x="0" y="293832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0EE5C6-E569-4A08-801D-FCBBFAE4DA73}">
      <dsp:nvSpPr>
        <dsp:cNvPr id="0" name=""/>
        <dsp:cNvSpPr/>
      </dsp:nvSpPr>
      <dsp:spPr>
        <a:xfrm>
          <a:off x="525780" y="265788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WORKING PRINCIPLE</a:t>
          </a:r>
        </a:p>
      </dsp:txBody>
      <dsp:txXfrm>
        <a:off x="553160" y="2685269"/>
        <a:ext cx="7306160" cy="506120"/>
      </dsp:txXfrm>
    </dsp:sp>
    <dsp:sp modelId="{39114D79-11EE-4D14-A76A-3FF5477DBF53}">
      <dsp:nvSpPr>
        <dsp:cNvPr id="0" name=""/>
        <dsp:cNvSpPr/>
      </dsp:nvSpPr>
      <dsp:spPr>
        <a:xfrm>
          <a:off x="0" y="380016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E88C7-4280-490E-8F07-FA3982363FB7}">
      <dsp:nvSpPr>
        <dsp:cNvPr id="0" name=""/>
        <dsp:cNvSpPr/>
      </dsp:nvSpPr>
      <dsp:spPr>
        <a:xfrm>
          <a:off x="525780" y="351972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FLOWCHART</a:t>
          </a:r>
        </a:p>
      </dsp:txBody>
      <dsp:txXfrm>
        <a:off x="553160" y="3547109"/>
        <a:ext cx="73061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675-0141-B121-6ABC-D5C58656D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62BBBE-0D91-B3B5-49F4-5AAF48EFB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C83798-E74A-ACB3-6A3D-EE5784A27943}"/>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A1D1D61D-4521-CA58-5DE2-554C7DBF9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8E07E-5A7E-A6F8-7FC0-0A396332F4B1}"/>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418971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E825-8889-E2E7-2280-2211DC9CE8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E30E84-D26C-5AB5-0429-D453AF0FD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0691E-97A5-B38C-774B-628B642FDB9F}"/>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F3B1D6BA-EE0F-DFAF-4B38-A266FAC74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9EF98-D1B1-7E9E-3893-0B8EB68BE66B}"/>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312279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5D3E7-FC8A-BD84-AF6F-3E432B2AB1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F31C6A-2527-6316-729C-A49E2E66F3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D30FD-6D4D-A789-79D3-B50FEB82B85F}"/>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ED1CB788-A16D-C940-E042-E171ACE06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45F4E-06C0-7EF8-E6F4-E543BD09E1E1}"/>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354493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53BC-2AF6-D2DE-52B1-11A57A8FBF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A625A7-BD4F-1909-26FE-C6E3B5527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FB7B7-9F95-6443-F94C-9263DD2118F8}"/>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B264E975-286F-6E99-DD04-8D87567BF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5A20D-477F-EECA-81DD-FF0F89BBD78A}"/>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320325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A9AA-3D4F-9FED-4DCE-A634CA52F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2641F1-D912-FB82-5606-1D5963CB8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6DF29-4790-DE46-ECF9-5357C764429D}"/>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FBD5056A-F3E0-6F16-3893-02B0E36CA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00EBF-1AA2-4F57-C2B1-2F4E026CCA07}"/>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56242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1E53-EA66-09FA-012D-638E242B8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BD68E-B0E5-4FAF-E8A7-192AC13EEF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72D6B9-20B0-3DCF-ECA4-615E766B9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B1FE8-E086-9548-BB9C-D0E9BD817E5C}"/>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6" name="Footer Placeholder 5">
            <a:extLst>
              <a:ext uri="{FF2B5EF4-FFF2-40B4-BE49-F238E27FC236}">
                <a16:creationId xmlns:a16="http://schemas.microsoft.com/office/drawing/2014/main" id="{198C48D2-2F10-3B79-A6EC-DA1DF35C0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14A64-2936-A691-27C6-E44AE0FF5D30}"/>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270139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E4E8-18F0-19C3-A3F7-808529B4C5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CACB1-A3A1-9C3F-1E1D-B9F4559C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F121B-4ED7-54B4-167D-C7DB6468B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BE1D2-6B8B-355D-8500-C34EEC5D8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7E0613-F312-5954-B156-D510B96CB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AC93B0-702B-F57A-E0EA-9B279AA15D2E}"/>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8" name="Footer Placeholder 7">
            <a:extLst>
              <a:ext uri="{FF2B5EF4-FFF2-40B4-BE49-F238E27FC236}">
                <a16:creationId xmlns:a16="http://schemas.microsoft.com/office/drawing/2014/main" id="{F0313730-F4A4-A752-E3AC-9206CB254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CAF907-CF6B-C02F-CEBC-6D3902A53B8B}"/>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240216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3F10-E704-F887-4248-2A9754C08D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1D49FE-0429-5683-E46D-8C351E51BC56}"/>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4" name="Footer Placeholder 3">
            <a:extLst>
              <a:ext uri="{FF2B5EF4-FFF2-40B4-BE49-F238E27FC236}">
                <a16:creationId xmlns:a16="http://schemas.microsoft.com/office/drawing/2014/main" id="{CEAE3226-B4BF-FD6F-840C-E0754E4BF3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B990B9-EAF9-7054-D676-3A62B2691D2B}"/>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22181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8626C-EA21-BC91-9AAC-4B0212D9D081}"/>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3" name="Footer Placeholder 2">
            <a:extLst>
              <a:ext uri="{FF2B5EF4-FFF2-40B4-BE49-F238E27FC236}">
                <a16:creationId xmlns:a16="http://schemas.microsoft.com/office/drawing/2014/main" id="{E5F3BCF0-1E3D-E972-8219-BBAC7788D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65682-21FB-68F4-2ADC-BDD068DBE277}"/>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134312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7ECF-7CA8-2B1E-CE7D-F21A8747D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3EB622-FCF3-DFF1-7A45-FF52A6106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0E7F19-C166-8573-88D3-5F6A6039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C922A-44BC-A4D9-43EA-A61841F18932}"/>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6" name="Footer Placeholder 5">
            <a:extLst>
              <a:ext uri="{FF2B5EF4-FFF2-40B4-BE49-F238E27FC236}">
                <a16:creationId xmlns:a16="http://schemas.microsoft.com/office/drawing/2014/main" id="{6B6DA2CF-78A2-8CAD-C7EF-14A30E8A6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6AEC60-782D-A5A3-7E67-BC8E261E30D5}"/>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38225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9FE4-27B8-9168-296F-8A3185B2A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490D48-B2A6-CB97-2299-60DEDA459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B34E66-7F47-2E75-4C4C-8C1D46327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8074B-9942-958C-5EF3-CC324E1B95E2}"/>
              </a:ext>
            </a:extLst>
          </p:cNvPr>
          <p:cNvSpPr>
            <a:spLocks noGrp="1"/>
          </p:cNvSpPr>
          <p:nvPr>
            <p:ph type="dt" sz="half" idx="10"/>
          </p:nvPr>
        </p:nvSpPr>
        <p:spPr/>
        <p:txBody>
          <a:bodyPr/>
          <a:lstStyle/>
          <a:p>
            <a:fld id="{55938F52-16F3-4939-B02C-A4F1A94082AF}" type="datetimeFigureOut">
              <a:rPr lang="en-IN" smtClean="0"/>
              <a:t>11-10-2023</a:t>
            </a:fld>
            <a:endParaRPr lang="en-IN"/>
          </a:p>
        </p:txBody>
      </p:sp>
      <p:sp>
        <p:nvSpPr>
          <p:cNvPr id="6" name="Footer Placeholder 5">
            <a:extLst>
              <a:ext uri="{FF2B5EF4-FFF2-40B4-BE49-F238E27FC236}">
                <a16:creationId xmlns:a16="http://schemas.microsoft.com/office/drawing/2014/main" id="{9B64A5F3-865F-1754-01E1-41771F82A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624059-14F8-2984-49EE-0A45D7D53227}"/>
              </a:ext>
            </a:extLst>
          </p:cNvPr>
          <p:cNvSpPr>
            <a:spLocks noGrp="1"/>
          </p:cNvSpPr>
          <p:nvPr>
            <p:ph type="sldNum" sz="quarter" idx="12"/>
          </p:nvPr>
        </p:nvSpPr>
        <p:spPr/>
        <p:txBody>
          <a:bodyPr/>
          <a:lstStyle/>
          <a:p>
            <a:fld id="{B9AA859A-346C-4A2E-A47F-A1A8CD4B33E6}" type="slidenum">
              <a:rPr lang="en-IN" smtClean="0"/>
              <a:t>‹#›</a:t>
            </a:fld>
            <a:endParaRPr lang="en-IN"/>
          </a:p>
        </p:txBody>
      </p:sp>
    </p:spTree>
    <p:extLst>
      <p:ext uri="{BB962C8B-B14F-4D97-AF65-F5344CB8AC3E}">
        <p14:creationId xmlns:p14="http://schemas.microsoft.com/office/powerpoint/2010/main" val="52646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30D46-699F-4DCE-E8D6-90028FBB9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16AC7-ACA0-E7B6-EFAC-A878BEDB5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09E68-3507-7560-8AF8-FE5FD93C0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38F52-16F3-4939-B02C-A4F1A94082AF}" type="datetimeFigureOut">
              <a:rPr lang="en-IN" smtClean="0"/>
              <a:t>11-10-2023</a:t>
            </a:fld>
            <a:endParaRPr lang="en-IN"/>
          </a:p>
        </p:txBody>
      </p:sp>
      <p:sp>
        <p:nvSpPr>
          <p:cNvPr id="5" name="Footer Placeholder 4">
            <a:extLst>
              <a:ext uri="{FF2B5EF4-FFF2-40B4-BE49-F238E27FC236}">
                <a16:creationId xmlns:a16="http://schemas.microsoft.com/office/drawing/2014/main" id="{CFB63B16-5AD7-813F-4EBF-4ABCB20C7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582631-D33B-AA76-FD4E-BC19219F0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A859A-346C-4A2E-A47F-A1A8CD4B33E6}" type="slidenum">
              <a:rPr lang="en-IN" smtClean="0"/>
              <a:t>‹#›</a:t>
            </a:fld>
            <a:endParaRPr lang="en-IN"/>
          </a:p>
        </p:txBody>
      </p:sp>
    </p:spTree>
    <p:extLst>
      <p:ext uri="{BB962C8B-B14F-4D97-AF65-F5344CB8AC3E}">
        <p14:creationId xmlns:p14="http://schemas.microsoft.com/office/powerpoint/2010/main" val="215714504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vgsilh.com/es/00bcd4/image/1967796.html" TargetMode="External"/><Relationship Id="rId3" Type="http://schemas.openxmlformats.org/officeDocument/2006/relationships/hyperlink" Target="https://tiled-bg.blogspot.com/p/full-screen-bgs.html" TargetMode="External"/><Relationship Id="rId7" Type="http://schemas.openxmlformats.org/officeDocument/2006/relationships/image" Target="../media/image4.sv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goodfreephotos.com/united-states/wisconsin/southern-wisconsin/cars-and-people-in-the-parking-lot.jpg.php" TargetMode="External"/><Relationship Id="rId4" Type="http://schemas.openxmlformats.org/officeDocument/2006/relationships/image" Target="../media/image2.jpg"/><Relationship Id="rId9"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black background with white lines&#10;&#10;Description automatically generated">
            <a:extLst>
              <a:ext uri="{FF2B5EF4-FFF2-40B4-BE49-F238E27FC236}">
                <a16:creationId xmlns:a16="http://schemas.microsoft.com/office/drawing/2014/main" id="{09DC9C3F-67B9-6E78-2CB1-BFC90C6C2E66}"/>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627" b="5373"/>
          <a:stretch/>
        </p:blipFill>
        <p:spPr>
          <a:xfrm>
            <a:off x="0" y="0"/>
            <a:ext cx="12192000" cy="6858000"/>
          </a:xfrm>
          <a:prstGeom prst="rect">
            <a:avLst/>
          </a:prstGeom>
        </p:spPr>
      </p:pic>
      <p:sp>
        <p:nvSpPr>
          <p:cNvPr id="2" name="Title 1">
            <a:extLst>
              <a:ext uri="{FF2B5EF4-FFF2-40B4-BE49-F238E27FC236}">
                <a16:creationId xmlns:a16="http://schemas.microsoft.com/office/drawing/2014/main" id="{9B01292A-F1D6-3507-5085-B33425FB868A}"/>
              </a:ext>
            </a:extLst>
          </p:cNvPr>
          <p:cNvSpPr>
            <a:spLocks noGrp="1"/>
          </p:cNvSpPr>
          <p:nvPr>
            <p:ph type="ctrTitle"/>
          </p:nvPr>
        </p:nvSpPr>
        <p:spPr>
          <a:xfrm>
            <a:off x="1524000" y="285751"/>
            <a:ext cx="9144000" cy="1098396"/>
          </a:xfrm>
        </p:spPr>
        <p:txBody>
          <a:bodyPr>
            <a:normAutofit fontScale="90000"/>
          </a:bodyPr>
          <a:lstStyle/>
          <a:p>
            <a:r>
              <a:rPr lang="en-US" sz="4000" dirty="0">
                <a:solidFill>
                  <a:srgbClr val="FFFFFF"/>
                </a:solidFill>
              </a:rPr>
              <a:t>UNIVERSITY COLLEGE OF ENGINEERING RAMANATHAPURAM</a:t>
            </a:r>
            <a:endParaRPr lang="en-IN" sz="4000" dirty="0">
              <a:solidFill>
                <a:srgbClr val="FFFFFF"/>
              </a:solidFill>
            </a:endParaRPr>
          </a:p>
        </p:txBody>
      </p:sp>
      <p:sp>
        <p:nvSpPr>
          <p:cNvPr id="3" name="Subtitle 2">
            <a:extLst>
              <a:ext uri="{FF2B5EF4-FFF2-40B4-BE49-F238E27FC236}">
                <a16:creationId xmlns:a16="http://schemas.microsoft.com/office/drawing/2014/main" id="{930DFC71-DBEF-C96D-DCC0-2C0FA37AEE48}"/>
              </a:ext>
            </a:extLst>
          </p:cNvPr>
          <p:cNvSpPr>
            <a:spLocks noGrp="1"/>
          </p:cNvSpPr>
          <p:nvPr>
            <p:ph type="subTitle" idx="1"/>
          </p:nvPr>
        </p:nvSpPr>
        <p:spPr>
          <a:xfrm>
            <a:off x="1524000" y="1669898"/>
            <a:ext cx="9144000" cy="1627938"/>
          </a:xfrm>
        </p:spPr>
        <p:txBody>
          <a:bodyPr>
            <a:noAutofit/>
          </a:bodyPr>
          <a:lstStyle/>
          <a:p>
            <a:r>
              <a:rPr lang="en-US" sz="3200" dirty="0">
                <a:solidFill>
                  <a:srgbClr val="FFFFFF"/>
                </a:solidFill>
              </a:rPr>
              <a:t>INTERNET OF THINGS </a:t>
            </a:r>
          </a:p>
          <a:p>
            <a:pPr algn="l"/>
            <a:r>
              <a:rPr lang="en-US" sz="3200" dirty="0">
                <a:solidFill>
                  <a:srgbClr val="FFFFFF"/>
                </a:solidFill>
              </a:rPr>
              <a:t>                                  SMART PARKING </a:t>
            </a:r>
          </a:p>
          <a:p>
            <a:r>
              <a:rPr lang="en-US" sz="3200" dirty="0">
                <a:solidFill>
                  <a:srgbClr val="FFFFFF"/>
                </a:solidFill>
              </a:rPr>
              <a:t>PROJECT PHASE 2 INNOVATION</a:t>
            </a:r>
            <a:endParaRPr lang="en-IN" sz="3200" dirty="0">
              <a:solidFill>
                <a:srgbClr val="FFFFFF"/>
              </a:solidFill>
            </a:endParaRPr>
          </a:p>
        </p:txBody>
      </p:sp>
      <p:sp>
        <p:nvSpPr>
          <p:cNvPr id="9" name="TextBox 8">
            <a:extLst>
              <a:ext uri="{FF2B5EF4-FFF2-40B4-BE49-F238E27FC236}">
                <a16:creationId xmlns:a16="http://schemas.microsoft.com/office/drawing/2014/main" id="{0129C59F-301D-6882-8143-AD6DEF7B5269}"/>
              </a:ext>
            </a:extLst>
          </p:cNvPr>
          <p:cNvSpPr txBox="1"/>
          <p:nvPr/>
        </p:nvSpPr>
        <p:spPr>
          <a:xfrm flipH="1">
            <a:off x="134911" y="3762350"/>
            <a:ext cx="6220919" cy="2308324"/>
          </a:xfrm>
          <a:prstGeom prst="rect">
            <a:avLst/>
          </a:prstGeom>
          <a:noFill/>
        </p:spPr>
        <p:txBody>
          <a:bodyPr wrap="square" rtlCol="0">
            <a:spAutoFit/>
          </a:bodyPr>
          <a:lstStyle/>
          <a:p>
            <a:pPr algn="just"/>
            <a:r>
              <a:rPr lang="en-US" sz="3600" dirty="0"/>
              <a:t>A.WAZIL               913021104042</a:t>
            </a:r>
          </a:p>
          <a:p>
            <a:pPr algn="just"/>
            <a:r>
              <a:rPr lang="en-US" sz="3600" dirty="0"/>
              <a:t>A.REVATHI           913021104025</a:t>
            </a:r>
          </a:p>
          <a:p>
            <a:pPr algn="just"/>
            <a:r>
              <a:rPr lang="en-US" sz="3600" dirty="0"/>
              <a:t>R.THIRUMAGAL  913021104036</a:t>
            </a:r>
          </a:p>
          <a:p>
            <a:pPr algn="just"/>
            <a:r>
              <a:rPr lang="en-US" sz="3600" dirty="0"/>
              <a:t>R.NIVETHITHA    913021104018</a:t>
            </a:r>
            <a:endParaRPr lang="en-IN" sz="3600" dirty="0"/>
          </a:p>
        </p:txBody>
      </p:sp>
      <p:pic>
        <p:nvPicPr>
          <p:cNvPr id="18" name="Picture 17" descr="A parking lot with cars">
            <a:extLst>
              <a:ext uri="{FF2B5EF4-FFF2-40B4-BE49-F238E27FC236}">
                <a16:creationId xmlns:a16="http://schemas.microsoft.com/office/drawing/2014/main" id="{6B094269-6F81-BEE2-EC11-0E93A1706CB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27719" y="3428999"/>
            <a:ext cx="5589461" cy="3143249"/>
          </a:xfrm>
          <a:prstGeom prst="rect">
            <a:avLst/>
          </a:prstGeom>
        </p:spPr>
      </p:pic>
      <p:pic>
        <p:nvPicPr>
          <p:cNvPr id="22" name="Graphic 21">
            <a:extLst>
              <a:ext uri="{FF2B5EF4-FFF2-40B4-BE49-F238E27FC236}">
                <a16:creationId xmlns:a16="http://schemas.microsoft.com/office/drawing/2014/main" id="{73EE430B-BEA0-C147-1FC8-1EE78C9995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584616" y="1080225"/>
            <a:ext cx="2953063" cy="2063023"/>
          </a:xfrm>
          <a:prstGeom prst="rect">
            <a:avLst/>
          </a:prstGeom>
        </p:spPr>
      </p:pic>
      <p:pic>
        <p:nvPicPr>
          <p:cNvPr id="26" name="Picture 25" descr="A blue and white logo with a p in the center&#10;&#10;Description automatically generated">
            <a:extLst>
              <a:ext uri="{FF2B5EF4-FFF2-40B4-BE49-F238E27FC236}">
                <a16:creationId xmlns:a16="http://schemas.microsoft.com/office/drawing/2014/main" id="{FF919329-5801-8CC7-F9D4-29F818DE30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0434" y="1080225"/>
            <a:ext cx="2266950" cy="2063023"/>
          </a:xfrm>
          <a:prstGeom prst="rect">
            <a:avLst/>
          </a:prstGeom>
        </p:spPr>
      </p:pic>
    </p:spTree>
    <p:extLst>
      <p:ext uri="{BB962C8B-B14F-4D97-AF65-F5344CB8AC3E}">
        <p14:creationId xmlns:p14="http://schemas.microsoft.com/office/powerpoint/2010/main" val="25849720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FCFE-2421-1389-D238-DBDBD8A2DF64}"/>
              </a:ext>
            </a:extLst>
          </p:cNvPr>
          <p:cNvSpPr>
            <a:spLocks noGrp="1"/>
          </p:cNvSpPr>
          <p:nvPr>
            <p:ph type="title"/>
          </p:nvPr>
        </p:nvSpPr>
        <p:spPr/>
        <p:txBody>
          <a:bodyPr/>
          <a:lstStyle/>
          <a:p>
            <a:r>
              <a:rPr lang="en-US" dirty="0"/>
              <a:t>CONTENTS</a:t>
            </a:r>
            <a:br>
              <a:rPr lang="en-US" dirty="0"/>
            </a:br>
            <a:endParaRPr lang="en-IN" dirty="0"/>
          </a:p>
        </p:txBody>
      </p:sp>
      <p:graphicFrame>
        <p:nvGraphicFramePr>
          <p:cNvPr id="36" name="Content Placeholder 2">
            <a:extLst>
              <a:ext uri="{FF2B5EF4-FFF2-40B4-BE49-F238E27FC236}">
                <a16:creationId xmlns:a16="http://schemas.microsoft.com/office/drawing/2014/main" id="{33B2A5B5-A06C-AD52-B946-308C28D97989}"/>
              </a:ext>
            </a:extLst>
          </p:cNvPr>
          <p:cNvGraphicFramePr>
            <a:graphicFrameLocks noGrp="1"/>
          </p:cNvGraphicFramePr>
          <p:nvPr>
            <p:ph idx="1"/>
            <p:extLst>
              <p:ext uri="{D42A27DB-BD31-4B8C-83A1-F6EECF244321}">
                <p14:modId xmlns:p14="http://schemas.microsoft.com/office/powerpoint/2010/main" val="31567639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656DB-C4D3-7BCB-EFEB-E52602EE291E}"/>
              </a:ext>
            </a:extLst>
          </p:cNvPr>
          <p:cNvSpPr>
            <a:spLocks noGrp="1"/>
          </p:cNvSpPr>
          <p:nvPr>
            <p:ph type="title"/>
          </p:nvPr>
        </p:nvSpPr>
        <p:spPr>
          <a:xfrm>
            <a:off x="572493" y="238539"/>
            <a:ext cx="11018520" cy="1434415"/>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5400">
                <a:latin typeface="+mj-lt"/>
                <a:ea typeface="+mj-ea"/>
                <a:cs typeface="+mj-cs"/>
              </a:rPr>
              <a:t>INTRODUCTION</a:t>
            </a:r>
          </a:p>
        </p:txBody>
      </p:sp>
      <p:sp>
        <p:nvSpPr>
          <p:cNvPr id="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E2EF3E-A216-1858-EBCA-4D00221FA9E4}"/>
              </a:ext>
            </a:extLst>
          </p:cNvPr>
          <p:cNvSpPr>
            <a:spLocks noGrp="1"/>
          </p:cNvSpPr>
          <p:nvPr>
            <p:ph idx="1"/>
          </p:nvPr>
        </p:nvSpPr>
        <p:spPr>
          <a:xfrm>
            <a:off x="572493" y="2071316"/>
            <a:ext cx="5582676" cy="4119172"/>
          </a:xfrm>
        </p:spPr>
        <p:txBody>
          <a:bodyPr anchor="t">
            <a:normAutofit/>
          </a:bodyPr>
          <a:lstStyle/>
          <a:p>
            <a:pPr marL="0" indent="0" defTabSz="484632">
              <a:spcBef>
                <a:spcPts val="530"/>
              </a:spcBef>
              <a:buNone/>
            </a:pPr>
            <a:r>
              <a:rPr lang="en-US" sz="2200" b="1" kern="1200" dirty="0">
                <a:latin typeface="Roboto" panose="02000000000000000000" pitchFamily="2" charset="0"/>
                <a:ea typeface="Roboto" panose="02000000000000000000" pitchFamily="2" charset="0"/>
                <a:cs typeface="Roboto" panose="02000000000000000000" pitchFamily="2" charset="0"/>
              </a:rPr>
              <a:t>Image Processing for Parking Space Detection</a:t>
            </a:r>
            <a:r>
              <a:rPr lang="en-US" sz="2200" kern="1200" dirty="0">
                <a:latin typeface="Roboto" panose="02000000000000000000" pitchFamily="2" charset="0"/>
                <a:ea typeface="Roboto" panose="02000000000000000000" pitchFamily="2" charset="0"/>
                <a:cs typeface="Roboto" panose="02000000000000000000" pitchFamily="2" charset="0"/>
              </a:rPr>
              <a:t> describes an image processing method that can be used to capture the brown circle painted on the parking spot and determine whether or not that space is free or reserved.</a:t>
            </a:r>
          </a:p>
          <a:p>
            <a:pPr marL="0" indent="0" defTabSz="484632">
              <a:spcBef>
                <a:spcPts val="530"/>
              </a:spcBef>
              <a:buNone/>
            </a:pPr>
            <a:endParaRPr lang="en-US" sz="2200" kern="1200" dirty="0">
              <a:latin typeface="Roboto" panose="02000000000000000000" pitchFamily="2" charset="0"/>
              <a:ea typeface="Roboto" panose="02000000000000000000" pitchFamily="2" charset="0"/>
              <a:cs typeface="Roboto" panose="02000000000000000000" pitchFamily="2" charset="0"/>
            </a:endParaRPr>
          </a:p>
          <a:p>
            <a:pPr marL="0" indent="0" defTabSz="484632">
              <a:spcBef>
                <a:spcPts val="530"/>
              </a:spcBef>
              <a:buNone/>
            </a:pPr>
            <a:r>
              <a:rPr lang="en-US" sz="2200" kern="1200" dirty="0">
                <a:latin typeface="Roboto" panose="02000000000000000000" pitchFamily="2" charset="0"/>
                <a:ea typeface="Roboto" panose="02000000000000000000" pitchFamily="2" charset="0"/>
                <a:cs typeface="Roboto" panose="02000000000000000000" pitchFamily="2" charset="0"/>
              </a:rPr>
              <a:t>Parking space detection system that uses image processing. The system employs </a:t>
            </a:r>
            <a:r>
              <a:rPr lang="en-US" sz="2200" b="1" kern="1200" dirty="0">
                <a:latin typeface="Roboto" panose="02000000000000000000" pitchFamily="2" charset="0"/>
                <a:ea typeface="Roboto" panose="02000000000000000000" pitchFamily="2" charset="0"/>
                <a:cs typeface="Roboto" panose="02000000000000000000" pitchFamily="2" charset="0"/>
              </a:rPr>
              <a:t>Deep Neural Network (DNN)</a:t>
            </a:r>
            <a:r>
              <a:rPr lang="en-US" sz="2200" kern="1200" dirty="0">
                <a:latin typeface="Roboto" panose="02000000000000000000" pitchFamily="2" charset="0"/>
                <a:ea typeface="Roboto" panose="02000000000000000000" pitchFamily="2" charset="0"/>
                <a:cs typeface="Roboto" panose="02000000000000000000" pitchFamily="2" charset="0"/>
              </a:rPr>
              <a:t> algorithm and image processing techniques to locate open parking slots. </a:t>
            </a:r>
            <a:endParaRPr lang="en-IN" sz="22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descr="A parking lot with cars and a parking lot&#10;&#10;Description automatically generated with medium confidence">
            <a:extLst>
              <a:ext uri="{FF2B5EF4-FFF2-40B4-BE49-F238E27FC236}">
                <a16:creationId xmlns:a16="http://schemas.microsoft.com/office/drawing/2014/main" id="{452333C1-9D3D-227B-1655-38FF9EF6E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651" y="1911493"/>
            <a:ext cx="6099462" cy="4119172"/>
          </a:xfrm>
          <a:prstGeom prst="rect">
            <a:avLst/>
          </a:prstGeom>
        </p:spPr>
      </p:pic>
    </p:spTree>
    <p:extLst>
      <p:ext uri="{BB962C8B-B14F-4D97-AF65-F5344CB8AC3E}">
        <p14:creationId xmlns:p14="http://schemas.microsoft.com/office/powerpoint/2010/main" val="374109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22E-8827-8090-89FD-4A8FB633C62B}"/>
              </a:ext>
            </a:extLst>
          </p:cNvPr>
          <p:cNvSpPr>
            <a:spLocks noGrp="1"/>
          </p:cNvSpPr>
          <p:nvPr>
            <p:ph type="title"/>
          </p:nvPr>
        </p:nvSpPr>
        <p:spPr>
          <a:xfrm>
            <a:off x="5868557" y="1138036"/>
            <a:ext cx="5444382" cy="1402470"/>
          </a:xfrm>
        </p:spPr>
        <p:txBody>
          <a:bodyPr anchor="t">
            <a:normAutofit/>
          </a:bodyPr>
          <a:lstStyle/>
          <a:p>
            <a:r>
              <a:rPr lang="en-US" sz="3200" dirty="0"/>
              <a:t>ABSTRACT</a:t>
            </a:r>
            <a:endParaRPr lang="en-IN" sz="3200" dirty="0"/>
          </a:p>
        </p:txBody>
      </p:sp>
      <p:pic>
        <p:nvPicPr>
          <p:cNvPr id="34" name="Picture 33" descr="Large car car park from above">
            <a:extLst>
              <a:ext uri="{FF2B5EF4-FFF2-40B4-BE49-F238E27FC236}">
                <a16:creationId xmlns:a16="http://schemas.microsoft.com/office/drawing/2014/main" id="{ED6EB6D9-93DC-05B4-BFEF-0105735A5552}"/>
              </a:ext>
            </a:extLst>
          </p:cNvPr>
          <p:cNvPicPr>
            <a:picLocks noChangeAspect="1"/>
          </p:cNvPicPr>
          <p:nvPr/>
        </p:nvPicPr>
        <p:blipFill rotWithShape="1">
          <a:blip r:embed="rId2"/>
          <a:srcRect l="8953" r="41097"/>
          <a:stretch/>
        </p:blipFill>
        <p:spPr>
          <a:xfrm>
            <a:off x="-1" y="10"/>
            <a:ext cx="5151179" cy="6857990"/>
          </a:xfrm>
          <a:prstGeom prst="rect">
            <a:avLst/>
          </a:prstGeom>
        </p:spPr>
      </p:pic>
      <p:cxnSp>
        <p:nvCxnSpPr>
          <p:cNvPr id="35" name="Straight Connector 3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493F7D-78BC-EC41-52DC-85B3D35BD3A0}"/>
              </a:ext>
            </a:extLst>
          </p:cNvPr>
          <p:cNvSpPr>
            <a:spLocks noGrp="1"/>
          </p:cNvSpPr>
          <p:nvPr>
            <p:ph idx="1"/>
          </p:nvPr>
        </p:nvSpPr>
        <p:spPr>
          <a:xfrm>
            <a:off x="5868557" y="2353456"/>
            <a:ext cx="5444382" cy="3788927"/>
          </a:xfrm>
        </p:spPr>
        <p:txBody>
          <a:bodyPr>
            <a:normAutofit/>
          </a:bodyPr>
          <a:lstStyle/>
          <a:p>
            <a:r>
              <a:rPr lang="en-US" sz="2400" b="0" i="0" dirty="0">
                <a:effectLst/>
                <a:latin typeface="Söhne"/>
              </a:rPr>
              <a:t>With the ever-increasing urbanization and the proliferation of vehicles, efficient management of parking spaces has become a critical challenge in modern cities. This paper presents a novel approach to address this issue through the use of image processing techniques for real-time detection of available parking spaces in parking lots and on-street parking areas.</a:t>
            </a:r>
            <a:endParaRPr lang="en-IN" sz="2400" dirty="0"/>
          </a:p>
        </p:txBody>
      </p:sp>
    </p:spTree>
    <p:extLst>
      <p:ext uri="{BB962C8B-B14F-4D97-AF65-F5344CB8AC3E}">
        <p14:creationId xmlns:p14="http://schemas.microsoft.com/office/powerpoint/2010/main" val="90470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86F7F-FD86-728F-D787-7FCBC90CC72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BLOCK DIAGRAM</a:t>
            </a:r>
          </a:p>
        </p:txBody>
      </p:sp>
      <p:pic>
        <p:nvPicPr>
          <p:cNvPr id="5" name="Content Placeholder 4" descr="A diagram of a circuit board&#10;&#10;Description automatically generated">
            <a:extLst>
              <a:ext uri="{FF2B5EF4-FFF2-40B4-BE49-F238E27FC236}">
                <a16:creationId xmlns:a16="http://schemas.microsoft.com/office/drawing/2014/main" id="{D3532D39-546C-D040-145E-86BADF6C1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0129" y="643466"/>
            <a:ext cx="5194743" cy="5568739"/>
          </a:xfrm>
          <a:prstGeom prst="rect">
            <a:avLst/>
          </a:prstGeom>
        </p:spPr>
      </p:pic>
    </p:spTree>
    <p:extLst>
      <p:ext uri="{BB962C8B-B14F-4D97-AF65-F5344CB8AC3E}">
        <p14:creationId xmlns:p14="http://schemas.microsoft.com/office/powerpoint/2010/main" val="296009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F955E-8480-2EF2-44BF-00631275A1EB}"/>
              </a:ext>
            </a:extLst>
          </p:cNvPr>
          <p:cNvSpPr>
            <a:spLocks noGrp="1"/>
          </p:cNvSpPr>
          <p:nvPr>
            <p:ph type="title"/>
          </p:nvPr>
        </p:nvSpPr>
        <p:spPr>
          <a:xfrm>
            <a:off x="2019300" y="0"/>
            <a:ext cx="8985250" cy="755649"/>
          </a:xfrm>
        </p:spPr>
        <p:txBody>
          <a:bodyPr anchor="t">
            <a:normAutofit fontScale="90000"/>
          </a:bodyPr>
          <a:lstStyle/>
          <a:p>
            <a:r>
              <a:rPr lang="en-US" sz="3700" dirty="0"/>
              <a:t>WORKING PRINCIPLE</a:t>
            </a:r>
            <a:br>
              <a:rPr lang="en-US" sz="3700" dirty="0"/>
            </a:br>
            <a:endParaRPr lang="en-IN" sz="3700" dirty="0"/>
          </a:p>
        </p:txBody>
      </p:sp>
      <p:pic>
        <p:nvPicPr>
          <p:cNvPr id="23" name="Graphic 22" descr="Gears with solid fill">
            <a:extLst>
              <a:ext uri="{FF2B5EF4-FFF2-40B4-BE49-F238E27FC236}">
                <a16:creationId xmlns:a16="http://schemas.microsoft.com/office/drawing/2014/main" id="{75C7CA9A-84CF-D868-3C30-EAB9B44625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04550" y="249212"/>
            <a:ext cx="749300" cy="872199"/>
          </a:xfrm>
          <a:prstGeom prst="rect">
            <a:avLst/>
          </a:prstGeom>
        </p:spPr>
      </p:pic>
      <p:sp>
        <p:nvSpPr>
          <p:cNvPr id="3" name="Content Placeholder 2">
            <a:extLst>
              <a:ext uri="{FF2B5EF4-FFF2-40B4-BE49-F238E27FC236}">
                <a16:creationId xmlns:a16="http://schemas.microsoft.com/office/drawing/2014/main" id="{9636CA94-C61D-7FBC-5DAF-BD943CA6BCFC}"/>
              </a:ext>
            </a:extLst>
          </p:cNvPr>
          <p:cNvSpPr>
            <a:spLocks noGrp="1"/>
          </p:cNvSpPr>
          <p:nvPr>
            <p:ph idx="1"/>
          </p:nvPr>
        </p:nvSpPr>
        <p:spPr>
          <a:xfrm>
            <a:off x="1009650" y="755649"/>
            <a:ext cx="9994900" cy="6102350"/>
          </a:xfrm>
        </p:spPr>
        <p:txBody>
          <a:bodyPr>
            <a:noAutofit/>
          </a:bodyPr>
          <a:lstStyle/>
          <a:p>
            <a:pPr>
              <a:buFont typeface="+mj-lt"/>
              <a:buAutoNum type="arabicPeriod"/>
            </a:pPr>
            <a:r>
              <a:rPr lang="en-US" sz="1900" b="0" i="0" dirty="0">
                <a:effectLst/>
                <a:latin typeface="Söhne"/>
              </a:rPr>
              <a:t>Image Acquisition:</a:t>
            </a:r>
          </a:p>
          <a:p>
            <a:pPr marL="457200" lvl="1" indent="0">
              <a:buNone/>
            </a:pPr>
            <a:r>
              <a:rPr lang="en-US" sz="1900" b="0" i="0" dirty="0">
                <a:effectLst/>
                <a:latin typeface="Söhne"/>
              </a:rPr>
              <a:t>Use cameras or other image-capturing devices to capture images or video streams of the parking area. These cameras can be stationary, mounted on poles or walls, or even integrated into vehicles for mobile applications.</a:t>
            </a:r>
          </a:p>
          <a:p>
            <a:pPr>
              <a:buFont typeface="+mj-lt"/>
              <a:buAutoNum type="arabicPeriod"/>
            </a:pPr>
            <a:r>
              <a:rPr lang="en-US" sz="1900" b="0" i="0" dirty="0">
                <a:effectLst/>
                <a:latin typeface="Söhne"/>
              </a:rPr>
              <a:t>Image Preprocessing:</a:t>
            </a:r>
          </a:p>
          <a:p>
            <a:pPr marL="457200" lvl="1" indent="0">
              <a:buNone/>
            </a:pPr>
            <a:r>
              <a:rPr lang="en-US" sz="1900" b="0" i="0" dirty="0">
                <a:effectLst/>
                <a:latin typeface="Söhne"/>
              </a:rPr>
              <a:t>Enhance the quality of the acquired images through preprocessing techniques such as noise reduction, contrast adjustment, and image stabilization. This step ensures that the subsequent processing steps are more accurate and reliable.</a:t>
            </a:r>
          </a:p>
          <a:p>
            <a:pPr>
              <a:buFont typeface="+mj-lt"/>
              <a:buAutoNum type="arabicPeriod"/>
            </a:pPr>
            <a:r>
              <a:rPr lang="en-US" sz="1900" b="0" i="0" dirty="0">
                <a:effectLst/>
                <a:latin typeface="Söhne"/>
              </a:rPr>
              <a:t>Object Detection:</a:t>
            </a:r>
          </a:p>
          <a:p>
            <a:pPr marL="457200" lvl="1" indent="0">
              <a:buNone/>
            </a:pPr>
            <a:r>
              <a:rPr lang="en-US" sz="1900" b="0" i="0" dirty="0">
                <a:effectLst/>
                <a:latin typeface="Söhne"/>
              </a:rPr>
              <a:t>Apply object detection algorithms to identify vehicles within the images. Common object detection methods include Convolutional Neural Networks (CNNs), YOLO (You Only Look Once), and Faster R-CNN. These algorithms can detect and locate vehicles in the image.</a:t>
            </a:r>
          </a:p>
          <a:p>
            <a:pPr>
              <a:buFont typeface="+mj-lt"/>
              <a:buAutoNum type="arabicPeriod"/>
            </a:pPr>
            <a:r>
              <a:rPr lang="en-US" sz="1900" b="0" i="0" dirty="0">
                <a:effectLst/>
                <a:latin typeface="Söhne"/>
              </a:rPr>
              <a:t>Region of Interest (ROI) Selection:</a:t>
            </a:r>
          </a:p>
          <a:p>
            <a:pPr marL="457200" lvl="1" indent="0">
              <a:buNone/>
            </a:pPr>
            <a:r>
              <a:rPr lang="en-US" sz="1900" b="0" i="0" dirty="0">
                <a:effectLst/>
                <a:latin typeface="Söhne"/>
              </a:rPr>
              <a:t>Define regions of interest within the parking area where parking spaces need to be monitored. Exclude areas like driveways or lanes where vehicles should not be parked.</a:t>
            </a:r>
          </a:p>
          <a:p>
            <a:pPr>
              <a:buFont typeface="+mj-lt"/>
              <a:buAutoNum type="arabicPeriod"/>
            </a:pPr>
            <a:r>
              <a:rPr lang="en-US" sz="1900" b="0" i="0" dirty="0">
                <a:effectLst/>
                <a:latin typeface="Söhne"/>
              </a:rPr>
              <a:t>Parking Space Segmentation:</a:t>
            </a:r>
          </a:p>
          <a:p>
            <a:pPr marL="457200" lvl="1" indent="0">
              <a:buNone/>
            </a:pPr>
            <a:r>
              <a:rPr lang="en-US" sz="1900" b="0" i="0" dirty="0">
                <a:effectLst/>
                <a:latin typeface="Söhne"/>
              </a:rPr>
              <a:t>Divide the ROI into individual parking spaces. This can be done manually by marking parking space boundaries in a reference image or automatically using image segmentation techniques. Common methods include thresholding, contour detection, or semantic segmentation.</a:t>
            </a:r>
          </a:p>
          <a:p>
            <a:pPr marL="0" indent="0">
              <a:buNone/>
            </a:pPr>
            <a:endParaRPr lang="en-IN" sz="1900" dirty="0"/>
          </a:p>
        </p:txBody>
      </p:sp>
    </p:spTree>
    <p:extLst>
      <p:ext uri="{BB962C8B-B14F-4D97-AF65-F5344CB8AC3E}">
        <p14:creationId xmlns:p14="http://schemas.microsoft.com/office/powerpoint/2010/main" val="428924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88DAC-B5FD-C530-3DC4-15B0B49352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FLOWCHART</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5" name="Content Placeholder 4" descr="A diagram of parking spaces&#10;&#10;Description automatically generated">
            <a:extLst>
              <a:ext uri="{FF2B5EF4-FFF2-40B4-BE49-F238E27FC236}">
                <a16:creationId xmlns:a16="http://schemas.microsoft.com/office/drawing/2014/main" id="{A0A100E6-6002-0955-CFB8-FC3901467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291915"/>
            <a:ext cx="6780700" cy="4271841"/>
          </a:xfrm>
          <a:prstGeom prst="rect">
            <a:avLst/>
          </a:prstGeom>
        </p:spPr>
      </p:pic>
    </p:spTree>
    <p:extLst>
      <p:ext uri="{BB962C8B-B14F-4D97-AF65-F5344CB8AC3E}">
        <p14:creationId xmlns:p14="http://schemas.microsoft.com/office/powerpoint/2010/main" val="415028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0C4A7E-658D-591D-BDB5-7ECFA527823C}"/>
              </a:ext>
            </a:extLst>
          </p:cNvPr>
          <p:cNvSpPr txBox="1"/>
          <p:nvPr/>
        </p:nvSpPr>
        <p:spPr>
          <a:xfrm>
            <a:off x="6985519" y="1007707"/>
            <a:ext cx="4256314" cy="45190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latin typeface="+mj-lt"/>
                <a:ea typeface="+mj-ea"/>
                <a:cs typeface="+mj-cs"/>
              </a:rPr>
              <a:t>THANK YOU</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906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382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Söhne</vt:lpstr>
      <vt:lpstr>Office Theme</vt:lpstr>
      <vt:lpstr>UNIVERSITY COLLEGE OF ENGINEERING RAMANATHAPURAM</vt:lpstr>
      <vt:lpstr>CONTENTS </vt:lpstr>
      <vt:lpstr>INTRODUCTION</vt:lpstr>
      <vt:lpstr>ABSTRACT</vt:lpstr>
      <vt:lpstr>BLOCK DIAGRAM</vt:lpstr>
      <vt:lpstr>WORKING PRINCIPLE </vt:lpstr>
      <vt:lpstr>FLOWCHART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RAMANATHAPURAM</dc:title>
  <dc:creator>Arsath Barves</dc:creator>
  <cp:lastModifiedBy>Arsath Barves</cp:lastModifiedBy>
  <cp:revision>5</cp:revision>
  <dcterms:created xsi:type="dcterms:W3CDTF">2023-10-10T17:15:01Z</dcterms:created>
  <dcterms:modified xsi:type="dcterms:W3CDTF">2023-10-11T09:45:19Z</dcterms:modified>
</cp:coreProperties>
</file>