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3" r:id="rId3"/>
    <p:sldId id="268" r:id="rId4"/>
    <p:sldId id="264" r:id="rId5"/>
    <p:sldId id="261" r:id="rId6"/>
    <p:sldId id="258" r:id="rId7"/>
    <p:sldId id="259" r:id="rId8"/>
    <p:sldId id="260" r:id="rId9"/>
    <p:sldId id="269" r:id="rId10"/>
    <p:sldId id="271" r:id="rId11"/>
    <p:sldId id="270" r:id="rId12"/>
    <p:sldId id="262"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4ADED0-F467-42C6-98DC-FB6F1494907D}" v="17" dt="2023-11-01T17:20:51.9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8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sath Barves" userId="57c790189419bcd2" providerId="LiveId" clId="{D546330E-F33F-4140-9736-A77F90BA443D}"/>
    <pc:docChg chg="undo redo custSel addSld modSld">
      <pc:chgData name="Arsath Barves" userId="57c790189419bcd2" providerId="LiveId" clId="{D546330E-F33F-4140-9736-A77F90BA443D}" dt="2023-10-26T05:19:24.251" v="107" actId="20577"/>
      <pc:docMkLst>
        <pc:docMk/>
      </pc:docMkLst>
      <pc:sldChg chg="addSp delSp modSp mod setBg">
        <pc:chgData name="Arsath Barves" userId="57c790189419bcd2" providerId="LiveId" clId="{D546330E-F33F-4140-9736-A77F90BA443D}" dt="2023-10-26T05:11:12.128" v="81" actId="26606"/>
        <pc:sldMkLst>
          <pc:docMk/>
          <pc:sldMk cId="694478107" sldId="258"/>
        </pc:sldMkLst>
        <pc:spChg chg="mod">
          <ac:chgData name="Arsath Barves" userId="57c790189419bcd2" providerId="LiveId" clId="{D546330E-F33F-4140-9736-A77F90BA443D}" dt="2023-10-26T05:11:12.128" v="81" actId="26606"/>
          <ac:spMkLst>
            <pc:docMk/>
            <pc:sldMk cId="694478107" sldId="258"/>
            <ac:spMk id="2" creationId="{49EA1A7E-4892-60B5-11BD-87574A5EE12F}"/>
          </ac:spMkLst>
        </pc:spChg>
        <pc:spChg chg="mod">
          <ac:chgData name="Arsath Barves" userId="57c790189419bcd2" providerId="LiveId" clId="{D546330E-F33F-4140-9736-A77F90BA443D}" dt="2023-10-26T05:11:12.128" v="81" actId="26606"/>
          <ac:spMkLst>
            <pc:docMk/>
            <pc:sldMk cId="694478107" sldId="258"/>
            <ac:spMk id="3" creationId="{9897F155-E22F-9F18-8F05-DA32AAC43B06}"/>
          </ac:spMkLst>
        </pc:spChg>
        <pc:spChg chg="add del">
          <ac:chgData name="Arsath Barves" userId="57c790189419bcd2" providerId="LiveId" clId="{D546330E-F33F-4140-9736-A77F90BA443D}" dt="2023-10-26T05:11:12.128" v="81" actId="26606"/>
          <ac:spMkLst>
            <pc:docMk/>
            <pc:sldMk cId="694478107" sldId="258"/>
            <ac:spMk id="9" creationId="{B9FF99BD-075F-4761-A995-6FC574BD25EA}"/>
          </ac:spMkLst>
        </pc:spChg>
        <pc:spChg chg="add del">
          <ac:chgData name="Arsath Barves" userId="57c790189419bcd2" providerId="LiveId" clId="{D546330E-F33F-4140-9736-A77F90BA443D}" dt="2023-10-26T05:11:12.128" v="81" actId="26606"/>
          <ac:spMkLst>
            <pc:docMk/>
            <pc:sldMk cId="694478107" sldId="258"/>
            <ac:spMk id="11" creationId="{A7B21A54-9BA3-4EA9-B460-5A829ADD9051}"/>
          </ac:spMkLst>
        </pc:spChg>
        <pc:spChg chg="add del">
          <ac:chgData name="Arsath Barves" userId="57c790189419bcd2" providerId="LiveId" clId="{D546330E-F33F-4140-9736-A77F90BA443D}" dt="2023-10-26T05:11:12.128" v="81" actId="26606"/>
          <ac:spMkLst>
            <pc:docMk/>
            <pc:sldMk cId="694478107" sldId="258"/>
            <ac:spMk id="13" creationId="{6FA8F714-B9D8-488A-8CCA-E9948FF913A9}"/>
          </ac:spMkLst>
        </pc:spChg>
      </pc:sldChg>
      <pc:sldChg chg="addSp delSp modSp mod setBg">
        <pc:chgData name="Arsath Barves" userId="57c790189419bcd2" providerId="LiveId" clId="{D546330E-F33F-4140-9736-A77F90BA443D}" dt="2023-10-26T05:11:24.935" v="83" actId="26606"/>
        <pc:sldMkLst>
          <pc:docMk/>
          <pc:sldMk cId="2062586825" sldId="260"/>
        </pc:sldMkLst>
        <pc:spChg chg="mod">
          <ac:chgData name="Arsath Barves" userId="57c790189419bcd2" providerId="LiveId" clId="{D546330E-F33F-4140-9736-A77F90BA443D}" dt="2023-10-26T05:11:24.935" v="83" actId="26606"/>
          <ac:spMkLst>
            <pc:docMk/>
            <pc:sldMk cId="2062586825" sldId="260"/>
            <ac:spMk id="7" creationId="{0597A9DA-A4C0-DAAF-879F-881F61BB92DD}"/>
          </ac:spMkLst>
        </pc:spChg>
        <pc:picChg chg="add del">
          <ac:chgData name="Arsath Barves" userId="57c790189419bcd2" providerId="LiveId" clId="{D546330E-F33F-4140-9736-A77F90BA443D}" dt="2023-10-26T05:11:24.935" v="83" actId="26606"/>
          <ac:picMkLst>
            <pc:docMk/>
            <pc:sldMk cId="2062586825" sldId="260"/>
            <ac:picMk id="9" creationId="{CCF9A27E-9A1B-1112-3928-5ACD5F9E3090}"/>
          </ac:picMkLst>
        </pc:picChg>
        <pc:cxnChg chg="add del">
          <ac:chgData name="Arsath Barves" userId="57c790189419bcd2" providerId="LiveId" clId="{D546330E-F33F-4140-9736-A77F90BA443D}" dt="2023-10-26T05:11:24.935" v="83" actId="26606"/>
          <ac:cxnSpMkLst>
            <pc:docMk/>
            <pc:sldMk cId="2062586825" sldId="260"/>
            <ac:cxnSpMk id="13" creationId="{1503BFE4-729B-D9D0-C17B-501E6AF1127A}"/>
          </ac:cxnSpMkLst>
        </pc:cxnChg>
      </pc:sldChg>
      <pc:sldChg chg="addSp delSp modSp mod delDesignElem">
        <pc:chgData name="Arsath Barves" userId="57c790189419bcd2" providerId="LiveId" clId="{D546330E-F33F-4140-9736-A77F90BA443D}" dt="2023-10-26T05:19:24.251" v="107" actId="20577"/>
        <pc:sldMkLst>
          <pc:docMk/>
          <pc:sldMk cId="12740953" sldId="266"/>
        </pc:sldMkLst>
        <pc:spChg chg="mod">
          <ac:chgData name="Arsath Barves" userId="57c790189419bcd2" providerId="LiveId" clId="{D546330E-F33F-4140-9736-A77F90BA443D}" dt="2023-10-26T05:19:24.251" v="107" actId="20577"/>
          <ac:spMkLst>
            <pc:docMk/>
            <pc:sldMk cId="12740953" sldId="266"/>
            <ac:spMk id="2" creationId="{1ED1D02D-4733-955E-B015-38995E989DE0}"/>
          </ac:spMkLst>
        </pc:spChg>
        <pc:spChg chg="add del">
          <ac:chgData name="Arsath Barves" userId="57c790189419bcd2" providerId="LiveId" clId="{D546330E-F33F-4140-9736-A77F90BA443D}" dt="2023-10-26T04:58:26.528" v="5"/>
          <ac:spMkLst>
            <pc:docMk/>
            <pc:sldMk cId="12740953" sldId="266"/>
            <ac:spMk id="62" creationId="{A3EFF7B1-6CB7-47D1-AD37-B870CA2B2151}"/>
          </ac:spMkLst>
        </pc:spChg>
        <pc:spChg chg="add del">
          <ac:chgData name="Arsath Barves" userId="57c790189419bcd2" providerId="LiveId" clId="{D546330E-F33F-4140-9736-A77F90BA443D}" dt="2023-10-26T04:58:26.528" v="5"/>
          <ac:spMkLst>
            <pc:docMk/>
            <pc:sldMk cId="12740953" sldId="266"/>
            <ac:spMk id="63" creationId="{7FA2962B-21B6-4689-A95D-A8FF6ADE47F1}"/>
          </ac:spMkLst>
        </pc:spChg>
        <pc:spChg chg="add del">
          <ac:chgData name="Arsath Barves" userId="57c790189419bcd2" providerId="LiveId" clId="{D546330E-F33F-4140-9736-A77F90BA443D}" dt="2023-10-26T04:58:26.528" v="5"/>
          <ac:spMkLst>
            <pc:docMk/>
            <pc:sldMk cId="12740953" sldId="266"/>
            <ac:spMk id="72" creationId="{A00D2CE1-35C1-46E6-BD59-CEE668BD90F4}"/>
          </ac:spMkLst>
        </pc:spChg>
        <pc:spChg chg="add del">
          <ac:chgData name="Arsath Barves" userId="57c790189419bcd2" providerId="LiveId" clId="{D546330E-F33F-4140-9736-A77F90BA443D}" dt="2023-10-26T04:58:26.528" v="5"/>
          <ac:spMkLst>
            <pc:docMk/>
            <pc:sldMk cId="12740953" sldId="266"/>
            <ac:spMk id="74" creationId="{E18403B7-F2C7-4C07-8522-21C31910902C}"/>
          </ac:spMkLst>
        </pc:spChg>
        <pc:grpChg chg="add del">
          <ac:chgData name="Arsath Barves" userId="57c790189419bcd2" providerId="LiveId" clId="{D546330E-F33F-4140-9736-A77F90BA443D}" dt="2023-10-26T04:58:26.528" v="5"/>
          <ac:grpSpMkLst>
            <pc:docMk/>
            <pc:sldMk cId="12740953" sldId="266"/>
            <ac:grpSpMk id="64" creationId="{A745280D-ED36-41FE-8EB1-CE597C99CFE8}"/>
          </ac:grpSpMkLst>
        </pc:grpChg>
        <pc:grpChg chg="add del">
          <ac:chgData name="Arsath Barves" userId="57c790189419bcd2" providerId="LiveId" clId="{D546330E-F33F-4140-9736-A77F90BA443D}" dt="2023-10-26T04:58:26.528" v="5"/>
          <ac:grpSpMkLst>
            <pc:docMk/>
            <pc:sldMk cId="12740953" sldId="266"/>
            <ac:grpSpMk id="65" creationId="{80E95A5C-1E97-41C3-9DEC-245FF6DEBF1F}"/>
          </ac:grpSpMkLst>
        </pc:grpChg>
        <pc:grpChg chg="add del">
          <ac:chgData name="Arsath Barves" userId="57c790189419bcd2" providerId="LiveId" clId="{D546330E-F33F-4140-9736-A77F90BA443D}" dt="2023-10-26T04:58:26.528" v="5"/>
          <ac:grpSpMkLst>
            <pc:docMk/>
            <pc:sldMk cId="12740953" sldId="266"/>
            <ac:grpSpMk id="73" creationId="{A58DCE86-9AE1-46D1-96D6-04B8B3EDF6FA}"/>
          </ac:grpSpMkLst>
        </pc:grpChg>
        <pc:grpChg chg="add del">
          <ac:chgData name="Arsath Barves" userId="57c790189419bcd2" providerId="LiveId" clId="{D546330E-F33F-4140-9736-A77F90BA443D}" dt="2023-10-26T04:58:26.528" v="5"/>
          <ac:grpSpMkLst>
            <pc:docMk/>
            <pc:sldMk cId="12740953" sldId="266"/>
            <ac:grpSpMk id="75" creationId="{23B58CC6-A99E-43AF-A467-256F19287FB8}"/>
          </ac:grpSpMkLst>
        </pc:grpChg>
      </pc:sldChg>
      <pc:sldChg chg="addSp delSp modSp new mod setBg addAnim delAnim setClrOvrMap">
        <pc:chgData name="Arsath Barves" userId="57c790189419bcd2" providerId="LiveId" clId="{D546330E-F33F-4140-9736-A77F90BA443D}" dt="2023-10-26T05:19:01.457" v="105" actId="26606"/>
        <pc:sldMkLst>
          <pc:docMk/>
          <pc:sldMk cId="2253894237" sldId="267"/>
        </pc:sldMkLst>
        <pc:spChg chg="add mod">
          <ac:chgData name="Arsath Barves" userId="57c790189419bcd2" providerId="LiveId" clId="{D546330E-F33F-4140-9736-A77F90BA443D}" dt="2023-10-26T05:19:01.457" v="105" actId="26606"/>
          <ac:spMkLst>
            <pc:docMk/>
            <pc:sldMk cId="2253894237" sldId="267"/>
            <ac:spMk id="2" creationId="{23436443-8A53-3E94-10DD-F66ECBDA67C5}"/>
          </ac:spMkLst>
        </pc:spChg>
        <pc:spChg chg="add del mod">
          <ac:chgData name="Arsath Barves" userId="57c790189419bcd2" providerId="LiveId" clId="{D546330E-F33F-4140-9736-A77F90BA443D}" dt="2023-10-26T05:05:05.702" v="41" actId="33987"/>
          <ac:spMkLst>
            <pc:docMk/>
            <pc:sldMk cId="2253894237" sldId="267"/>
            <ac:spMk id="3" creationId="{40264723-F234-5D3D-D31B-E0DD218A0BE6}"/>
          </ac:spMkLst>
        </pc:spChg>
        <pc:spChg chg="add del mod">
          <ac:chgData name="Arsath Barves" userId="57c790189419bcd2" providerId="LiveId" clId="{D546330E-F33F-4140-9736-A77F90BA443D}" dt="2023-10-26T05:08:19.225" v="71" actId="478"/>
          <ac:spMkLst>
            <pc:docMk/>
            <pc:sldMk cId="2253894237" sldId="267"/>
            <ac:spMk id="4" creationId="{BCD45830-4A80-CA09-4134-9C707D84EEF3}"/>
          </ac:spMkLst>
        </pc:spChg>
        <pc:spChg chg="add del">
          <ac:chgData name="Arsath Barves" userId="57c790189419bcd2" providerId="LiveId" clId="{D546330E-F33F-4140-9736-A77F90BA443D}" dt="2023-10-26T05:06:27.316" v="56" actId="26606"/>
          <ac:spMkLst>
            <pc:docMk/>
            <pc:sldMk cId="2253894237" sldId="267"/>
            <ac:spMk id="7" creationId="{6DDA8CE9-E0A6-4FF2-823D-D08607606DC2}"/>
          </ac:spMkLst>
        </pc:spChg>
        <pc:spChg chg="add del">
          <ac:chgData name="Arsath Barves" userId="57c790189419bcd2" providerId="LiveId" clId="{D546330E-F33F-4140-9736-A77F90BA443D}" dt="2023-10-26T05:06:27.316" v="56" actId="26606"/>
          <ac:spMkLst>
            <pc:docMk/>
            <pc:sldMk cId="2253894237" sldId="267"/>
            <ac:spMk id="9" creationId="{11195564-33B9-434B-9641-764F5905A56F}"/>
          </ac:spMkLst>
        </pc:spChg>
        <pc:spChg chg="add del">
          <ac:chgData name="Arsath Barves" userId="57c790189419bcd2" providerId="LiveId" clId="{D546330E-F33F-4140-9736-A77F90BA443D}" dt="2023-10-26T05:07:46.528" v="69" actId="26606"/>
          <ac:spMkLst>
            <pc:docMk/>
            <pc:sldMk cId="2253894237" sldId="267"/>
            <ac:spMk id="27" creationId="{5A292AEA-2528-46C0-B426-95822B6141FB}"/>
          </ac:spMkLst>
        </pc:spChg>
        <pc:spChg chg="add del">
          <ac:chgData name="Arsath Barves" userId="57c790189419bcd2" providerId="LiveId" clId="{D546330E-F33F-4140-9736-A77F90BA443D}" dt="2023-10-26T05:07:46.528" v="69" actId="26606"/>
          <ac:spMkLst>
            <pc:docMk/>
            <pc:sldMk cId="2253894237" sldId="267"/>
            <ac:spMk id="33" creationId="{D8B7B198-E4DF-43CD-AD8C-199884323745}"/>
          </ac:spMkLst>
        </pc:spChg>
        <pc:spChg chg="add del">
          <ac:chgData name="Arsath Barves" userId="57c790189419bcd2" providerId="LiveId" clId="{D546330E-F33F-4140-9736-A77F90BA443D}" dt="2023-10-26T05:07:46.528" v="69" actId="26606"/>
          <ac:spMkLst>
            <pc:docMk/>
            <pc:sldMk cId="2253894237" sldId="267"/>
            <ac:spMk id="34" creationId="{2BE67753-EA0E-4819-8D22-0B6600CF7231}"/>
          </ac:spMkLst>
        </pc:spChg>
        <pc:spChg chg="add del">
          <ac:chgData name="Arsath Barves" userId="57c790189419bcd2" providerId="LiveId" clId="{D546330E-F33F-4140-9736-A77F90BA443D}" dt="2023-10-26T05:07:42.727" v="63" actId="26606"/>
          <ac:spMkLst>
            <pc:docMk/>
            <pc:sldMk cId="2253894237" sldId="267"/>
            <ac:spMk id="46" creationId="{59EF30C2-29AC-4A0D-BC0A-A679CF113EDD}"/>
          </ac:spMkLst>
        </pc:spChg>
        <pc:spChg chg="add del">
          <ac:chgData name="Arsath Barves" userId="57c790189419bcd2" providerId="LiveId" clId="{D546330E-F33F-4140-9736-A77F90BA443D}" dt="2023-10-26T05:07:33.823" v="61" actId="26606"/>
          <ac:spMkLst>
            <pc:docMk/>
            <pc:sldMk cId="2253894237" sldId="267"/>
            <ac:spMk id="47" creationId="{526E0BFB-CDF1-4990-8C11-AC849311E0A8}"/>
          </ac:spMkLst>
        </pc:spChg>
        <pc:spChg chg="add del">
          <ac:chgData name="Arsath Barves" userId="57c790189419bcd2" providerId="LiveId" clId="{D546330E-F33F-4140-9736-A77F90BA443D}" dt="2023-10-26T05:07:42.727" v="63" actId="26606"/>
          <ac:spMkLst>
            <pc:docMk/>
            <pc:sldMk cId="2253894237" sldId="267"/>
            <ac:spMk id="48" creationId="{9C682A1A-5B2D-4111-BBD6-620165633E5B}"/>
          </ac:spMkLst>
        </pc:spChg>
        <pc:spChg chg="add del">
          <ac:chgData name="Arsath Barves" userId="57c790189419bcd2" providerId="LiveId" clId="{D546330E-F33F-4140-9736-A77F90BA443D}" dt="2023-10-26T05:07:33.823" v="61" actId="26606"/>
          <ac:spMkLst>
            <pc:docMk/>
            <pc:sldMk cId="2253894237" sldId="267"/>
            <ac:spMk id="49" creationId="{6069A1F8-9BEB-4786-9694-FC48B2D75D21}"/>
          </ac:spMkLst>
        </pc:spChg>
        <pc:spChg chg="add del">
          <ac:chgData name="Arsath Barves" userId="57c790189419bcd2" providerId="LiveId" clId="{D546330E-F33F-4140-9736-A77F90BA443D}" dt="2023-10-26T05:07:33.823" v="61" actId="26606"/>
          <ac:spMkLst>
            <pc:docMk/>
            <pc:sldMk cId="2253894237" sldId="267"/>
            <ac:spMk id="51" creationId="{AF2F604E-43BE-4DC3-B983-E071523364F8}"/>
          </ac:spMkLst>
        </pc:spChg>
        <pc:spChg chg="add del">
          <ac:chgData name="Arsath Barves" userId="57c790189419bcd2" providerId="LiveId" clId="{D546330E-F33F-4140-9736-A77F90BA443D}" dt="2023-10-26T05:07:42.727" v="63" actId="26606"/>
          <ac:spMkLst>
            <pc:docMk/>
            <pc:sldMk cId="2253894237" sldId="267"/>
            <ac:spMk id="52" creationId="{A04F1504-431A-4D86-9091-AE7E4B33376B}"/>
          </ac:spMkLst>
        </pc:spChg>
        <pc:spChg chg="add del">
          <ac:chgData name="Arsath Barves" userId="57c790189419bcd2" providerId="LiveId" clId="{D546330E-F33F-4140-9736-A77F90BA443D}" dt="2023-10-26T05:07:33.823" v="61" actId="26606"/>
          <ac:spMkLst>
            <pc:docMk/>
            <pc:sldMk cId="2253894237" sldId="267"/>
            <ac:spMk id="53" creationId="{08C9B587-E65E-4B52-B37C-ABEBB6E87928}"/>
          </ac:spMkLst>
        </pc:spChg>
        <pc:spChg chg="add del">
          <ac:chgData name="Arsath Barves" userId="57c790189419bcd2" providerId="LiveId" clId="{D546330E-F33F-4140-9736-A77F90BA443D}" dt="2023-10-26T05:07:42.727" v="63" actId="26606"/>
          <ac:spMkLst>
            <pc:docMk/>
            <pc:sldMk cId="2253894237" sldId="267"/>
            <ac:spMk id="54" creationId="{EA804283-B929-4503-802F-4585376E2B42}"/>
          </ac:spMkLst>
        </pc:spChg>
        <pc:spChg chg="add del">
          <ac:chgData name="Arsath Barves" userId="57c790189419bcd2" providerId="LiveId" clId="{D546330E-F33F-4140-9736-A77F90BA443D}" dt="2023-10-26T05:07:42.727" v="63" actId="26606"/>
          <ac:spMkLst>
            <pc:docMk/>
            <pc:sldMk cId="2253894237" sldId="267"/>
            <ac:spMk id="56" creationId="{AD3811F5-514E-49A4-B382-673ED228A4CC}"/>
          </ac:spMkLst>
        </pc:spChg>
        <pc:spChg chg="add del">
          <ac:chgData name="Arsath Barves" userId="57c790189419bcd2" providerId="LiveId" clId="{D546330E-F33F-4140-9736-A77F90BA443D}" dt="2023-10-26T05:07:42.727" v="63" actId="26606"/>
          <ac:spMkLst>
            <pc:docMk/>
            <pc:sldMk cId="2253894237" sldId="267"/>
            <ac:spMk id="58" creationId="{067AD921-1CEE-4C1B-9AA3-C66D908DDD14}"/>
          </ac:spMkLst>
        </pc:spChg>
        <pc:spChg chg="add del">
          <ac:chgData name="Arsath Barves" userId="57c790189419bcd2" providerId="LiveId" clId="{D546330E-F33F-4140-9736-A77F90BA443D}" dt="2023-10-26T05:07:42.727" v="63" actId="26606"/>
          <ac:spMkLst>
            <pc:docMk/>
            <pc:sldMk cId="2253894237" sldId="267"/>
            <ac:spMk id="60" creationId="{C36A08F5-3B56-47C5-A371-9187BE56E1E5}"/>
          </ac:spMkLst>
        </pc:spChg>
        <pc:spChg chg="add del">
          <ac:chgData name="Arsath Barves" userId="57c790189419bcd2" providerId="LiveId" clId="{D546330E-F33F-4140-9736-A77F90BA443D}" dt="2023-10-26T05:07:45.168" v="65" actId="26606"/>
          <ac:spMkLst>
            <pc:docMk/>
            <pc:sldMk cId="2253894237" sldId="267"/>
            <ac:spMk id="62" creationId="{9B7AD9F6-8CE7-4299-8FC6-328F4DCD3FF9}"/>
          </ac:spMkLst>
        </pc:spChg>
        <pc:spChg chg="add del">
          <ac:chgData name="Arsath Barves" userId="57c790189419bcd2" providerId="LiveId" clId="{D546330E-F33F-4140-9736-A77F90BA443D}" dt="2023-10-26T05:07:45.168" v="65" actId="26606"/>
          <ac:spMkLst>
            <pc:docMk/>
            <pc:sldMk cId="2253894237" sldId="267"/>
            <ac:spMk id="63" creationId="{F49775AF-8896-43EE-92C6-83497D6DC56F}"/>
          </ac:spMkLst>
        </pc:spChg>
        <pc:spChg chg="add del">
          <ac:chgData name="Arsath Barves" userId="57c790189419bcd2" providerId="LiveId" clId="{D546330E-F33F-4140-9736-A77F90BA443D}" dt="2023-10-26T05:07:46.496" v="68" actId="26606"/>
          <ac:spMkLst>
            <pc:docMk/>
            <pc:sldMk cId="2253894237" sldId="267"/>
            <ac:spMk id="66" creationId="{BCC81228-CEA3-402B-B8E5-688F5BFA7876}"/>
          </ac:spMkLst>
        </pc:spChg>
        <pc:spChg chg="add del">
          <ac:chgData name="Arsath Barves" userId="57c790189419bcd2" providerId="LiveId" clId="{D546330E-F33F-4140-9736-A77F90BA443D}" dt="2023-10-26T05:07:46.496" v="68" actId="26606"/>
          <ac:spMkLst>
            <pc:docMk/>
            <pc:sldMk cId="2253894237" sldId="267"/>
            <ac:spMk id="67" creationId="{BC0916B8-FF7A-4ECB-9FD7-C7668658D9B4}"/>
          </ac:spMkLst>
        </pc:spChg>
        <pc:spChg chg="add del">
          <ac:chgData name="Arsath Barves" userId="57c790189419bcd2" providerId="LiveId" clId="{D546330E-F33F-4140-9736-A77F90BA443D}" dt="2023-10-26T05:07:46.496" v="68" actId="26606"/>
          <ac:spMkLst>
            <pc:docMk/>
            <pc:sldMk cId="2253894237" sldId="267"/>
            <ac:spMk id="68" creationId="{9DC011D4-C95F-4B2E-9A3C-A46DCDE956DC}"/>
          </ac:spMkLst>
        </pc:spChg>
        <pc:spChg chg="add del">
          <ac:chgData name="Arsath Barves" userId="57c790189419bcd2" providerId="LiveId" clId="{D546330E-F33F-4140-9736-A77F90BA443D}" dt="2023-10-26T05:19:01.457" v="105" actId="26606"/>
          <ac:spMkLst>
            <pc:docMk/>
            <pc:sldMk cId="2253894237" sldId="267"/>
            <ac:spMk id="70" creationId="{BAD76F3E-3A97-486B-B402-44400A8B9173}"/>
          </ac:spMkLst>
        </pc:spChg>
        <pc:spChg chg="add del">
          <ac:chgData name="Arsath Barves" userId="57c790189419bcd2" providerId="LiveId" clId="{D546330E-F33F-4140-9736-A77F90BA443D}" dt="2023-10-26T05:19:01.457" v="105" actId="26606"/>
          <ac:spMkLst>
            <pc:docMk/>
            <pc:sldMk cId="2253894237" sldId="267"/>
            <ac:spMk id="71" creationId="{391F6B52-91F4-4AEB-B6DB-29FEBCF28C8B}"/>
          </ac:spMkLst>
        </pc:spChg>
        <pc:spChg chg="add del">
          <ac:chgData name="Arsath Barves" userId="57c790189419bcd2" providerId="LiveId" clId="{D546330E-F33F-4140-9736-A77F90BA443D}" dt="2023-10-26T05:19:01.457" v="105" actId="26606"/>
          <ac:spMkLst>
            <pc:docMk/>
            <pc:sldMk cId="2253894237" sldId="267"/>
            <ac:spMk id="72" creationId="{2CD6F061-7C53-44F4-9794-953DB70A451B}"/>
          </ac:spMkLst>
        </pc:spChg>
        <pc:spChg chg="add del">
          <ac:chgData name="Arsath Barves" userId="57c790189419bcd2" providerId="LiveId" clId="{D546330E-F33F-4140-9736-A77F90BA443D}" dt="2023-10-26T05:10:12.687" v="79" actId="26606"/>
          <ac:spMkLst>
            <pc:docMk/>
            <pc:sldMk cId="2253894237" sldId="267"/>
            <ac:spMk id="77" creationId="{787F4F1C-8D3D-4EC1-B72D-A0470A5A08B8}"/>
          </ac:spMkLst>
        </pc:spChg>
        <pc:spChg chg="add del">
          <ac:chgData name="Arsath Barves" userId="57c790189419bcd2" providerId="LiveId" clId="{D546330E-F33F-4140-9736-A77F90BA443D}" dt="2023-10-26T05:17:30.849" v="90" actId="26606"/>
          <ac:spMkLst>
            <pc:docMk/>
            <pc:sldMk cId="2253894237" sldId="267"/>
            <ac:spMk id="78" creationId="{71B2258F-86CA-4D4D-8270-BC05FCDEBFB3}"/>
          </ac:spMkLst>
        </pc:spChg>
        <pc:spChg chg="add del">
          <ac:chgData name="Arsath Barves" userId="57c790189419bcd2" providerId="LiveId" clId="{D546330E-F33F-4140-9736-A77F90BA443D}" dt="2023-10-26T05:17:40.478" v="92" actId="26606"/>
          <ac:spMkLst>
            <pc:docMk/>
            <pc:sldMk cId="2253894237" sldId="267"/>
            <ac:spMk id="80" creationId="{94714483-7072-431F-9DBE-87F44E4D44BC}"/>
          </ac:spMkLst>
        </pc:spChg>
        <pc:spChg chg="add del">
          <ac:chgData name="Arsath Barves" userId="57c790189419bcd2" providerId="LiveId" clId="{D546330E-F33F-4140-9736-A77F90BA443D}" dt="2023-10-26T05:17:40.478" v="92" actId="26606"/>
          <ac:spMkLst>
            <pc:docMk/>
            <pc:sldMk cId="2253894237" sldId="267"/>
            <ac:spMk id="81" creationId="{84CA08B7-4716-4E27-A721-D79C91A21507}"/>
          </ac:spMkLst>
        </pc:spChg>
        <pc:spChg chg="add del">
          <ac:chgData name="Arsath Barves" userId="57c790189419bcd2" providerId="LiveId" clId="{D546330E-F33F-4140-9736-A77F90BA443D}" dt="2023-10-26T05:17:40.478" v="92" actId="26606"/>
          <ac:spMkLst>
            <pc:docMk/>
            <pc:sldMk cId="2253894237" sldId="267"/>
            <ac:spMk id="82" creationId="{495892E1-F4A5-4991-AC52-4F417B14A2A2}"/>
          </ac:spMkLst>
        </pc:spChg>
        <pc:spChg chg="add del">
          <ac:chgData name="Arsath Barves" userId="57c790189419bcd2" providerId="LiveId" clId="{D546330E-F33F-4140-9736-A77F90BA443D}" dt="2023-10-26T05:10:07.594" v="75" actId="26606"/>
          <ac:spMkLst>
            <pc:docMk/>
            <pc:sldMk cId="2253894237" sldId="267"/>
            <ac:spMk id="90" creationId="{C3896A03-3945-419A-B66B-4EE266EDD152}"/>
          </ac:spMkLst>
        </pc:spChg>
        <pc:spChg chg="add del">
          <ac:chgData name="Arsath Barves" userId="57c790189419bcd2" providerId="LiveId" clId="{D546330E-F33F-4140-9736-A77F90BA443D}" dt="2023-10-26T05:19:01.457" v="105" actId="26606"/>
          <ac:spMkLst>
            <pc:docMk/>
            <pc:sldMk cId="2253894237" sldId="267"/>
            <ac:spMk id="91" creationId="{E2683E3F-F855-4549-84F8-42064EC0F247}"/>
          </ac:spMkLst>
        </pc:spChg>
        <pc:spChg chg="add del">
          <ac:chgData name="Arsath Barves" userId="57c790189419bcd2" providerId="LiveId" clId="{D546330E-F33F-4140-9736-A77F90BA443D}" dt="2023-10-26T05:10:07.594" v="75" actId="26606"/>
          <ac:spMkLst>
            <pc:docMk/>
            <pc:sldMk cId="2253894237" sldId="267"/>
            <ac:spMk id="92" creationId="{B34F5AD2-EDBD-4BBD-A55C-EAFFD0C7097A}"/>
          </ac:spMkLst>
        </pc:spChg>
        <pc:spChg chg="add del">
          <ac:chgData name="Arsath Barves" userId="57c790189419bcd2" providerId="LiveId" clId="{D546330E-F33F-4140-9736-A77F90BA443D}" dt="2023-10-26T05:17:40.478" v="92" actId="26606"/>
          <ac:spMkLst>
            <pc:docMk/>
            <pc:sldMk cId="2253894237" sldId="267"/>
            <ac:spMk id="93" creationId="{17BC89B9-A6CD-482B-9352-638D0E05ACAC}"/>
          </ac:spMkLst>
        </pc:spChg>
        <pc:spChg chg="add del">
          <ac:chgData name="Arsath Barves" userId="57c790189419bcd2" providerId="LiveId" clId="{D546330E-F33F-4140-9736-A77F90BA443D}" dt="2023-10-26T05:10:11.578" v="78" actId="26606"/>
          <ac:spMkLst>
            <pc:docMk/>
            <pc:sldMk cId="2253894237" sldId="267"/>
            <ac:spMk id="94" creationId="{B34F5AD2-EDBD-4BBD-A55C-EAFFD0C7097A}"/>
          </ac:spMkLst>
        </pc:spChg>
        <pc:spChg chg="add del">
          <ac:chgData name="Arsath Barves" userId="57c790189419bcd2" providerId="LiveId" clId="{D546330E-F33F-4140-9736-A77F90BA443D}" dt="2023-10-26T05:10:11.578" v="78" actId="26606"/>
          <ac:spMkLst>
            <pc:docMk/>
            <pc:sldMk cId="2253894237" sldId="267"/>
            <ac:spMk id="95" creationId="{C3896A03-3945-419A-B66B-4EE266EDD152}"/>
          </ac:spMkLst>
        </pc:spChg>
        <pc:spChg chg="add del">
          <ac:chgData name="Arsath Barves" userId="57c790189419bcd2" providerId="LiveId" clId="{D546330E-F33F-4140-9736-A77F90BA443D}" dt="2023-10-26T05:10:11.578" v="78" actId="26606"/>
          <ac:spMkLst>
            <pc:docMk/>
            <pc:sldMk cId="2253894237" sldId="267"/>
            <ac:spMk id="96" creationId="{6832F003-FCA6-4CFB-A2EA-308F3AA257D1}"/>
          </ac:spMkLst>
        </pc:spChg>
        <pc:spChg chg="add del">
          <ac:chgData name="Arsath Barves" userId="57c790189419bcd2" providerId="LiveId" clId="{D546330E-F33F-4140-9736-A77F90BA443D}" dt="2023-10-26T05:19:01.457" v="105" actId="26606"/>
          <ac:spMkLst>
            <pc:docMk/>
            <pc:sldMk cId="2253894237" sldId="267"/>
            <ac:spMk id="99" creationId="{832F3179-0CD5-40C8-9939-D8355006F7BA}"/>
          </ac:spMkLst>
        </pc:spChg>
        <pc:spChg chg="add del">
          <ac:chgData name="Arsath Barves" userId="57c790189419bcd2" providerId="LiveId" clId="{D546330E-F33F-4140-9736-A77F90BA443D}" dt="2023-10-26T05:17:40.478" v="92" actId="26606"/>
          <ac:spMkLst>
            <pc:docMk/>
            <pc:sldMk cId="2253894237" sldId="267"/>
            <ac:spMk id="107" creationId="{E2683E3F-F855-4549-84F8-42064EC0F247}"/>
          </ac:spMkLst>
        </pc:spChg>
        <pc:spChg chg="add del">
          <ac:chgData name="Arsath Barves" userId="57c790189419bcd2" providerId="LiveId" clId="{D546330E-F33F-4140-9736-A77F90BA443D}" dt="2023-10-26T05:17:59.086" v="96" actId="26606"/>
          <ac:spMkLst>
            <pc:docMk/>
            <pc:sldMk cId="2253894237" sldId="267"/>
            <ac:spMk id="112" creationId="{84CA08B7-4716-4E27-A721-D79C91A21507}"/>
          </ac:spMkLst>
        </pc:spChg>
        <pc:spChg chg="add del">
          <ac:chgData name="Arsath Barves" userId="57c790189419bcd2" providerId="LiveId" clId="{D546330E-F33F-4140-9736-A77F90BA443D}" dt="2023-10-26T05:17:59.086" v="96" actId="26606"/>
          <ac:spMkLst>
            <pc:docMk/>
            <pc:sldMk cId="2253894237" sldId="267"/>
            <ac:spMk id="113" creationId="{94714483-7072-431F-9DBE-87F44E4D44BC}"/>
          </ac:spMkLst>
        </pc:spChg>
        <pc:spChg chg="add del">
          <ac:chgData name="Arsath Barves" userId="57c790189419bcd2" providerId="LiveId" clId="{D546330E-F33F-4140-9736-A77F90BA443D}" dt="2023-10-26T05:17:59.086" v="96" actId="26606"/>
          <ac:spMkLst>
            <pc:docMk/>
            <pc:sldMk cId="2253894237" sldId="267"/>
            <ac:spMk id="114" creationId="{495892E1-F4A5-4991-AC52-4F417B14A2A2}"/>
          </ac:spMkLst>
        </pc:spChg>
        <pc:spChg chg="add del">
          <ac:chgData name="Arsath Barves" userId="57c790189419bcd2" providerId="LiveId" clId="{D546330E-F33F-4140-9736-A77F90BA443D}" dt="2023-10-26T05:17:59.086" v="96" actId="26606"/>
          <ac:spMkLst>
            <pc:docMk/>
            <pc:sldMk cId="2253894237" sldId="267"/>
            <ac:spMk id="118" creationId="{17BC89B9-A6CD-482B-9352-638D0E05ACAC}"/>
          </ac:spMkLst>
        </pc:spChg>
        <pc:spChg chg="add del">
          <ac:chgData name="Arsath Barves" userId="57c790189419bcd2" providerId="LiveId" clId="{D546330E-F33F-4140-9736-A77F90BA443D}" dt="2023-10-26T05:17:59.086" v="96" actId="26606"/>
          <ac:spMkLst>
            <pc:docMk/>
            <pc:sldMk cId="2253894237" sldId="267"/>
            <ac:spMk id="120" creationId="{E2683E3F-F855-4549-84F8-42064EC0F247}"/>
          </ac:spMkLst>
        </pc:spChg>
        <pc:spChg chg="add del">
          <ac:chgData name="Arsath Barves" userId="57c790189419bcd2" providerId="LiveId" clId="{D546330E-F33F-4140-9736-A77F90BA443D}" dt="2023-10-26T05:18:29.495" v="100" actId="26606"/>
          <ac:spMkLst>
            <pc:docMk/>
            <pc:sldMk cId="2253894237" sldId="267"/>
            <ac:spMk id="126" creationId="{C3896A03-3945-419A-B66B-4EE266EDD152}"/>
          </ac:spMkLst>
        </pc:spChg>
        <pc:spChg chg="add del">
          <ac:chgData name="Arsath Barves" userId="57c790189419bcd2" providerId="LiveId" clId="{D546330E-F33F-4140-9736-A77F90BA443D}" dt="2023-10-26T05:18:29.495" v="100" actId="26606"/>
          <ac:spMkLst>
            <pc:docMk/>
            <pc:sldMk cId="2253894237" sldId="267"/>
            <ac:spMk id="127" creationId="{B34F5AD2-EDBD-4BBD-A55C-EAFFD0C7097A}"/>
          </ac:spMkLst>
        </pc:spChg>
        <pc:spChg chg="add del">
          <ac:chgData name="Arsath Barves" userId="57c790189419bcd2" providerId="LiveId" clId="{D546330E-F33F-4140-9736-A77F90BA443D}" dt="2023-10-26T05:18:41.956" v="102" actId="26606"/>
          <ac:spMkLst>
            <pc:docMk/>
            <pc:sldMk cId="2253894237" sldId="267"/>
            <ac:spMk id="129" creationId="{C3896A03-3945-419A-B66B-4EE266EDD152}"/>
          </ac:spMkLst>
        </pc:spChg>
        <pc:spChg chg="add del">
          <ac:chgData name="Arsath Barves" userId="57c790189419bcd2" providerId="LiveId" clId="{D546330E-F33F-4140-9736-A77F90BA443D}" dt="2023-10-26T05:18:41.956" v="102" actId="26606"/>
          <ac:spMkLst>
            <pc:docMk/>
            <pc:sldMk cId="2253894237" sldId="267"/>
            <ac:spMk id="130" creationId="{B34F5AD2-EDBD-4BBD-A55C-EAFFD0C7097A}"/>
          </ac:spMkLst>
        </pc:spChg>
        <pc:spChg chg="add del">
          <ac:chgData name="Arsath Barves" userId="57c790189419bcd2" providerId="LiveId" clId="{D546330E-F33F-4140-9736-A77F90BA443D}" dt="2023-10-26T05:19:01.457" v="105" actId="26606"/>
          <ac:spMkLst>
            <pc:docMk/>
            <pc:sldMk cId="2253894237" sldId="267"/>
            <ac:spMk id="132" creationId="{94714483-7072-431F-9DBE-87F44E4D44BC}"/>
          </ac:spMkLst>
        </pc:spChg>
        <pc:spChg chg="add del">
          <ac:chgData name="Arsath Barves" userId="57c790189419bcd2" providerId="LiveId" clId="{D546330E-F33F-4140-9736-A77F90BA443D}" dt="2023-10-26T05:19:01.457" v="105" actId="26606"/>
          <ac:spMkLst>
            <pc:docMk/>
            <pc:sldMk cId="2253894237" sldId="267"/>
            <ac:spMk id="133" creationId="{495892E1-F4A5-4991-AC52-4F417B14A2A2}"/>
          </ac:spMkLst>
        </pc:spChg>
        <pc:grpChg chg="add del">
          <ac:chgData name="Arsath Barves" userId="57c790189419bcd2" providerId="LiveId" clId="{D546330E-F33F-4140-9736-A77F90BA443D}" dt="2023-10-26T05:06:27.316" v="56" actId="26606"/>
          <ac:grpSpMkLst>
            <pc:docMk/>
            <pc:sldMk cId="2253894237" sldId="267"/>
            <ac:grpSpMk id="11" creationId="{1D18C537-E336-47C4-836B-C342A230F8F3}"/>
          </ac:grpSpMkLst>
        </pc:grpChg>
        <pc:grpChg chg="add del">
          <ac:chgData name="Arsath Barves" userId="57c790189419bcd2" providerId="LiveId" clId="{D546330E-F33F-4140-9736-A77F90BA443D}" dt="2023-10-26T05:06:27.316" v="56" actId="26606"/>
          <ac:grpSpMkLst>
            <pc:docMk/>
            <pc:sldMk cId="2253894237" sldId="267"/>
            <ac:grpSpMk id="17" creationId="{5A1259D8-0C3A-4069-A22F-537BBBB61A9C}"/>
          </ac:grpSpMkLst>
        </pc:grpChg>
        <pc:grpChg chg="add del">
          <ac:chgData name="Arsath Barves" userId="57c790189419bcd2" providerId="LiveId" clId="{D546330E-F33F-4140-9736-A77F90BA443D}" dt="2023-10-26T05:07:46.528" v="69" actId="26606"/>
          <ac:grpSpMkLst>
            <pc:docMk/>
            <pc:sldMk cId="2253894237" sldId="267"/>
            <ac:grpSpMk id="22" creationId="{87F87F1B-42BA-4AC7-A4E2-41544DDB2CE3}"/>
          </ac:grpSpMkLst>
        </pc:grpChg>
        <pc:grpChg chg="add del">
          <ac:chgData name="Arsath Barves" userId="57c790189419bcd2" providerId="LiveId" clId="{D546330E-F33F-4140-9736-A77F90BA443D}" dt="2023-10-26T05:07:46.528" v="69" actId="26606"/>
          <ac:grpSpMkLst>
            <pc:docMk/>
            <pc:sldMk cId="2253894237" sldId="267"/>
            <ac:grpSpMk id="28" creationId="{967346A5-7569-4F15-AB5D-BE3DADF192C0}"/>
          </ac:grpSpMkLst>
        </pc:grpChg>
        <pc:grpChg chg="add del">
          <ac:chgData name="Arsath Barves" userId="57c790189419bcd2" providerId="LiveId" clId="{D546330E-F33F-4140-9736-A77F90BA443D}" dt="2023-10-26T05:07:46.528" v="69" actId="26606"/>
          <ac:grpSpMkLst>
            <pc:docMk/>
            <pc:sldMk cId="2253894237" sldId="267"/>
            <ac:grpSpMk id="35" creationId="{D76D63AC-0421-45EC-B383-E79A61A78C6B}"/>
          </ac:grpSpMkLst>
        </pc:grpChg>
        <pc:grpChg chg="add del">
          <ac:chgData name="Arsath Barves" userId="57c790189419bcd2" providerId="LiveId" clId="{D546330E-F33F-4140-9736-A77F90BA443D}" dt="2023-10-26T05:10:12.687" v="79" actId="26606"/>
          <ac:grpSpMkLst>
            <pc:docMk/>
            <pc:sldMk cId="2253894237" sldId="267"/>
            <ac:grpSpMk id="79" creationId="{D1E3DD61-64DB-46AD-B249-E273CD86B051}"/>
          </ac:grpSpMkLst>
        </pc:grpChg>
        <pc:grpChg chg="add del">
          <ac:chgData name="Arsath Barves" userId="57c790189419bcd2" providerId="LiveId" clId="{D546330E-F33F-4140-9736-A77F90BA443D}" dt="2023-10-26T05:19:01.457" v="105" actId="26606"/>
          <ac:grpSpMkLst>
            <pc:docMk/>
            <pc:sldMk cId="2253894237" sldId="267"/>
            <ac:grpSpMk id="83" creationId="{ACF597F8-76AA-44FA-8E6A-06223B66C0DD}"/>
          </ac:grpSpMkLst>
        </pc:grpChg>
        <pc:grpChg chg="add del">
          <ac:chgData name="Arsath Barves" userId="57c790189419bcd2" providerId="LiveId" clId="{D546330E-F33F-4140-9736-A77F90BA443D}" dt="2023-10-26T05:17:40.478" v="92" actId="26606"/>
          <ac:grpSpMkLst>
            <pc:docMk/>
            <pc:sldMk cId="2253894237" sldId="267"/>
            <ac:grpSpMk id="84" creationId="{34042933-0A94-4AA9-97E0-FB2288C19113}"/>
          </ac:grpSpMkLst>
        </pc:grpChg>
        <pc:grpChg chg="add del">
          <ac:chgData name="Arsath Barves" userId="57c790189419bcd2" providerId="LiveId" clId="{D546330E-F33F-4140-9736-A77F90BA443D}" dt="2023-10-26T05:17:40.478" v="92" actId="26606"/>
          <ac:grpSpMkLst>
            <pc:docMk/>
            <pc:sldMk cId="2253894237" sldId="267"/>
            <ac:grpSpMk id="102" creationId="{11CE155D-684B-4F5E-B835-C52765E310E7}"/>
          </ac:grpSpMkLst>
        </pc:grpChg>
        <pc:grpChg chg="add del">
          <ac:chgData name="Arsath Barves" userId="57c790189419bcd2" providerId="LiveId" clId="{D546330E-F33F-4140-9736-A77F90BA443D}" dt="2023-10-26T05:17:40.478" v="92" actId="26606"/>
          <ac:grpSpMkLst>
            <pc:docMk/>
            <pc:sldMk cId="2253894237" sldId="267"/>
            <ac:grpSpMk id="108" creationId="{8FC90B1E-0223-4440-AF22-8F32F6F0C7D2}"/>
          </ac:grpSpMkLst>
        </pc:grpChg>
        <pc:grpChg chg="add del">
          <ac:chgData name="Arsath Barves" userId="57c790189419bcd2" providerId="LiveId" clId="{D546330E-F33F-4140-9736-A77F90BA443D}" dt="2023-10-26T05:17:59.086" v="96" actId="26606"/>
          <ac:grpSpMkLst>
            <pc:docMk/>
            <pc:sldMk cId="2253894237" sldId="267"/>
            <ac:grpSpMk id="115" creationId="{34042933-0A94-4AA9-97E0-FB2288C19113}"/>
          </ac:grpSpMkLst>
        </pc:grpChg>
        <pc:grpChg chg="add del">
          <ac:chgData name="Arsath Barves" userId="57c790189419bcd2" providerId="LiveId" clId="{D546330E-F33F-4140-9736-A77F90BA443D}" dt="2023-10-26T05:17:59.086" v="96" actId="26606"/>
          <ac:grpSpMkLst>
            <pc:docMk/>
            <pc:sldMk cId="2253894237" sldId="267"/>
            <ac:grpSpMk id="121" creationId="{8FC90B1E-0223-4440-AF22-8F32F6F0C7D2}"/>
          </ac:grpSpMkLst>
        </pc:grpChg>
        <pc:grpChg chg="add del">
          <ac:chgData name="Arsath Barves" userId="57c790189419bcd2" providerId="LiveId" clId="{D546330E-F33F-4140-9736-A77F90BA443D}" dt="2023-10-26T05:17:59.086" v="96" actId="26606"/>
          <ac:grpSpMkLst>
            <pc:docMk/>
            <pc:sldMk cId="2253894237" sldId="267"/>
            <ac:grpSpMk id="122" creationId="{11CE155D-684B-4F5E-B835-C52765E310E7}"/>
          </ac:grpSpMkLst>
        </pc:grpChg>
        <pc:grpChg chg="add del">
          <ac:chgData name="Arsath Barves" userId="57c790189419bcd2" providerId="LiveId" clId="{D546330E-F33F-4140-9736-A77F90BA443D}" dt="2023-10-26T05:19:01.457" v="105" actId="26606"/>
          <ac:grpSpMkLst>
            <pc:docMk/>
            <pc:sldMk cId="2253894237" sldId="267"/>
            <ac:grpSpMk id="136" creationId="{8FC90B1E-0223-4440-AF22-8F32F6F0C7D2}"/>
          </ac:grpSpMkLst>
        </pc:grpChg>
        <pc:grpChg chg="add del">
          <ac:chgData name="Arsath Barves" userId="57c790189419bcd2" providerId="LiveId" clId="{D546330E-F33F-4140-9736-A77F90BA443D}" dt="2023-10-26T05:19:01.457" v="105" actId="26606"/>
          <ac:grpSpMkLst>
            <pc:docMk/>
            <pc:sldMk cId="2253894237" sldId="267"/>
            <ac:grpSpMk id="140" creationId="{11CE155D-684B-4F5E-B835-C52765E310E7}"/>
          </ac:grpSpMkLst>
        </pc:grpChg>
        <pc:picChg chg="add del">
          <ac:chgData name="Arsath Barves" userId="57c790189419bcd2" providerId="LiveId" clId="{D546330E-F33F-4140-9736-A77F90BA443D}" dt="2023-10-26T05:07:33.823" v="61" actId="26606"/>
          <ac:picMkLst>
            <pc:docMk/>
            <pc:sldMk cId="2253894237" sldId="267"/>
            <ac:picMk id="43" creationId="{64E348A1-B98A-DC42-1096-F3ADFED92C65}"/>
          </ac:picMkLst>
        </pc:picChg>
        <pc:picChg chg="add del">
          <ac:chgData name="Arsath Barves" userId="57c790189419bcd2" providerId="LiveId" clId="{D546330E-F33F-4140-9736-A77F90BA443D}" dt="2023-10-26T05:07:46.496" v="68" actId="26606"/>
          <ac:picMkLst>
            <pc:docMk/>
            <pc:sldMk cId="2253894237" sldId="267"/>
            <ac:picMk id="45" creationId="{C8EB26BD-C4A0-1487-0696-5ADBEC82D7DC}"/>
          </ac:picMkLst>
        </pc:picChg>
        <pc:picChg chg="add del">
          <ac:chgData name="Arsath Barves" userId="57c790189419bcd2" providerId="LiveId" clId="{D546330E-F33F-4140-9736-A77F90BA443D}" dt="2023-10-26T05:07:45.168" v="65" actId="26606"/>
          <ac:picMkLst>
            <pc:docMk/>
            <pc:sldMk cId="2253894237" sldId="267"/>
            <ac:picMk id="64" creationId="{33357FB5-F03A-3145-9F73-82467BAFBD4D}"/>
          </ac:picMkLst>
        </pc:picChg>
        <pc:picChg chg="add del">
          <ac:chgData name="Arsath Barves" userId="57c790189419bcd2" providerId="LiveId" clId="{D546330E-F33F-4140-9736-A77F90BA443D}" dt="2023-10-26T05:17:30.849" v="90" actId="26606"/>
          <ac:picMkLst>
            <pc:docMk/>
            <pc:sldMk cId="2253894237" sldId="267"/>
            <ac:picMk id="74" creationId="{1DAAEE05-BDE2-C020-89FB-88DBFBD36B8F}"/>
          </ac:picMkLst>
        </pc:picChg>
        <pc:picChg chg="add del">
          <ac:chgData name="Arsath Barves" userId="57c790189419bcd2" providerId="LiveId" clId="{D546330E-F33F-4140-9736-A77F90BA443D}" dt="2023-10-26T05:19:01.457" v="105" actId="26606"/>
          <ac:picMkLst>
            <pc:docMk/>
            <pc:sldMk cId="2253894237" sldId="267"/>
            <ac:picMk id="76" creationId="{DC4FB254-CD89-D3F4-C57C-1E3CDC56ED51}"/>
          </ac:picMkLst>
        </pc:picChg>
        <pc:picChg chg="add del">
          <ac:chgData name="Arsath Barves" userId="57c790189419bcd2" providerId="LiveId" clId="{D546330E-F33F-4140-9736-A77F90BA443D}" dt="2023-10-26T05:10:11.578" v="78" actId="26606"/>
          <ac:picMkLst>
            <pc:docMk/>
            <pc:sldMk cId="2253894237" sldId="267"/>
            <ac:picMk id="89" creationId="{60C67BE0-2843-08F1-BF2A-9AE2B6A43567}"/>
          </ac:picMkLst>
        </pc:picChg>
        <pc:picChg chg="add del">
          <ac:chgData name="Arsath Barves" userId="57c790189419bcd2" providerId="LiveId" clId="{D546330E-F33F-4140-9736-A77F90BA443D}" dt="2023-10-26T05:17:40.478" v="92" actId="26606"/>
          <ac:picMkLst>
            <pc:docMk/>
            <pc:sldMk cId="2253894237" sldId="267"/>
            <ac:picMk id="101" creationId="{3C9B345B-821A-04C6-C8D7-CDBC4CDB778B}"/>
          </ac:picMkLst>
        </pc:picChg>
        <pc:picChg chg="add del">
          <ac:chgData name="Arsath Barves" userId="57c790189419bcd2" providerId="LiveId" clId="{D546330E-F33F-4140-9736-A77F90BA443D}" dt="2023-10-26T05:17:54.758" v="94" actId="26606"/>
          <ac:picMkLst>
            <pc:docMk/>
            <pc:sldMk cId="2253894237" sldId="267"/>
            <ac:picMk id="110" creationId="{C9E1D6A6-CC8A-20AD-C6E2-2FBCFB2B8A79}"/>
          </ac:picMkLst>
        </pc:picChg>
        <pc:picChg chg="add del">
          <ac:chgData name="Arsath Barves" userId="57c790189419bcd2" providerId="LiveId" clId="{D546330E-F33F-4140-9736-A77F90BA443D}" dt="2023-10-26T05:17:59.086" v="96" actId="26606"/>
          <ac:picMkLst>
            <pc:docMk/>
            <pc:sldMk cId="2253894237" sldId="267"/>
            <ac:picMk id="119" creationId="{3C9B345B-821A-04C6-C8D7-CDBC4CDB778B}"/>
          </ac:picMkLst>
        </pc:picChg>
        <pc:picChg chg="add del">
          <ac:chgData name="Arsath Barves" userId="57c790189419bcd2" providerId="LiveId" clId="{D546330E-F33F-4140-9736-A77F90BA443D}" dt="2023-10-26T05:18:09.409" v="98" actId="26606"/>
          <ac:picMkLst>
            <pc:docMk/>
            <pc:sldMk cId="2253894237" sldId="267"/>
            <ac:picMk id="124" creationId="{C9E1D6A6-CC8A-20AD-C6E2-2FBCFB2B8A79}"/>
          </ac:picMkLst>
        </pc:picChg>
        <pc:cxnChg chg="add del">
          <ac:chgData name="Arsath Barves" userId="57c790189419bcd2" providerId="LiveId" clId="{D546330E-F33F-4140-9736-A77F90BA443D}" dt="2023-10-26T05:07:42.727" v="63" actId="26606"/>
          <ac:cxnSpMkLst>
            <pc:docMk/>
            <pc:sldMk cId="2253894237" sldId="267"/>
            <ac:cxnSpMk id="50" creationId="{266A0658-1CC4-4B0D-AAB7-A702286AFB03}"/>
          </ac:cxnSpMkLst>
        </pc:cxnChg>
      </pc:sldChg>
    </pc:docChg>
  </pc:docChgLst>
  <pc:docChgLst>
    <pc:chgData name="SRIKRISHNARAJAN NATARAJAN" userId="4143c3a11a0aa911" providerId="LiveId" clId="{504ADED0-F467-42C6-98DC-FB6F1494907D}"/>
    <pc:docChg chg="undo custSel addSld delSld modSld sldOrd">
      <pc:chgData name="SRIKRISHNARAJAN NATARAJAN" userId="4143c3a11a0aa911" providerId="LiveId" clId="{504ADED0-F467-42C6-98DC-FB6F1494907D}" dt="2023-11-01T17:26:52.407" v="382" actId="255"/>
      <pc:docMkLst>
        <pc:docMk/>
      </pc:docMkLst>
      <pc:sldChg chg="addSp modSp mod">
        <pc:chgData name="SRIKRISHNARAJAN NATARAJAN" userId="4143c3a11a0aa911" providerId="LiveId" clId="{504ADED0-F467-42C6-98DC-FB6F1494907D}" dt="2023-11-01T16:57:11.646" v="65" actId="1076"/>
        <pc:sldMkLst>
          <pc:docMk/>
          <pc:sldMk cId="1216689615" sldId="264"/>
        </pc:sldMkLst>
        <pc:spChg chg="add mod">
          <ac:chgData name="SRIKRISHNARAJAN NATARAJAN" userId="4143c3a11a0aa911" providerId="LiveId" clId="{504ADED0-F467-42C6-98DC-FB6F1494907D}" dt="2023-11-01T16:56:59.119" v="63" actId="113"/>
          <ac:spMkLst>
            <pc:docMk/>
            <pc:sldMk cId="1216689615" sldId="264"/>
            <ac:spMk id="2" creationId="{1B992F7C-3040-43CE-C1BA-02B93571ABCD}"/>
          </ac:spMkLst>
        </pc:spChg>
        <pc:spChg chg="mod">
          <ac:chgData name="SRIKRISHNARAJAN NATARAJAN" userId="4143c3a11a0aa911" providerId="LiveId" clId="{504ADED0-F467-42C6-98DC-FB6F1494907D}" dt="2023-11-01T16:57:11.646" v="65" actId="1076"/>
          <ac:spMkLst>
            <pc:docMk/>
            <pc:sldMk cId="1216689615" sldId="264"/>
            <ac:spMk id="3" creationId="{D444EDBD-3BFE-4BFD-F167-46E03760D2BA}"/>
          </ac:spMkLst>
        </pc:spChg>
        <pc:spChg chg="mod">
          <ac:chgData name="SRIKRISHNARAJAN NATARAJAN" userId="4143c3a11a0aa911" providerId="LiveId" clId="{504ADED0-F467-42C6-98DC-FB6F1494907D}" dt="2023-11-01T16:55:12.496" v="34" actId="1076"/>
          <ac:spMkLst>
            <pc:docMk/>
            <pc:sldMk cId="1216689615" sldId="264"/>
            <ac:spMk id="5" creationId="{3E43DB4D-16F7-D185-5695-E28C8E076A34}"/>
          </ac:spMkLst>
        </pc:spChg>
        <pc:spChg chg="mod">
          <ac:chgData name="SRIKRISHNARAJAN NATARAJAN" userId="4143c3a11a0aa911" providerId="LiveId" clId="{504ADED0-F467-42C6-98DC-FB6F1494907D}" dt="2023-11-01T16:51:16.979" v="21" actId="1076"/>
          <ac:spMkLst>
            <pc:docMk/>
            <pc:sldMk cId="1216689615" sldId="264"/>
            <ac:spMk id="7" creationId="{820D14B0-6398-66E5-498A-7CD9CA965CCD}"/>
          </ac:spMkLst>
        </pc:spChg>
        <pc:spChg chg="mod">
          <ac:chgData name="SRIKRISHNARAJAN NATARAJAN" userId="4143c3a11a0aa911" providerId="LiveId" clId="{504ADED0-F467-42C6-98DC-FB6F1494907D}" dt="2023-11-01T16:51:20.077" v="22" actId="1076"/>
          <ac:spMkLst>
            <pc:docMk/>
            <pc:sldMk cId="1216689615" sldId="264"/>
            <ac:spMk id="8" creationId="{C2271BEB-9A0A-928A-F8A0-481D2B81062F}"/>
          </ac:spMkLst>
        </pc:spChg>
      </pc:sldChg>
      <pc:sldChg chg="del">
        <pc:chgData name="SRIKRISHNARAJAN NATARAJAN" userId="4143c3a11a0aa911" providerId="LiveId" clId="{504ADED0-F467-42C6-98DC-FB6F1494907D}" dt="2023-11-01T16:51:39.447" v="23" actId="47"/>
        <pc:sldMkLst>
          <pc:docMk/>
          <pc:sldMk cId="3851040071" sldId="265"/>
        </pc:sldMkLst>
      </pc:sldChg>
      <pc:sldChg chg="modSp mod">
        <pc:chgData name="SRIKRISHNARAJAN NATARAJAN" userId="4143c3a11a0aa911" providerId="LiveId" clId="{504ADED0-F467-42C6-98DC-FB6F1494907D}" dt="2023-11-01T17:26:52.407" v="382" actId="255"/>
        <pc:sldMkLst>
          <pc:docMk/>
          <pc:sldMk cId="12740953" sldId="266"/>
        </pc:sldMkLst>
        <pc:spChg chg="mod">
          <ac:chgData name="SRIKRISHNARAJAN NATARAJAN" userId="4143c3a11a0aa911" providerId="LiveId" clId="{504ADED0-F467-42C6-98DC-FB6F1494907D}" dt="2023-11-01T17:26:52.407" v="382" actId="255"/>
          <ac:spMkLst>
            <pc:docMk/>
            <pc:sldMk cId="12740953" sldId="266"/>
            <ac:spMk id="2" creationId="{1ED1D02D-4733-955E-B015-38995E989DE0}"/>
          </ac:spMkLst>
        </pc:spChg>
      </pc:sldChg>
      <pc:sldChg chg="modSp new mod">
        <pc:chgData name="SRIKRISHNARAJAN NATARAJAN" userId="4143c3a11a0aa911" providerId="LiveId" clId="{504ADED0-F467-42C6-98DC-FB6F1494907D}" dt="2023-11-01T16:53:39.300" v="30" actId="1076"/>
        <pc:sldMkLst>
          <pc:docMk/>
          <pc:sldMk cId="514754171" sldId="268"/>
        </pc:sldMkLst>
        <pc:spChg chg="mod">
          <ac:chgData name="SRIKRISHNARAJAN NATARAJAN" userId="4143c3a11a0aa911" providerId="LiveId" clId="{504ADED0-F467-42C6-98DC-FB6F1494907D}" dt="2023-11-01T16:53:31.945" v="29" actId="1076"/>
          <ac:spMkLst>
            <pc:docMk/>
            <pc:sldMk cId="514754171" sldId="268"/>
            <ac:spMk id="2" creationId="{7973C617-F63A-257A-134E-0A5427A01B71}"/>
          </ac:spMkLst>
        </pc:spChg>
        <pc:spChg chg="mod">
          <ac:chgData name="SRIKRISHNARAJAN NATARAJAN" userId="4143c3a11a0aa911" providerId="LiveId" clId="{504ADED0-F467-42C6-98DC-FB6F1494907D}" dt="2023-11-01T16:53:39.300" v="30" actId="1076"/>
          <ac:spMkLst>
            <pc:docMk/>
            <pc:sldMk cId="514754171" sldId="268"/>
            <ac:spMk id="3" creationId="{554AE347-519B-F91F-F9C2-0F15273D86FB}"/>
          </ac:spMkLst>
        </pc:spChg>
      </pc:sldChg>
      <pc:sldChg chg="addSp delSp modSp new mod">
        <pc:chgData name="SRIKRISHNARAJAN NATARAJAN" userId="4143c3a11a0aa911" providerId="LiveId" clId="{504ADED0-F467-42C6-98DC-FB6F1494907D}" dt="2023-11-01T17:19:58.463" v="337" actId="14100"/>
        <pc:sldMkLst>
          <pc:docMk/>
          <pc:sldMk cId="1912369671" sldId="269"/>
        </pc:sldMkLst>
        <pc:spChg chg="add del mod">
          <ac:chgData name="SRIKRISHNARAJAN NATARAJAN" userId="4143c3a11a0aa911" providerId="LiveId" clId="{504ADED0-F467-42C6-98DC-FB6F1494907D}" dt="2023-11-01T16:53:14.191" v="27"/>
          <ac:spMkLst>
            <pc:docMk/>
            <pc:sldMk cId="1912369671" sldId="269"/>
            <ac:spMk id="2" creationId="{BCE8407F-4CC8-8E67-AD9F-1353352B0DAD}"/>
          </ac:spMkLst>
        </pc:spChg>
        <pc:spChg chg="add mod">
          <ac:chgData name="SRIKRISHNARAJAN NATARAJAN" userId="4143c3a11a0aa911" providerId="LiveId" clId="{504ADED0-F467-42C6-98DC-FB6F1494907D}" dt="2023-11-01T17:19:12.993" v="301" actId="1076"/>
          <ac:spMkLst>
            <pc:docMk/>
            <pc:sldMk cId="1912369671" sldId="269"/>
            <ac:spMk id="3" creationId="{3C02B842-A3C1-76DC-F5AF-54E41ABE08D5}"/>
          </ac:spMkLst>
        </pc:spChg>
        <pc:spChg chg="add del mod">
          <ac:chgData name="SRIKRISHNARAJAN NATARAJAN" userId="4143c3a11a0aa911" providerId="LiveId" clId="{504ADED0-F467-42C6-98DC-FB6F1494907D}" dt="2023-11-01T17:10:16.535" v="77"/>
          <ac:spMkLst>
            <pc:docMk/>
            <pc:sldMk cId="1912369671" sldId="269"/>
            <ac:spMk id="4" creationId="{62A4A67D-FFC1-6390-3A10-025080A8E447}"/>
          </ac:spMkLst>
        </pc:spChg>
        <pc:spChg chg="add mod">
          <ac:chgData name="SRIKRISHNARAJAN NATARAJAN" userId="4143c3a11a0aa911" providerId="LiveId" clId="{504ADED0-F467-42C6-98DC-FB6F1494907D}" dt="2023-11-01T17:16:22.974" v="218" actId="1076"/>
          <ac:spMkLst>
            <pc:docMk/>
            <pc:sldMk cId="1912369671" sldId="269"/>
            <ac:spMk id="11" creationId="{64FC56E5-2EB4-7222-2AF2-EFEDA3FB0D53}"/>
          </ac:spMkLst>
        </pc:spChg>
        <pc:spChg chg="add mod">
          <ac:chgData name="SRIKRISHNARAJAN NATARAJAN" userId="4143c3a11a0aa911" providerId="LiveId" clId="{504ADED0-F467-42C6-98DC-FB6F1494907D}" dt="2023-11-01T17:19:58.463" v="337" actId="14100"/>
          <ac:spMkLst>
            <pc:docMk/>
            <pc:sldMk cId="1912369671" sldId="269"/>
            <ac:spMk id="12" creationId="{23453682-6356-4084-2CA6-A93D8B901D96}"/>
          </ac:spMkLst>
        </pc:spChg>
        <pc:picChg chg="add del mod">
          <ac:chgData name="SRIKRISHNARAJAN NATARAJAN" userId="4143c3a11a0aa911" providerId="LiveId" clId="{504ADED0-F467-42C6-98DC-FB6F1494907D}" dt="2023-11-01T17:11:19.958" v="88" actId="21"/>
          <ac:picMkLst>
            <pc:docMk/>
            <pc:sldMk cId="1912369671" sldId="269"/>
            <ac:picMk id="6" creationId="{D94213AA-04FE-E7CE-41C0-E47D73BCBCF2}"/>
          </ac:picMkLst>
        </pc:picChg>
        <pc:picChg chg="add del mod">
          <ac:chgData name="SRIKRISHNARAJAN NATARAJAN" userId="4143c3a11a0aa911" providerId="LiveId" clId="{504ADED0-F467-42C6-98DC-FB6F1494907D}" dt="2023-11-01T17:11:30.371" v="90" actId="21"/>
          <ac:picMkLst>
            <pc:docMk/>
            <pc:sldMk cId="1912369671" sldId="269"/>
            <ac:picMk id="8" creationId="{63D2059E-9484-B907-AFA8-56E69C5A0C5A}"/>
          </ac:picMkLst>
        </pc:picChg>
        <pc:picChg chg="add mod">
          <ac:chgData name="SRIKRISHNARAJAN NATARAJAN" userId="4143c3a11a0aa911" providerId="LiveId" clId="{504ADED0-F467-42C6-98DC-FB6F1494907D}" dt="2023-11-01T17:12:16.234" v="100" actId="1076"/>
          <ac:picMkLst>
            <pc:docMk/>
            <pc:sldMk cId="1912369671" sldId="269"/>
            <ac:picMk id="10" creationId="{E3118C7D-5825-F882-08AC-BAF5055B7FB2}"/>
          </ac:picMkLst>
        </pc:picChg>
      </pc:sldChg>
      <pc:sldChg chg="addSp delSp modSp new mod">
        <pc:chgData name="SRIKRISHNARAJAN NATARAJAN" userId="4143c3a11a0aa911" providerId="LiveId" clId="{504ADED0-F467-42C6-98DC-FB6F1494907D}" dt="2023-11-01T17:21:06.875" v="356" actId="20577"/>
        <pc:sldMkLst>
          <pc:docMk/>
          <pc:sldMk cId="3235095584" sldId="270"/>
        </pc:sldMkLst>
        <pc:spChg chg="add mod">
          <ac:chgData name="SRIKRISHNARAJAN NATARAJAN" userId="4143c3a11a0aa911" providerId="LiveId" clId="{504ADED0-F467-42C6-98DC-FB6F1494907D}" dt="2023-11-01T17:20:49.948" v="350" actId="1076"/>
          <ac:spMkLst>
            <pc:docMk/>
            <pc:sldMk cId="3235095584" sldId="270"/>
            <ac:spMk id="4" creationId="{069F40AC-2642-8F79-19EC-EC2183A9B3E8}"/>
          </ac:spMkLst>
        </pc:spChg>
        <pc:spChg chg="add mod">
          <ac:chgData name="SRIKRISHNARAJAN NATARAJAN" userId="4143c3a11a0aa911" providerId="LiveId" clId="{504ADED0-F467-42C6-98DC-FB6F1494907D}" dt="2023-11-01T17:21:06.875" v="356" actId="20577"/>
          <ac:spMkLst>
            <pc:docMk/>
            <pc:sldMk cId="3235095584" sldId="270"/>
            <ac:spMk id="5" creationId="{F8112AA2-D5D5-B7E2-CBE8-F194D8FFB2F0}"/>
          </ac:spMkLst>
        </pc:spChg>
        <pc:picChg chg="add mod">
          <ac:chgData name="SRIKRISHNARAJAN NATARAJAN" userId="4143c3a11a0aa911" providerId="LiveId" clId="{504ADED0-F467-42C6-98DC-FB6F1494907D}" dt="2023-11-01T17:20:46.972" v="349" actId="1076"/>
          <ac:picMkLst>
            <pc:docMk/>
            <pc:sldMk cId="3235095584" sldId="270"/>
            <ac:picMk id="2" creationId="{362806EC-2D4E-8162-675C-9729FB716D79}"/>
          </ac:picMkLst>
        </pc:picChg>
        <pc:picChg chg="add del mod">
          <ac:chgData name="SRIKRISHNARAJAN NATARAJAN" userId="4143c3a11a0aa911" providerId="LiveId" clId="{504ADED0-F467-42C6-98DC-FB6F1494907D}" dt="2023-11-01T17:15:09.006" v="188"/>
          <ac:picMkLst>
            <pc:docMk/>
            <pc:sldMk cId="3235095584" sldId="270"/>
            <ac:picMk id="3" creationId="{37CA9390-8BE9-BADF-6EF3-3F8EC2AF6645}"/>
          </ac:picMkLst>
        </pc:picChg>
      </pc:sldChg>
      <pc:sldChg chg="addSp modSp new mod ord">
        <pc:chgData name="SRIKRISHNARAJAN NATARAJAN" userId="4143c3a11a0aa911" providerId="LiveId" clId="{504ADED0-F467-42C6-98DC-FB6F1494907D}" dt="2023-11-01T17:20:42.495" v="348" actId="20577"/>
        <pc:sldMkLst>
          <pc:docMk/>
          <pc:sldMk cId="1449130906" sldId="271"/>
        </pc:sldMkLst>
        <pc:spChg chg="add mod">
          <ac:chgData name="SRIKRISHNARAJAN NATARAJAN" userId="4143c3a11a0aa911" providerId="LiveId" clId="{504ADED0-F467-42C6-98DC-FB6F1494907D}" dt="2023-11-01T17:20:27.088" v="339" actId="1076"/>
          <ac:spMkLst>
            <pc:docMk/>
            <pc:sldMk cId="1449130906" sldId="271"/>
            <ac:spMk id="3" creationId="{301B2875-2A96-F57E-6ABA-5151E7A8B0F7}"/>
          </ac:spMkLst>
        </pc:spChg>
        <pc:spChg chg="add mod">
          <ac:chgData name="SRIKRISHNARAJAN NATARAJAN" userId="4143c3a11a0aa911" providerId="LiveId" clId="{504ADED0-F467-42C6-98DC-FB6F1494907D}" dt="2023-11-01T17:20:42.495" v="348" actId="20577"/>
          <ac:spMkLst>
            <pc:docMk/>
            <pc:sldMk cId="1449130906" sldId="271"/>
            <ac:spMk id="4" creationId="{AC6219B7-1642-0B9F-7DBA-87C706C47C97}"/>
          </ac:spMkLst>
        </pc:spChg>
        <pc:picChg chg="add mod">
          <ac:chgData name="SRIKRISHNARAJAN NATARAJAN" userId="4143c3a11a0aa911" providerId="LiveId" clId="{504ADED0-F467-42C6-98DC-FB6F1494907D}" dt="2023-11-01T17:20:22.059" v="338" actId="1076"/>
          <ac:picMkLst>
            <pc:docMk/>
            <pc:sldMk cId="1449130906" sldId="271"/>
            <ac:picMk id="2" creationId="{75D03171-60E9-9757-186A-5A71F7D5042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3B6D25-CA13-4340-B05A-E7AEC1FE16B1}"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00A16944-E73E-4FBD-9750-306B21E13C1F}">
      <dgm:prSet/>
      <dgm:spPr/>
      <dgm:t>
        <a:bodyPr/>
        <a:lstStyle/>
        <a:p>
          <a:r>
            <a:rPr lang="en-US"/>
            <a:t>TEAM MEMBERS:</a:t>
          </a:r>
        </a:p>
      </dgm:t>
    </dgm:pt>
    <dgm:pt modelId="{54468439-F27B-48D6-A373-2791E0154DE2}" type="parTrans" cxnId="{9F6798F3-9CE5-492D-B391-1E5415DFFE8A}">
      <dgm:prSet/>
      <dgm:spPr/>
      <dgm:t>
        <a:bodyPr/>
        <a:lstStyle/>
        <a:p>
          <a:endParaRPr lang="en-US"/>
        </a:p>
      </dgm:t>
    </dgm:pt>
    <dgm:pt modelId="{971136A0-5B94-4D3F-8BEC-6707C7492D17}" type="sibTrans" cxnId="{9F6798F3-9CE5-492D-B391-1E5415DFFE8A}">
      <dgm:prSet/>
      <dgm:spPr/>
      <dgm:t>
        <a:bodyPr/>
        <a:lstStyle/>
        <a:p>
          <a:endParaRPr lang="en-US"/>
        </a:p>
      </dgm:t>
    </dgm:pt>
    <dgm:pt modelId="{C352046B-63E7-437C-84AC-0C72C37352A3}">
      <dgm:prSet/>
      <dgm:spPr/>
      <dgm:t>
        <a:bodyPr/>
        <a:lstStyle/>
        <a:p>
          <a:r>
            <a:rPr lang="en-IN"/>
            <a:t>A.WAZIL                   913021104042</a:t>
          </a:r>
          <a:endParaRPr lang="en-US"/>
        </a:p>
      </dgm:t>
    </dgm:pt>
    <dgm:pt modelId="{57702A2B-9000-4CE6-9947-80FCF7ED70DE}" type="parTrans" cxnId="{6B1752C7-5061-4978-9D68-417CFC5B8FD9}">
      <dgm:prSet/>
      <dgm:spPr/>
      <dgm:t>
        <a:bodyPr/>
        <a:lstStyle/>
        <a:p>
          <a:endParaRPr lang="en-US"/>
        </a:p>
      </dgm:t>
    </dgm:pt>
    <dgm:pt modelId="{A7248CD7-CB61-4D80-B0D4-70B9A0E49D59}" type="sibTrans" cxnId="{6B1752C7-5061-4978-9D68-417CFC5B8FD9}">
      <dgm:prSet/>
      <dgm:spPr/>
      <dgm:t>
        <a:bodyPr/>
        <a:lstStyle/>
        <a:p>
          <a:endParaRPr lang="en-US"/>
        </a:p>
      </dgm:t>
    </dgm:pt>
    <dgm:pt modelId="{4E626DB1-1980-43E5-BDDA-16A83F770801}">
      <dgm:prSet/>
      <dgm:spPr/>
      <dgm:t>
        <a:bodyPr/>
        <a:lstStyle/>
        <a:p>
          <a:r>
            <a:rPr lang="en-IN"/>
            <a:t>A.REVATHI               913021104025</a:t>
          </a:r>
          <a:endParaRPr lang="en-US"/>
        </a:p>
      </dgm:t>
    </dgm:pt>
    <dgm:pt modelId="{27B44476-6B67-45F8-AEDA-E987319A0340}" type="parTrans" cxnId="{DC05D0DD-B10E-4FD8-A3BF-38CCEA634DEA}">
      <dgm:prSet/>
      <dgm:spPr/>
      <dgm:t>
        <a:bodyPr/>
        <a:lstStyle/>
        <a:p>
          <a:endParaRPr lang="en-US"/>
        </a:p>
      </dgm:t>
    </dgm:pt>
    <dgm:pt modelId="{8888DC21-6877-47DA-A104-66F912C013A8}" type="sibTrans" cxnId="{DC05D0DD-B10E-4FD8-A3BF-38CCEA634DEA}">
      <dgm:prSet/>
      <dgm:spPr/>
      <dgm:t>
        <a:bodyPr/>
        <a:lstStyle/>
        <a:p>
          <a:endParaRPr lang="en-US"/>
        </a:p>
      </dgm:t>
    </dgm:pt>
    <dgm:pt modelId="{4DDB2E88-5081-47C8-B7A4-8D6558CA605A}">
      <dgm:prSet/>
      <dgm:spPr/>
      <dgm:t>
        <a:bodyPr/>
        <a:lstStyle/>
        <a:p>
          <a:r>
            <a:rPr lang="en-IN"/>
            <a:t>R.THIRUMAGAL      913021104036</a:t>
          </a:r>
          <a:endParaRPr lang="en-US"/>
        </a:p>
      </dgm:t>
    </dgm:pt>
    <dgm:pt modelId="{973A412A-0DB7-413A-8D95-DF5ABD9EE855}" type="parTrans" cxnId="{0C4BFB49-070D-4CB0-B19C-293201E0C9EE}">
      <dgm:prSet/>
      <dgm:spPr/>
      <dgm:t>
        <a:bodyPr/>
        <a:lstStyle/>
        <a:p>
          <a:endParaRPr lang="en-US"/>
        </a:p>
      </dgm:t>
    </dgm:pt>
    <dgm:pt modelId="{3FEF417C-79DB-4B8F-9A7E-860429E1287A}" type="sibTrans" cxnId="{0C4BFB49-070D-4CB0-B19C-293201E0C9EE}">
      <dgm:prSet/>
      <dgm:spPr/>
      <dgm:t>
        <a:bodyPr/>
        <a:lstStyle/>
        <a:p>
          <a:endParaRPr lang="en-US"/>
        </a:p>
      </dgm:t>
    </dgm:pt>
    <dgm:pt modelId="{0D908733-A312-4791-9072-2BF115C51CBB}">
      <dgm:prSet/>
      <dgm:spPr/>
      <dgm:t>
        <a:bodyPr/>
        <a:lstStyle/>
        <a:p>
          <a:r>
            <a:rPr lang="en-IN"/>
            <a:t>R.NIVETHITHA        913021104018</a:t>
          </a:r>
          <a:endParaRPr lang="en-US"/>
        </a:p>
      </dgm:t>
    </dgm:pt>
    <dgm:pt modelId="{730C3EFD-3DDE-4085-994D-F544E43F3252}" type="parTrans" cxnId="{421865F6-2A14-4037-9085-C93980AD8FAB}">
      <dgm:prSet/>
      <dgm:spPr/>
      <dgm:t>
        <a:bodyPr/>
        <a:lstStyle/>
        <a:p>
          <a:endParaRPr lang="en-US"/>
        </a:p>
      </dgm:t>
    </dgm:pt>
    <dgm:pt modelId="{4770CEF0-53F3-4486-AA4F-1023E97CEEF2}" type="sibTrans" cxnId="{421865F6-2A14-4037-9085-C93980AD8FAB}">
      <dgm:prSet/>
      <dgm:spPr/>
      <dgm:t>
        <a:bodyPr/>
        <a:lstStyle/>
        <a:p>
          <a:endParaRPr lang="en-US"/>
        </a:p>
      </dgm:t>
    </dgm:pt>
    <dgm:pt modelId="{64F60D43-4CB5-4235-A3DA-69FCAB8D13E4}" type="pres">
      <dgm:prSet presAssocID="{763B6D25-CA13-4340-B05A-E7AEC1FE16B1}" presName="vert0" presStyleCnt="0">
        <dgm:presLayoutVars>
          <dgm:dir/>
          <dgm:animOne val="branch"/>
          <dgm:animLvl val="lvl"/>
        </dgm:presLayoutVars>
      </dgm:prSet>
      <dgm:spPr/>
    </dgm:pt>
    <dgm:pt modelId="{3EBCE013-FA26-4F91-ACA4-BC99A35A4B0D}" type="pres">
      <dgm:prSet presAssocID="{00A16944-E73E-4FBD-9750-306B21E13C1F}" presName="thickLine" presStyleLbl="alignNode1" presStyleIdx="0" presStyleCnt="5"/>
      <dgm:spPr/>
    </dgm:pt>
    <dgm:pt modelId="{76C98360-8EA8-4324-A126-4AC74CB03881}" type="pres">
      <dgm:prSet presAssocID="{00A16944-E73E-4FBD-9750-306B21E13C1F}" presName="horz1" presStyleCnt="0"/>
      <dgm:spPr/>
    </dgm:pt>
    <dgm:pt modelId="{46B34D2E-3EFF-494D-BA1F-1BB24C50FA9D}" type="pres">
      <dgm:prSet presAssocID="{00A16944-E73E-4FBD-9750-306B21E13C1F}" presName="tx1" presStyleLbl="revTx" presStyleIdx="0" presStyleCnt="5"/>
      <dgm:spPr/>
    </dgm:pt>
    <dgm:pt modelId="{DB5EE2E0-47D5-47E1-B817-59325B120D28}" type="pres">
      <dgm:prSet presAssocID="{00A16944-E73E-4FBD-9750-306B21E13C1F}" presName="vert1" presStyleCnt="0"/>
      <dgm:spPr/>
    </dgm:pt>
    <dgm:pt modelId="{7BCF9B8D-1761-40BC-B1FB-09C968A3D39F}" type="pres">
      <dgm:prSet presAssocID="{C352046B-63E7-437C-84AC-0C72C37352A3}" presName="thickLine" presStyleLbl="alignNode1" presStyleIdx="1" presStyleCnt="5"/>
      <dgm:spPr/>
    </dgm:pt>
    <dgm:pt modelId="{3710D275-7546-465D-BD7C-D36522713ED9}" type="pres">
      <dgm:prSet presAssocID="{C352046B-63E7-437C-84AC-0C72C37352A3}" presName="horz1" presStyleCnt="0"/>
      <dgm:spPr/>
    </dgm:pt>
    <dgm:pt modelId="{B9A239E8-FA6F-482B-B006-AE5A1148AE09}" type="pres">
      <dgm:prSet presAssocID="{C352046B-63E7-437C-84AC-0C72C37352A3}" presName="tx1" presStyleLbl="revTx" presStyleIdx="1" presStyleCnt="5"/>
      <dgm:spPr/>
    </dgm:pt>
    <dgm:pt modelId="{C94CC2AC-556B-495B-9C14-A6E1E8F5D8DC}" type="pres">
      <dgm:prSet presAssocID="{C352046B-63E7-437C-84AC-0C72C37352A3}" presName="vert1" presStyleCnt="0"/>
      <dgm:spPr/>
    </dgm:pt>
    <dgm:pt modelId="{AC71F254-68D7-4DD3-8303-25972A0AB767}" type="pres">
      <dgm:prSet presAssocID="{4E626DB1-1980-43E5-BDDA-16A83F770801}" presName="thickLine" presStyleLbl="alignNode1" presStyleIdx="2" presStyleCnt="5"/>
      <dgm:spPr/>
    </dgm:pt>
    <dgm:pt modelId="{B2D24678-5AE8-40D5-9C1E-B6DA1692A483}" type="pres">
      <dgm:prSet presAssocID="{4E626DB1-1980-43E5-BDDA-16A83F770801}" presName="horz1" presStyleCnt="0"/>
      <dgm:spPr/>
    </dgm:pt>
    <dgm:pt modelId="{73CC6345-5E31-4008-938C-EEDD774962B8}" type="pres">
      <dgm:prSet presAssocID="{4E626DB1-1980-43E5-BDDA-16A83F770801}" presName="tx1" presStyleLbl="revTx" presStyleIdx="2" presStyleCnt="5"/>
      <dgm:spPr/>
    </dgm:pt>
    <dgm:pt modelId="{4E012ECB-73D2-4686-858C-0139CFDE5CE3}" type="pres">
      <dgm:prSet presAssocID="{4E626DB1-1980-43E5-BDDA-16A83F770801}" presName="vert1" presStyleCnt="0"/>
      <dgm:spPr/>
    </dgm:pt>
    <dgm:pt modelId="{ADD932E8-7AC1-421A-A12A-FFC2F64304F2}" type="pres">
      <dgm:prSet presAssocID="{4DDB2E88-5081-47C8-B7A4-8D6558CA605A}" presName="thickLine" presStyleLbl="alignNode1" presStyleIdx="3" presStyleCnt="5"/>
      <dgm:spPr/>
    </dgm:pt>
    <dgm:pt modelId="{8C9EC6D9-AE83-4337-AA51-C61ED6E7E4EA}" type="pres">
      <dgm:prSet presAssocID="{4DDB2E88-5081-47C8-B7A4-8D6558CA605A}" presName="horz1" presStyleCnt="0"/>
      <dgm:spPr/>
    </dgm:pt>
    <dgm:pt modelId="{5073AC58-8A39-4679-B009-1E5ED1A7B905}" type="pres">
      <dgm:prSet presAssocID="{4DDB2E88-5081-47C8-B7A4-8D6558CA605A}" presName="tx1" presStyleLbl="revTx" presStyleIdx="3" presStyleCnt="5"/>
      <dgm:spPr/>
    </dgm:pt>
    <dgm:pt modelId="{A1B1F61F-2CC1-40FF-B8A0-6A5DCF3B9FF1}" type="pres">
      <dgm:prSet presAssocID="{4DDB2E88-5081-47C8-B7A4-8D6558CA605A}" presName="vert1" presStyleCnt="0"/>
      <dgm:spPr/>
    </dgm:pt>
    <dgm:pt modelId="{BB0D6523-71E7-4B81-8678-651C7309FC0B}" type="pres">
      <dgm:prSet presAssocID="{0D908733-A312-4791-9072-2BF115C51CBB}" presName="thickLine" presStyleLbl="alignNode1" presStyleIdx="4" presStyleCnt="5"/>
      <dgm:spPr/>
    </dgm:pt>
    <dgm:pt modelId="{B5DE4533-E5C1-4853-B884-872CFF561938}" type="pres">
      <dgm:prSet presAssocID="{0D908733-A312-4791-9072-2BF115C51CBB}" presName="horz1" presStyleCnt="0"/>
      <dgm:spPr/>
    </dgm:pt>
    <dgm:pt modelId="{A2DB4F63-D449-43E3-9D64-F99161F4410C}" type="pres">
      <dgm:prSet presAssocID="{0D908733-A312-4791-9072-2BF115C51CBB}" presName="tx1" presStyleLbl="revTx" presStyleIdx="4" presStyleCnt="5"/>
      <dgm:spPr/>
    </dgm:pt>
    <dgm:pt modelId="{AA0351BC-ACC9-43B9-A5A1-ECC5812F1DF5}" type="pres">
      <dgm:prSet presAssocID="{0D908733-A312-4791-9072-2BF115C51CBB}" presName="vert1" presStyleCnt="0"/>
      <dgm:spPr/>
    </dgm:pt>
  </dgm:ptLst>
  <dgm:cxnLst>
    <dgm:cxn modelId="{46126E0B-707F-4AC7-A6AC-DDA51E44DEBD}" type="presOf" srcId="{4DDB2E88-5081-47C8-B7A4-8D6558CA605A}" destId="{5073AC58-8A39-4679-B009-1E5ED1A7B905}" srcOrd="0" destOrd="0" presId="urn:microsoft.com/office/officeart/2008/layout/LinedList"/>
    <dgm:cxn modelId="{0C4BFB49-070D-4CB0-B19C-293201E0C9EE}" srcId="{763B6D25-CA13-4340-B05A-E7AEC1FE16B1}" destId="{4DDB2E88-5081-47C8-B7A4-8D6558CA605A}" srcOrd="3" destOrd="0" parTransId="{973A412A-0DB7-413A-8D95-DF5ABD9EE855}" sibTransId="{3FEF417C-79DB-4B8F-9A7E-860429E1287A}"/>
    <dgm:cxn modelId="{4840E656-B070-4C89-8BD4-1F12C35DBCA3}" type="presOf" srcId="{00A16944-E73E-4FBD-9750-306B21E13C1F}" destId="{46B34D2E-3EFF-494D-BA1F-1BB24C50FA9D}" srcOrd="0" destOrd="0" presId="urn:microsoft.com/office/officeart/2008/layout/LinedList"/>
    <dgm:cxn modelId="{3971FF77-50E0-42FA-90C0-254D179946E2}" type="presOf" srcId="{0D908733-A312-4791-9072-2BF115C51CBB}" destId="{A2DB4F63-D449-43E3-9D64-F99161F4410C}" srcOrd="0" destOrd="0" presId="urn:microsoft.com/office/officeart/2008/layout/LinedList"/>
    <dgm:cxn modelId="{6AC92884-DEA3-49ED-98EB-6C03783F10B6}" type="presOf" srcId="{763B6D25-CA13-4340-B05A-E7AEC1FE16B1}" destId="{64F60D43-4CB5-4235-A3DA-69FCAB8D13E4}" srcOrd="0" destOrd="0" presId="urn:microsoft.com/office/officeart/2008/layout/LinedList"/>
    <dgm:cxn modelId="{FC261688-62A9-4D21-8D54-CD0C26A611AE}" type="presOf" srcId="{C352046B-63E7-437C-84AC-0C72C37352A3}" destId="{B9A239E8-FA6F-482B-B006-AE5A1148AE09}" srcOrd="0" destOrd="0" presId="urn:microsoft.com/office/officeart/2008/layout/LinedList"/>
    <dgm:cxn modelId="{6B1752C7-5061-4978-9D68-417CFC5B8FD9}" srcId="{763B6D25-CA13-4340-B05A-E7AEC1FE16B1}" destId="{C352046B-63E7-437C-84AC-0C72C37352A3}" srcOrd="1" destOrd="0" parTransId="{57702A2B-9000-4CE6-9947-80FCF7ED70DE}" sibTransId="{A7248CD7-CB61-4D80-B0D4-70B9A0E49D59}"/>
    <dgm:cxn modelId="{DC05D0DD-B10E-4FD8-A3BF-38CCEA634DEA}" srcId="{763B6D25-CA13-4340-B05A-E7AEC1FE16B1}" destId="{4E626DB1-1980-43E5-BDDA-16A83F770801}" srcOrd="2" destOrd="0" parTransId="{27B44476-6B67-45F8-AEDA-E987319A0340}" sibTransId="{8888DC21-6877-47DA-A104-66F912C013A8}"/>
    <dgm:cxn modelId="{9F6798F3-9CE5-492D-B391-1E5415DFFE8A}" srcId="{763B6D25-CA13-4340-B05A-E7AEC1FE16B1}" destId="{00A16944-E73E-4FBD-9750-306B21E13C1F}" srcOrd="0" destOrd="0" parTransId="{54468439-F27B-48D6-A373-2791E0154DE2}" sibTransId="{971136A0-5B94-4D3F-8BEC-6707C7492D17}"/>
    <dgm:cxn modelId="{421865F6-2A14-4037-9085-C93980AD8FAB}" srcId="{763B6D25-CA13-4340-B05A-E7AEC1FE16B1}" destId="{0D908733-A312-4791-9072-2BF115C51CBB}" srcOrd="4" destOrd="0" parTransId="{730C3EFD-3DDE-4085-994D-F544E43F3252}" sibTransId="{4770CEF0-53F3-4486-AA4F-1023E97CEEF2}"/>
    <dgm:cxn modelId="{0CFD21F9-BEC6-4052-9265-1A61623DCCF1}" type="presOf" srcId="{4E626DB1-1980-43E5-BDDA-16A83F770801}" destId="{73CC6345-5E31-4008-938C-EEDD774962B8}" srcOrd="0" destOrd="0" presId="urn:microsoft.com/office/officeart/2008/layout/LinedList"/>
    <dgm:cxn modelId="{570BA103-9055-4690-BFDB-9B16345CD212}" type="presParOf" srcId="{64F60D43-4CB5-4235-A3DA-69FCAB8D13E4}" destId="{3EBCE013-FA26-4F91-ACA4-BC99A35A4B0D}" srcOrd="0" destOrd="0" presId="urn:microsoft.com/office/officeart/2008/layout/LinedList"/>
    <dgm:cxn modelId="{7CC0C7AC-086C-47B9-AC18-9935A61395E9}" type="presParOf" srcId="{64F60D43-4CB5-4235-A3DA-69FCAB8D13E4}" destId="{76C98360-8EA8-4324-A126-4AC74CB03881}" srcOrd="1" destOrd="0" presId="urn:microsoft.com/office/officeart/2008/layout/LinedList"/>
    <dgm:cxn modelId="{9DF3896D-5F76-4950-9841-0261D03B6F6A}" type="presParOf" srcId="{76C98360-8EA8-4324-A126-4AC74CB03881}" destId="{46B34D2E-3EFF-494D-BA1F-1BB24C50FA9D}" srcOrd="0" destOrd="0" presId="urn:microsoft.com/office/officeart/2008/layout/LinedList"/>
    <dgm:cxn modelId="{010319CC-6588-48AB-9996-28F299C7B80C}" type="presParOf" srcId="{76C98360-8EA8-4324-A126-4AC74CB03881}" destId="{DB5EE2E0-47D5-47E1-B817-59325B120D28}" srcOrd="1" destOrd="0" presId="urn:microsoft.com/office/officeart/2008/layout/LinedList"/>
    <dgm:cxn modelId="{23407FC9-67BC-4ABF-B4BF-55E186F2971E}" type="presParOf" srcId="{64F60D43-4CB5-4235-A3DA-69FCAB8D13E4}" destId="{7BCF9B8D-1761-40BC-B1FB-09C968A3D39F}" srcOrd="2" destOrd="0" presId="urn:microsoft.com/office/officeart/2008/layout/LinedList"/>
    <dgm:cxn modelId="{2216D226-F99C-4F45-8892-3DBA6482482A}" type="presParOf" srcId="{64F60D43-4CB5-4235-A3DA-69FCAB8D13E4}" destId="{3710D275-7546-465D-BD7C-D36522713ED9}" srcOrd="3" destOrd="0" presId="urn:microsoft.com/office/officeart/2008/layout/LinedList"/>
    <dgm:cxn modelId="{85B1E528-C0F1-4DED-94AE-D5D84FCC1A91}" type="presParOf" srcId="{3710D275-7546-465D-BD7C-D36522713ED9}" destId="{B9A239E8-FA6F-482B-B006-AE5A1148AE09}" srcOrd="0" destOrd="0" presId="urn:microsoft.com/office/officeart/2008/layout/LinedList"/>
    <dgm:cxn modelId="{D019020A-7587-4347-8535-3A7D0B8C3C58}" type="presParOf" srcId="{3710D275-7546-465D-BD7C-D36522713ED9}" destId="{C94CC2AC-556B-495B-9C14-A6E1E8F5D8DC}" srcOrd="1" destOrd="0" presId="urn:microsoft.com/office/officeart/2008/layout/LinedList"/>
    <dgm:cxn modelId="{5A481439-9B42-4E50-81A9-D1F229002A7A}" type="presParOf" srcId="{64F60D43-4CB5-4235-A3DA-69FCAB8D13E4}" destId="{AC71F254-68D7-4DD3-8303-25972A0AB767}" srcOrd="4" destOrd="0" presId="urn:microsoft.com/office/officeart/2008/layout/LinedList"/>
    <dgm:cxn modelId="{7ABA5ABF-4816-4308-8C6C-89D5E90D7520}" type="presParOf" srcId="{64F60D43-4CB5-4235-A3DA-69FCAB8D13E4}" destId="{B2D24678-5AE8-40D5-9C1E-B6DA1692A483}" srcOrd="5" destOrd="0" presId="urn:microsoft.com/office/officeart/2008/layout/LinedList"/>
    <dgm:cxn modelId="{3E620900-0AC8-4A4B-BE09-A1AFC942D82D}" type="presParOf" srcId="{B2D24678-5AE8-40D5-9C1E-B6DA1692A483}" destId="{73CC6345-5E31-4008-938C-EEDD774962B8}" srcOrd="0" destOrd="0" presId="urn:microsoft.com/office/officeart/2008/layout/LinedList"/>
    <dgm:cxn modelId="{1DCE2860-A7A5-4124-ABD3-046A06A0E07A}" type="presParOf" srcId="{B2D24678-5AE8-40D5-9C1E-B6DA1692A483}" destId="{4E012ECB-73D2-4686-858C-0139CFDE5CE3}" srcOrd="1" destOrd="0" presId="urn:microsoft.com/office/officeart/2008/layout/LinedList"/>
    <dgm:cxn modelId="{4D06CC46-D1D3-4C5E-A71C-89CEE2619F06}" type="presParOf" srcId="{64F60D43-4CB5-4235-A3DA-69FCAB8D13E4}" destId="{ADD932E8-7AC1-421A-A12A-FFC2F64304F2}" srcOrd="6" destOrd="0" presId="urn:microsoft.com/office/officeart/2008/layout/LinedList"/>
    <dgm:cxn modelId="{9B7A50D4-BE3E-4C26-BA0F-3917E1AA0EE0}" type="presParOf" srcId="{64F60D43-4CB5-4235-A3DA-69FCAB8D13E4}" destId="{8C9EC6D9-AE83-4337-AA51-C61ED6E7E4EA}" srcOrd="7" destOrd="0" presId="urn:microsoft.com/office/officeart/2008/layout/LinedList"/>
    <dgm:cxn modelId="{CE4F95F4-E8FD-40FF-B6A7-7AB5E15C55E2}" type="presParOf" srcId="{8C9EC6D9-AE83-4337-AA51-C61ED6E7E4EA}" destId="{5073AC58-8A39-4679-B009-1E5ED1A7B905}" srcOrd="0" destOrd="0" presId="urn:microsoft.com/office/officeart/2008/layout/LinedList"/>
    <dgm:cxn modelId="{9DCC52A1-F962-4048-BD37-61E73B67B749}" type="presParOf" srcId="{8C9EC6D9-AE83-4337-AA51-C61ED6E7E4EA}" destId="{A1B1F61F-2CC1-40FF-B8A0-6A5DCF3B9FF1}" srcOrd="1" destOrd="0" presId="urn:microsoft.com/office/officeart/2008/layout/LinedList"/>
    <dgm:cxn modelId="{254F7E81-C26D-46A6-9E12-EDCD8EEFCD73}" type="presParOf" srcId="{64F60D43-4CB5-4235-A3DA-69FCAB8D13E4}" destId="{BB0D6523-71E7-4B81-8678-651C7309FC0B}" srcOrd="8" destOrd="0" presId="urn:microsoft.com/office/officeart/2008/layout/LinedList"/>
    <dgm:cxn modelId="{F4C4F95B-CD19-4A97-8FCD-01BC5E307EC6}" type="presParOf" srcId="{64F60D43-4CB5-4235-A3DA-69FCAB8D13E4}" destId="{B5DE4533-E5C1-4853-B884-872CFF561938}" srcOrd="9" destOrd="0" presId="urn:microsoft.com/office/officeart/2008/layout/LinedList"/>
    <dgm:cxn modelId="{A0CC1D7B-A9FC-4F90-8F9D-F1CBC270ED89}" type="presParOf" srcId="{B5DE4533-E5C1-4853-B884-872CFF561938}" destId="{A2DB4F63-D449-43E3-9D64-F99161F4410C}" srcOrd="0" destOrd="0" presId="urn:microsoft.com/office/officeart/2008/layout/LinedList"/>
    <dgm:cxn modelId="{FB17D100-DA41-473A-B8DA-A8E58088D3D2}" type="presParOf" srcId="{B5DE4533-E5C1-4853-B884-872CFF561938}" destId="{AA0351BC-ACC9-43B9-A5A1-ECC5812F1DF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BCE013-FA26-4F91-ACA4-BC99A35A4B0D}">
      <dsp:nvSpPr>
        <dsp:cNvPr id="0" name=""/>
        <dsp:cNvSpPr/>
      </dsp:nvSpPr>
      <dsp:spPr>
        <a:xfrm>
          <a:off x="0" y="617"/>
          <a:ext cx="6253721"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B34D2E-3EFF-494D-BA1F-1BB24C50FA9D}">
      <dsp:nvSpPr>
        <dsp:cNvPr id="0" name=""/>
        <dsp:cNvSpPr/>
      </dsp:nvSpPr>
      <dsp:spPr>
        <a:xfrm>
          <a:off x="0" y="617"/>
          <a:ext cx="6253721" cy="1010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TEAM MEMBERS:</a:t>
          </a:r>
        </a:p>
      </dsp:txBody>
      <dsp:txXfrm>
        <a:off x="0" y="617"/>
        <a:ext cx="6253721" cy="1010987"/>
      </dsp:txXfrm>
    </dsp:sp>
    <dsp:sp modelId="{7BCF9B8D-1761-40BC-B1FB-09C968A3D39F}">
      <dsp:nvSpPr>
        <dsp:cNvPr id="0" name=""/>
        <dsp:cNvSpPr/>
      </dsp:nvSpPr>
      <dsp:spPr>
        <a:xfrm>
          <a:off x="0" y="1011604"/>
          <a:ext cx="6253721" cy="0"/>
        </a:xfrm>
        <a:prstGeom prst="line">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A239E8-FA6F-482B-B006-AE5A1148AE09}">
      <dsp:nvSpPr>
        <dsp:cNvPr id="0" name=""/>
        <dsp:cNvSpPr/>
      </dsp:nvSpPr>
      <dsp:spPr>
        <a:xfrm>
          <a:off x="0" y="1011604"/>
          <a:ext cx="6253721" cy="1010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a:t>A.WAZIL                   913021104042</a:t>
          </a:r>
          <a:endParaRPr lang="en-US" sz="3400" kern="1200"/>
        </a:p>
      </dsp:txBody>
      <dsp:txXfrm>
        <a:off x="0" y="1011604"/>
        <a:ext cx="6253721" cy="1010987"/>
      </dsp:txXfrm>
    </dsp:sp>
    <dsp:sp modelId="{AC71F254-68D7-4DD3-8303-25972A0AB767}">
      <dsp:nvSpPr>
        <dsp:cNvPr id="0" name=""/>
        <dsp:cNvSpPr/>
      </dsp:nvSpPr>
      <dsp:spPr>
        <a:xfrm>
          <a:off x="0" y="2022591"/>
          <a:ext cx="6253721"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CC6345-5E31-4008-938C-EEDD774962B8}">
      <dsp:nvSpPr>
        <dsp:cNvPr id="0" name=""/>
        <dsp:cNvSpPr/>
      </dsp:nvSpPr>
      <dsp:spPr>
        <a:xfrm>
          <a:off x="0" y="2022591"/>
          <a:ext cx="6253721" cy="1010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a:t>A.REVATHI               913021104025</a:t>
          </a:r>
          <a:endParaRPr lang="en-US" sz="3400" kern="1200"/>
        </a:p>
      </dsp:txBody>
      <dsp:txXfrm>
        <a:off x="0" y="2022591"/>
        <a:ext cx="6253721" cy="1010987"/>
      </dsp:txXfrm>
    </dsp:sp>
    <dsp:sp modelId="{ADD932E8-7AC1-421A-A12A-FFC2F64304F2}">
      <dsp:nvSpPr>
        <dsp:cNvPr id="0" name=""/>
        <dsp:cNvSpPr/>
      </dsp:nvSpPr>
      <dsp:spPr>
        <a:xfrm>
          <a:off x="0" y="3033578"/>
          <a:ext cx="6253721" cy="0"/>
        </a:xfrm>
        <a:prstGeom prst="line">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73AC58-8A39-4679-B009-1E5ED1A7B905}">
      <dsp:nvSpPr>
        <dsp:cNvPr id="0" name=""/>
        <dsp:cNvSpPr/>
      </dsp:nvSpPr>
      <dsp:spPr>
        <a:xfrm>
          <a:off x="0" y="3033578"/>
          <a:ext cx="6253721" cy="1010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a:t>R.THIRUMAGAL      913021104036</a:t>
          </a:r>
          <a:endParaRPr lang="en-US" sz="3400" kern="1200"/>
        </a:p>
      </dsp:txBody>
      <dsp:txXfrm>
        <a:off x="0" y="3033578"/>
        <a:ext cx="6253721" cy="1010987"/>
      </dsp:txXfrm>
    </dsp:sp>
    <dsp:sp modelId="{BB0D6523-71E7-4B81-8678-651C7309FC0B}">
      <dsp:nvSpPr>
        <dsp:cNvPr id="0" name=""/>
        <dsp:cNvSpPr/>
      </dsp:nvSpPr>
      <dsp:spPr>
        <a:xfrm>
          <a:off x="0" y="4044565"/>
          <a:ext cx="6253721"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DB4F63-D449-43E3-9D64-F99161F4410C}">
      <dsp:nvSpPr>
        <dsp:cNvPr id="0" name=""/>
        <dsp:cNvSpPr/>
      </dsp:nvSpPr>
      <dsp:spPr>
        <a:xfrm>
          <a:off x="0" y="4044565"/>
          <a:ext cx="6253721" cy="1010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a:t>R.NIVETHITHA        913021104018</a:t>
          </a:r>
          <a:endParaRPr lang="en-US" sz="3400" kern="1200"/>
        </a:p>
      </dsp:txBody>
      <dsp:txXfrm>
        <a:off x="0" y="4044565"/>
        <a:ext cx="6253721" cy="101098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E7BAB-9D9E-3CE1-0018-6A7F133517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4FA3D1-9734-4781-57A3-277C2FAC3D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B3E1DC-2ABC-DF0E-FF7F-7940E5FC2F75}"/>
              </a:ext>
            </a:extLst>
          </p:cNvPr>
          <p:cNvSpPr>
            <a:spLocks noGrp="1"/>
          </p:cNvSpPr>
          <p:nvPr>
            <p:ph type="dt" sz="half" idx="10"/>
          </p:nvPr>
        </p:nvSpPr>
        <p:spPr/>
        <p:txBody>
          <a:bodyPr/>
          <a:lstStyle/>
          <a:p>
            <a:fld id="{47AE9C77-6F84-4D35-BE59-2986F9E25AB8}" type="datetimeFigureOut">
              <a:rPr lang="en-IN" smtClean="0"/>
              <a:t>01-11-2023</a:t>
            </a:fld>
            <a:endParaRPr lang="en-IN"/>
          </a:p>
        </p:txBody>
      </p:sp>
      <p:sp>
        <p:nvSpPr>
          <p:cNvPr id="5" name="Footer Placeholder 4">
            <a:extLst>
              <a:ext uri="{FF2B5EF4-FFF2-40B4-BE49-F238E27FC236}">
                <a16:creationId xmlns:a16="http://schemas.microsoft.com/office/drawing/2014/main" id="{3A597887-5885-20A9-C114-A56212FA02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06FCD2-FD12-ABAF-FF29-177381EF0FD2}"/>
              </a:ext>
            </a:extLst>
          </p:cNvPr>
          <p:cNvSpPr>
            <a:spLocks noGrp="1"/>
          </p:cNvSpPr>
          <p:nvPr>
            <p:ph type="sldNum" sz="quarter" idx="12"/>
          </p:nvPr>
        </p:nvSpPr>
        <p:spPr/>
        <p:txBody>
          <a:bodyPr/>
          <a:lstStyle/>
          <a:p>
            <a:fld id="{4A8D29FB-B770-4804-A86C-B4CD53D20F98}" type="slidenum">
              <a:rPr lang="en-IN" smtClean="0"/>
              <a:t>‹#›</a:t>
            </a:fld>
            <a:endParaRPr lang="en-IN"/>
          </a:p>
        </p:txBody>
      </p:sp>
    </p:spTree>
    <p:extLst>
      <p:ext uri="{BB962C8B-B14F-4D97-AF65-F5344CB8AC3E}">
        <p14:creationId xmlns:p14="http://schemas.microsoft.com/office/powerpoint/2010/main" val="604406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91CA8-8A86-7C7E-954C-15E6DAAC3A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E4A933-729E-D970-37AD-7D9966644B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1C8C0C-4AC3-FAAE-F3DC-50F805372202}"/>
              </a:ext>
            </a:extLst>
          </p:cNvPr>
          <p:cNvSpPr>
            <a:spLocks noGrp="1"/>
          </p:cNvSpPr>
          <p:nvPr>
            <p:ph type="dt" sz="half" idx="10"/>
          </p:nvPr>
        </p:nvSpPr>
        <p:spPr/>
        <p:txBody>
          <a:bodyPr/>
          <a:lstStyle/>
          <a:p>
            <a:fld id="{47AE9C77-6F84-4D35-BE59-2986F9E25AB8}" type="datetimeFigureOut">
              <a:rPr lang="en-IN" smtClean="0"/>
              <a:t>01-11-2023</a:t>
            </a:fld>
            <a:endParaRPr lang="en-IN"/>
          </a:p>
        </p:txBody>
      </p:sp>
      <p:sp>
        <p:nvSpPr>
          <p:cNvPr id="5" name="Footer Placeholder 4">
            <a:extLst>
              <a:ext uri="{FF2B5EF4-FFF2-40B4-BE49-F238E27FC236}">
                <a16:creationId xmlns:a16="http://schemas.microsoft.com/office/drawing/2014/main" id="{2F236B5C-3131-3EA2-CA38-EA8DA85360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B6D981-B768-8DF0-C8E9-7A677FBFE9CE}"/>
              </a:ext>
            </a:extLst>
          </p:cNvPr>
          <p:cNvSpPr>
            <a:spLocks noGrp="1"/>
          </p:cNvSpPr>
          <p:nvPr>
            <p:ph type="sldNum" sz="quarter" idx="12"/>
          </p:nvPr>
        </p:nvSpPr>
        <p:spPr/>
        <p:txBody>
          <a:bodyPr/>
          <a:lstStyle/>
          <a:p>
            <a:fld id="{4A8D29FB-B770-4804-A86C-B4CD53D20F98}" type="slidenum">
              <a:rPr lang="en-IN" smtClean="0"/>
              <a:t>‹#›</a:t>
            </a:fld>
            <a:endParaRPr lang="en-IN"/>
          </a:p>
        </p:txBody>
      </p:sp>
    </p:spTree>
    <p:extLst>
      <p:ext uri="{BB962C8B-B14F-4D97-AF65-F5344CB8AC3E}">
        <p14:creationId xmlns:p14="http://schemas.microsoft.com/office/powerpoint/2010/main" val="2929101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7FAEDA-9A40-6668-787A-CF70EA7D4E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223D15-CF91-CC00-290E-84385F25C2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DA4F7E-8EDC-C911-56B3-89C6D3CDF517}"/>
              </a:ext>
            </a:extLst>
          </p:cNvPr>
          <p:cNvSpPr>
            <a:spLocks noGrp="1"/>
          </p:cNvSpPr>
          <p:nvPr>
            <p:ph type="dt" sz="half" idx="10"/>
          </p:nvPr>
        </p:nvSpPr>
        <p:spPr/>
        <p:txBody>
          <a:bodyPr/>
          <a:lstStyle/>
          <a:p>
            <a:fld id="{47AE9C77-6F84-4D35-BE59-2986F9E25AB8}" type="datetimeFigureOut">
              <a:rPr lang="en-IN" smtClean="0"/>
              <a:t>01-11-2023</a:t>
            </a:fld>
            <a:endParaRPr lang="en-IN"/>
          </a:p>
        </p:txBody>
      </p:sp>
      <p:sp>
        <p:nvSpPr>
          <p:cNvPr id="5" name="Footer Placeholder 4">
            <a:extLst>
              <a:ext uri="{FF2B5EF4-FFF2-40B4-BE49-F238E27FC236}">
                <a16:creationId xmlns:a16="http://schemas.microsoft.com/office/drawing/2014/main" id="{4E959A19-E2FD-48D3-8913-F3D937283F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A982F3-A0CC-4D29-B5F4-349525455410}"/>
              </a:ext>
            </a:extLst>
          </p:cNvPr>
          <p:cNvSpPr>
            <a:spLocks noGrp="1"/>
          </p:cNvSpPr>
          <p:nvPr>
            <p:ph type="sldNum" sz="quarter" idx="12"/>
          </p:nvPr>
        </p:nvSpPr>
        <p:spPr/>
        <p:txBody>
          <a:bodyPr/>
          <a:lstStyle/>
          <a:p>
            <a:fld id="{4A8D29FB-B770-4804-A86C-B4CD53D20F98}" type="slidenum">
              <a:rPr lang="en-IN" smtClean="0"/>
              <a:t>‹#›</a:t>
            </a:fld>
            <a:endParaRPr lang="en-IN"/>
          </a:p>
        </p:txBody>
      </p:sp>
    </p:spTree>
    <p:extLst>
      <p:ext uri="{BB962C8B-B14F-4D97-AF65-F5344CB8AC3E}">
        <p14:creationId xmlns:p14="http://schemas.microsoft.com/office/powerpoint/2010/main" val="52596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5A3C-59C8-C222-3704-AC2A4412F0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7DB148-6970-C950-06B5-4430B2EE9E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D39D4C-0A27-2062-1313-3F3643236F2D}"/>
              </a:ext>
            </a:extLst>
          </p:cNvPr>
          <p:cNvSpPr>
            <a:spLocks noGrp="1"/>
          </p:cNvSpPr>
          <p:nvPr>
            <p:ph type="dt" sz="half" idx="10"/>
          </p:nvPr>
        </p:nvSpPr>
        <p:spPr/>
        <p:txBody>
          <a:bodyPr/>
          <a:lstStyle/>
          <a:p>
            <a:fld id="{47AE9C77-6F84-4D35-BE59-2986F9E25AB8}" type="datetimeFigureOut">
              <a:rPr lang="en-IN" smtClean="0"/>
              <a:t>01-11-2023</a:t>
            </a:fld>
            <a:endParaRPr lang="en-IN"/>
          </a:p>
        </p:txBody>
      </p:sp>
      <p:sp>
        <p:nvSpPr>
          <p:cNvPr id="5" name="Footer Placeholder 4">
            <a:extLst>
              <a:ext uri="{FF2B5EF4-FFF2-40B4-BE49-F238E27FC236}">
                <a16:creationId xmlns:a16="http://schemas.microsoft.com/office/drawing/2014/main" id="{AAE615D6-82DC-3453-5E32-3C09EF0CDA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F28061-4C2E-93E6-EA0F-87BAE23D3554}"/>
              </a:ext>
            </a:extLst>
          </p:cNvPr>
          <p:cNvSpPr>
            <a:spLocks noGrp="1"/>
          </p:cNvSpPr>
          <p:nvPr>
            <p:ph type="sldNum" sz="quarter" idx="12"/>
          </p:nvPr>
        </p:nvSpPr>
        <p:spPr/>
        <p:txBody>
          <a:bodyPr/>
          <a:lstStyle/>
          <a:p>
            <a:fld id="{4A8D29FB-B770-4804-A86C-B4CD53D20F98}" type="slidenum">
              <a:rPr lang="en-IN" smtClean="0"/>
              <a:t>‹#›</a:t>
            </a:fld>
            <a:endParaRPr lang="en-IN"/>
          </a:p>
        </p:txBody>
      </p:sp>
    </p:spTree>
    <p:extLst>
      <p:ext uri="{BB962C8B-B14F-4D97-AF65-F5344CB8AC3E}">
        <p14:creationId xmlns:p14="http://schemas.microsoft.com/office/powerpoint/2010/main" val="546543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69E6E-C6FE-FAD5-142F-B6DF87C9C6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AC5817-60DE-B3C8-4C89-6015D4725D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D73AD9-0C0A-0558-71C2-015757D2D848}"/>
              </a:ext>
            </a:extLst>
          </p:cNvPr>
          <p:cNvSpPr>
            <a:spLocks noGrp="1"/>
          </p:cNvSpPr>
          <p:nvPr>
            <p:ph type="dt" sz="half" idx="10"/>
          </p:nvPr>
        </p:nvSpPr>
        <p:spPr/>
        <p:txBody>
          <a:bodyPr/>
          <a:lstStyle/>
          <a:p>
            <a:fld id="{47AE9C77-6F84-4D35-BE59-2986F9E25AB8}" type="datetimeFigureOut">
              <a:rPr lang="en-IN" smtClean="0"/>
              <a:t>01-11-2023</a:t>
            </a:fld>
            <a:endParaRPr lang="en-IN"/>
          </a:p>
        </p:txBody>
      </p:sp>
      <p:sp>
        <p:nvSpPr>
          <p:cNvPr id="5" name="Footer Placeholder 4">
            <a:extLst>
              <a:ext uri="{FF2B5EF4-FFF2-40B4-BE49-F238E27FC236}">
                <a16:creationId xmlns:a16="http://schemas.microsoft.com/office/drawing/2014/main" id="{F2005923-8B55-3D8F-43D6-4E31B7A840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91A278-FEC6-DDCF-483E-CC56ACEDB3A1}"/>
              </a:ext>
            </a:extLst>
          </p:cNvPr>
          <p:cNvSpPr>
            <a:spLocks noGrp="1"/>
          </p:cNvSpPr>
          <p:nvPr>
            <p:ph type="sldNum" sz="quarter" idx="12"/>
          </p:nvPr>
        </p:nvSpPr>
        <p:spPr/>
        <p:txBody>
          <a:bodyPr/>
          <a:lstStyle/>
          <a:p>
            <a:fld id="{4A8D29FB-B770-4804-A86C-B4CD53D20F98}" type="slidenum">
              <a:rPr lang="en-IN" smtClean="0"/>
              <a:t>‹#›</a:t>
            </a:fld>
            <a:endParaRPr lang="en-IN"/>
          </a:p>
        </p:txBody>
      </p:sp>
    </p:spTree>
    <p:extLst>
      <p:ext uri="{BB962C8B-B14F-4D97-AF65-F5344CB8AC3E}">
        <p14:creationId xmlns:p14="http://schemas.microsoft.com/office/powerpoint/2010/main" val="1380697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8E081-E29F-3F2C-2058-668634686D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BCBC30-8605-C81F-4F00-5403D94ADD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E7C074-C93E-E7AA-8B01-940E968C8D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B25F2F-46A7-4FBF-F606-6578CEA82644}"/>
              </a:ext>
            </a:extLst>
          </p:cNvPr>
          <p:cNvSpPr>
            <a:spLocks noGrp="1"/>
          </p:cNvSpPr>
          <p:nvPr>
            <p:ph type="dt" sz="half" idx="10"/>
          </p:nvPr>
        </p:nvSpPr>
        <p:spPr/>
        <p:txBody>
          <a:bodyPr/>
          <a:lstStyle/>
          <a:p>
            <a:fld id="{47AE9C77-6F84-4D35-BE59-2986F9E25AB8}" type="datetimeFigureOut">
              <a:rPr lang="en-IN" smtClean="0"/>
              <a:t>01-11-2023</a:t>
            </a:fld>
            <a:endParaRPr lang="en-IN"/>
          </a:p>
        </p:txBody>
      </p:sp>
      <p:sp>
        <p:nvSpPr>
          <p:cNvPr id="6" name="Footer Placeholder 5">
            <a:extLst>
              <a:ext uri="{FF2B5EF4-FFF2-40B4-BE49-F238E27FC236}">
                <a16:creationId xmlns:a16="http://schemas.microsoft.com/office/drawing/2014/main" id="{303446EC-88A4-70AC-C466-53C5E00F3D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735467-B062-F805-2F83-ED62A066D096}"/>
              </a:ext>
            </a:extLst>
          </p:cNvPr>
          <p:cNvSpPr>
            <a:spLocks noGrp="1"/>
          </p:cNvSpPr>
          <p:nvPr>
            <p:ph type="sldNum" sz="quarter" idx="12"/>
          </p:nvPr>
        </p:nvSpPr>
        <p:spPr/>
        <p:txBody>
          <a:bodyPr/>
          <a:lstStyle/>
          <a:p>
            <a:fld id="{4A8D29FB-B770-4804-A86C-B4CD53D20F98}" type="slidenum">
              <a:rPr lang="en-IN" smtClean="0"/>
              <a:t>‹#›</a:t>
            </a:fld>
            <a:endParaRPr lang="en-IN"/>
          </a:p>
        </p:txBody>
      </p:sp>
    </p:spTree>
    <p:extLst>
      <p:ext uri="{BB962C8B-B14F-4D97-AF65-F5344CB8AC3E}">
        <p14:creationId xmlns:p14="http://schemas.microsoft.com/office/powerpoint/2010/main" val="738103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2BF71-2D2E-69C4-DF6D-1F88DF5BEC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B9D38D-8080-43B7-5073-40BBA33307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E0B7A4-E4BE-C40A-4FF5-9D775106BF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414985-AC92-FDB1-FD0A-3624A197AE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979229-216A-06E7-D98C-275D7CDFC7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27C8A3-1B3E-7954-F732-8DC12DC9443A}"/>
              </a:ext>
            </a:extLst>
          </p:cNvPr>
          <p:cNvSpPr>
            <a:spLocks noGrp="1"/>
          </p:cNvSpPr>
          <p:nvPr>
            <p:ph type="dt" sz="half" idx="10"/>
          </p:nvPr>
        </p:nvSpPr>
        <p:spPr/>
        <p:txBody>
          <a:bodyPr/>
          <a:lstStyle/>
          <a:p>
            <a:fld id="{47AE9C77-6F84-4D35-BE59-2986F9E25AB8}" type="datetimeFigureOut">
              <a:rPr lang="en-IN" smtClean="0"/>
              <a:t>01-11-2023</a:t>
            </a:fld>
            <a:endParaRPr lang="en-IN"/>
          </a:p>
        </p:txBody>
      </p:sp>
      <p:sp>
        <p:nvSpPr>
          <p:cNvPr id="8" name="Footer Placeholder 7">
            <a:extLst>
              <a:ext uri="{FF2B5EF4-FFF2-40B4-BE49-F238E27FC236}">
                <a16:creationId xmlns:a16="http://schemas.microsoft.com/office/drawing/2014/main" id="{1151A2B7-5B75-59D6-8525-0A9EE3DE8F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98C79C5-7626-D7DE-E273-246271DEF835}"/>
              </a:ext>
            </a:extLst>
          </p:cNvPr>
          <p:cNvSpPr>
            <a:spLocks noGrp="1"/>
          </p:cNvSpPr>
          <p:nvPr>
            <p:ph type="sldNum" sz="quarter" idx="12"/>
          </p:nvPr>
        </p:nvSpPr>
        <p:spPr/>
        <p:txBody>
          <a:bodyPr/>
          <a:lstStyle/>
          <a:p>
            <a:fld id="{4A8D29FB-B770-4804-A86C-B4CD53D20F98}" type="slidenum">
              <a:rPr lang="en-IN" smtClean="0"/>
              <a:t>‹#›</a:t>
            </a:fld>
            <a:endParaRPr lang="en-IN"/>
          </a:p>
        </p:txBody>
      </p:sp>
    </p:spTree>
    <p:extLst>
      <p:ext uri="{BB962C8B-B14F-4D97-AF65-F5344CB8AC3E}">
        <p14:creationId xmlns:p14="http://schemas.microsoft.com/office/powerpoint/2010/main" val="4228222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B862-628E-0590-2379-62D543BA94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C93286-B494-1B1D-5172-710B6787D59B}"/>
              </a:ext>
            </a:extLst>
          </p:cNvPr>
          <p:cNvSpPr>
            <a:spLocks noGrp="1"/>
          </p:cNvSpPr>
          <p:nvPr>
            <p:ph type="dt" sz="half" idx="10"/>
          </p:nvPr>
        </p:nvSpPr>
        <p:spPr/>
        <p:txBody>
          <a:bodyPr/>
          <a:lstStyle/>
          <a:p>
            <a:fld id="{47AE9C77-6F84-4D35-BE59-2986F9E25AB8}" type="datetimeFigureOut">
              <a:rPr lang="en-IN" smtClean="0"/>
              <a:t>01-11-2023</a:t>
            </a:fld>
            <a:endParaRPr lang="en-IN"/>
          </a:p>
        </p:txBody>
      </p:sp>
      <p:sp>
        <p:nvSpPr>
          <p:cNvPr id="4" name="Footer Placeholder 3">
            <a:extLst>
              <a:ext uri="{FF2B5EF4-FFF2-40B4-BE49-F238E27FC236}">
                <a16:creationId xmlns:a16="http://schemas.microsoft.com/office/drawing/2014/main" id="{47355084-C5C0-444A-D647-817D826D78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FA0ABE-5ED5-C211-0EAC-287727AE2F4A}"/>
              </a:ext>
            </a:extLst>
          </p:cNvPr>
          <p:cNvSpPr>
            <a:spLocks noGrp="1"/>
          </p:cNvSpPr>
          <p:nvPr>
            <p:ph type="sldNum" sz="quarter" idx="12"/>
          </p:nvPr>
        </p:nvSpPr>
        <p:spPr/>
        <p:txBody>
          <a:bodyPr/>
          <a:lstStyle/>
          <a:p>
            <a:fld id="{4A8D29FB-B770-4804-A86C-B4CD53D20F98}" type="slidenum">
              <a:rPr lang="en-IN" smtClean="0"/>
              <a:t>‹#›</a:t>
            </a:fld>
            <a:endParaRPr lang="en-IN"/>
          </a:p>
        </p:txBody>
      </p:sp>
    </p:spTree>
    <p:extLst>
      <p:ext uri="{BB962C8B-B14F-4D97-AF65-F5344CB8AC3E}">
        <p14:creationId xmlns:p14="http://schemas.microsoft.com/office/powerpoint/2010/main" val="2363942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12F722-F0E6-FB1A-1EAF-BB9A88AA1388}"/>
              </a:ext>
            </a:extLst>
          </p:cNvPr>
          <p:cNvSpPr>
            <a:spLocks noGrp="1"/>
          </p:cNvSpPr>
          <p:nvPr>
            <p:ph type="dt" sz="half" idx="10"/>
          </p:nvPr>
        </p:nvSpPr>
        <p:spPr/>
        <p:txBody>
          <a:bodyPr/>
          <a:lstStyle/>
          <a:p>
            <a:fld id="{47AE9C77-6F84-4D35-BE59-2986F9E25AB8}" type="datetimeFigureOut">
              <a:rPr lang="en-IN" smtClean="0"/>
              <a:t>01-11-2023</a:t>
            </a:fld>
            <a:endParaRPr lang="en-IN"/>
          </a:p>
        </p:txBody>
      </p:sp>
      <p:sp>
        <p:nvSpPr>
          <p:cNvPr id="3" name="Footer Placeholder 2">
            <a:extLst>
              <a:ext uri="{FF2B5EF4-FFF2-40B4-BE49-F238E27FC236}">
                <a16:creationId xmlns:a16="http://schemas.microsoft.com/office/drawing/2014/main" id="{78FB3040-18CB-23AD-D170-37DF6DC0FC2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1989A05-5F7D-2454-DC32-FA87F4AE61E9}"/>
              </a:ext>
            </a:extLst>
          </p:cNvPr>
          <p:cNvSpPr>
            <a:spLocks noGrp="1"/>
          </p:cNvSpPr>
          <p:nvPr>
            <p:ph type="sldNum" sz="quarter" idx="12"/>
          </p:nvPr>
        </p:nvSpPr>
        <p:spPr/>
        <p:txBody>
          <a:bodyPr/>
          <a:lstStyle/>
          <a:p>
            <a:fld id="{4A8D29FB-B770-4804-A86C-B4CD53D20F98}" type="slidenum">
              <a:rPr lang="en-IN" smtClean="0"/>
              <a:t>‹#›</a:t>
            </a:fld>
            <a:endParaRPr lang="en-IN"/>
          </a:p>
        </p:txBody>
      </p:sp>
    </p:spTree>
    <p:extLst>
      <p:ext uri="{BB962C8B-B14F-4D97-AF65-F5344CB8AC3E}">
        <p14:creationId xmlns:p14="http://schemas.microsoft.com/office/powerpoint/2010/main" val="5495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7DAD3-1413-67B2-A50C-DAF7C7019E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1F4A82-7A28-B84B-0075-7E47B30D93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3345DF-EC3D-8B56-B0AA-5FE1EA15D3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4A86C8-4075-9BA5-C8AE-EAB09F098A85}"/>
              </a:ext>
            </a:extLst>
          </p:cNvPr>
          <p:cNvSpPr>
            <a:spLocks noGrp="1"/>
          </p:cNvSpPr>
          <p:nvPr>
            <p:ph type="dt" sz="half" idx="10"/>
          </p:nvPr>
        </p:nvSpPr>
        <p:spPr/>
        <p:txBody>
          <a:bodyPr/>
          <a:lstStyle/>
          <a:p>
            <a:fld id="{47AE9C77-6F84-4D35-BE59-2986F9E25AB8}" type="datetimeFigureOut">
              <a:rPr lang="en-IN" smtClean="0"/>
              <a:t>01-11-2023</a:t>
            </a:fld>
            <a:endParaRPr lang="en-IN"/>
          </a:p>
        </p:txBody>
      </p:sp>
      <p:sp>
        <p:nvSpPr>
          <p:cNvPr id="6" name="Footer Placeholder 5">
            <a:extLst>
              <a:ext uri="{FF2B5EF4-FFF2-40B4-BE49-F238E27FC236}">
                <a16:creationId xmlns:a16="http://schemas.microsoft.com/office/drawing/2014/main" id="{09F98961-EEF7-5AE6-E5D9-2E3ABD3F53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70035C-DB48-06ED-0061-54029137BC1A}"/>
              </a:ext>
            </a:extLst>
          </p:cNvPr>
          <p:cNvSpPr>
            <a:spLocks noGrp="1"/>
          </p:cNvSpPr>
          <p:nvPr>
            <p:ph type="sldNum" sz="quarter" idx="12"/>
          </p:nvPr>
        </p:nvSpPr>
        <p:spPr/>
        <p:txBody>
          <a:bodyPr/>
          <a:lstStyle/>
          <a:p>
            <a:fld id="{4A8D29FB-B770-4804-A86C-B4CD53D20F98}" type="slidenum">
              <a:rPr lang="en-IN" smtClean="0"/>
              <a:t>‹#›</a:t>
            </a:fld>
            <a:endParaRPr lang="en-IN"/>
          </a:p>
        </p:txBody>
      </p:sp>
    </p:spTree>
    <p:extLst>
      <p:ext uri="{BB962C8B-B14F-4D97-AF65-F5344CB8AC3E}">
        <p14:creationId xmlns:p14="http://schemas.microsoft.com/office/powerpoint/2010/main" val="323177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0F31F-4CE5-0D1E-2579-020BD795F2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7B37BC-5161-CBF1-A12B-D5319FC9C0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F2AA39-E48B-9835-1590-1C8C520764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6A375-CADF-E4A9-F0CE-BF8434BE8DD0}"/>
              </a:ext>
            </a:extLst>
          </p:cNvPr>
          <p:cNvSpPr>
            <a:spLocks noGrp="1"/>
          </p:cNvSpPr>
          <p:nvPr>
            <p:ph type="dt" sz="half" idx="10"/>
          </p:nvPr>
        </p:nvSpPr>
        <p:spPr/>
        <p:txBody>
          <a:bodyPr/>
          <a:lstStyle/>
          <a:p>
            <a:fld id="{47AE9C77-6F84-4D35-BE59-2986F9E25AB8}" type="datetimeFigureOut">
              <a:rPr lang="en-IN" smtClean="0"/>
              <a:t>01-11-2023</a:t>
            </a:fld>
            <a:endParaRPr lang="en-IN"/>
          </a:p>
        </p:txBody>
      </p:sp>
      <p:sp>
        <p:nvSpPr>
          <p:cNvPr id="6" name="Footer Placeholder 5">
            <a:extLst>
              <a:ext uri="{FF2B5EF4-FFF2-40B4-BE49-F238E27FC236}">
                <a16:creationId xmlns:a16="http://schemas.microsoft.com/office/drawing/2014/main" id="{7D4BE216-699E-F6F8-FAB9-3A29B33135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128150-57B8-A6F0-AD8E-62B0B341BF77}"/>
              </a:ext>
            </a:extLst>
          </p:cNvPr>
          <p:cNvSpPr>
            <a:spLocks noGrp="1"/>
          </p:cNvSpPr>
          <p:nvPr>
            <p:ph type="sldNum" sz="quarter" idx="12"/>
          </p:nvPr>
        </p:nvSpPr>
        <p:spPr/>
        <p:txBody>
          <a:bodyPr/>
          <a:lstStyle/>
          <a:p>
            <a:fld id="{4A8D29FB-B770-4804-A86C-B4CD53D20F98}" type="slidenum">
              <a:rPr lang="en-IN" smtClean="0"/>
              <a:t>‹#›</a:t>
            </a:fld>
            <a:endParaRPr lang="en-IN"/>
          </a:p>
        </p:txBody>
      </p:sp>
    </p:spTree>
    <p:extLst>
      <p:ext uri="{BB962C8B-B14F-4D97-AF65-F5344CB8AC3E}">
        <p14:creationId xmlns:p14="http://schemas.microsoft.com/office/powerpoint/2010/main" val="2086082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0A4EB5-10C4-F969-A45F-E9C51D37D3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4D1B09-A449-0D7F-6C32-02A7639534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EF3042-8F49-FBCE-CCD5-E2A494C5A0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AE9C77-6F84-4D35-BE59-2986F9E25AB8}" type="datetimeFigureOut">
              <a:rPr lang="en-IN" smtClean="0"/>
              <a:t>01-11-2023</a:t>
            </a:fld>
            <a:endParaRPr lang="en-IN"/>
          </a:p>
        </p:txBody>
      </p:sp>
      <p:sp>
        <p:nvSpPr>
          <p:cNvPr id="5" name="Footer Placeholder 4">
            <a:extLst>
              <a:ext uri="{FF2B5EF4-FFF2-40B4-BE49-F238E27FC236}">
                <a16:creationId xmlns:a16="http://schemas.microsoft.com/office/drawing/2014/main" id="{5D7A25EB-1062-9776-8540-B0E8D1AACD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1EDBA9-03BB-3209-FD93-931BC33854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8D29FB-B770-4804-A86C-B4CD53D20F98}" type="slidenum">
              <a:rPr lang="en-IN" smtClean="0"/>
              <a:t>‹#›</a:t>
            </a:fld>
            <a:endParaRPr lang="en-IN"/>
          </a:p>
        </p:txBody>
      </p:sp>
    </p:spTree>
    <p:extLst>
      <p:ext uri="{BB962C8B-B14F-4D97-AF65-F5344CB8AC3E}">
        <p14:creationId xmlns:p14="http://schemas.microsoft.com/office/powerpoint/2010/main" val="2705865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6" name="Straight Connector 15">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66" name="Oval 65">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2" name="Straight Connector 31">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4" name="Rectangle 73">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6" y="5940561"/>
            <a:ext cx="1285875" cy="549007"/>
            <a:chOff x="7029447" y="3514725"/>
            <a:chExt cx="1285875" cy="549007"/>
          </a:xfrm>
        </p:grpSpPr>
        <p:cxnSp>
          <p:nvCxnSpPr>
            <p:cNvPr id="40" name="Straight Connector 39">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ED1D02D-4733-955E-B015-38995E989DE0}"/>
              </a:ext>
            </a:extLst>
          </p:cNvPr>
          <p:cNvSpPr>
            <a:spLocks noGrp="1"/>
          </p:cNvSpPr>
          <p:nvPr>
            <p:ph type="title"/>
          </p:nvPr>
        </p:nvSpPr>
        <p:spPr>
          <a:xfrm>
            <a:off x="285457" y="495992"/>
            <a:ext cx="4540619" cy="5638831"/>
          </a:xfrm>
          <a:noFill/>
        </p:spPr>
        <p:txBody>
          <a:bodyPr vert="horz" lIns="91440" tIns="45720" rIns="91440" bIns="45720" rtlCol="0" anchor="ctr">
            <a:normAutofit/>
          </a:bodyPr>
          <a:lstStyle/>
          <a:p>
            <a:r>
              <a:rPr lang="en-US" sz="3600" kern="1200" dirty="0">
                <a:solidFill>
                  <a:schemeClr val="tx1"/>
                </a:solidFill>
                <a:latin typeface="+mj-lt"/>
                <a:ea typeface="+mj-ea"/>
                <a:cs typeface="+mj-cs"/>
              </a:rPr>
              <a:t>PROJECT</a:t>
            </a:r>
            <a:r>
              <a:rPr lang="en-US" sz="3600" dirty="0"/>
              <a:t> TITLE:  </a:t>
            </a:r>
            <a:r>
              <a:rPr lang="en-US" sz="3600" kern="1200" dirty="0">
                <a:solidFill>
                  <a:schemeClr val="tx1"/>
                </a:solidFill>
                <a:latin typeface="+mj-lt"/>
                <a:ea typeface="+mj-ea"/>
                <a:cs typeface="+mj-cs"/>
              </a:rPr>
              <a:t> SMART PARKING </a:t>
            </a:r>
            <a:br>
              <a:rPr lang="en-US" sz="3600" kern="1200" dirty="0">
                <a:solidFill>
                  <a:schemeClr val="tx1"/>
                </a:solidFill>
                <a:latin typeface="+mj-lt"/>
                <a:ea typeface="+mj-ea"/>
                <a:cs typeface="+mj-cs"/>
              </a:rPr>
            </a:br>
            <a:r>
              <a:rPr lang="en-US" sz="3600" kern="1200" dirty="0">
                <a:solidFill>
                  <a:schemeClr val="tx1"/>
                </a:solidFill>
                <a:latin typeface="+mj-lt"/>
                <a:ea typeface="+mj-ea"/>
                <a:cs typeface="+mj-cs"/>
              </a:rPr>
              <a:t>PHASE 5:</a:t>
            </a:r>
            <a:br>
              <a:rPr lang="en-US" sz="3600" kern="1200" dirty="0">
                <a:solidFill>
                  <a:schemeClr val="tx1"/>
                </a:solidFill>
                <a:latin typeface="+mj-lt"/>
                <a:ea typeface="+mj-ea"/>
                <a:cs typeface="+mj-cs"/>
              </a:rPr>
            </a:br>
            <a:r>
              <a:rPr lang="en-IN" sz="3600" dirty="0">
                <a:effectLst/>
                <a:ea typeface="Calibri" panose="020F0502020204030204" pitchFamily="34" charset="0"/>
                <a:cs typeface="Times New Roman" panose="02020603050405020304" pitchFamily="18" charset="0"/>
              </a:rPr>
              <a:t>PROJECT DOCUMENTATION &amp; SUBMISSION</a:t>
            </a:r>
            <a:endParaRPr lang="en-US" sz="3600" kern="1200" dirty="0">
              <a:solidFill>
                <a:schemeClr val="tx1"/>
              </a:solidFill>
              <a:ea typeface="+mj-ea"/>
              <a:cs typeface="+mj-cs"/>
            </a:endParaRPr>
          </a:p>
        </p:txBody>
      </p:sp>
      <p:graphicFrame>
        <p:nvGraphicFramePr>
          <p:cNvPr id="7" name="TextBox 4">
            <a:extLst>
              <a:ext uri="{FF2B5EF4-FFF2-40B4-BE49-F238E27FC236}">
                <a16:creationId xmlns:a16="http://schemas.microsoft.com/office/drawing/2014/main" id="{4B3FEF46-E134-3744-37B6-8C9DC3D30EAB}"/>
              </a:ext>
            </a:extLst>
          </p:cNvPr>
          <p:cNvGraphicFramePr/>
          <p:nvPr>
            <p:extLst>
              <p:ext uri="{D42A27DB-BD31-4B8C-83A1-F6EECF244321}">
                <p14:modId xmlns:p14="http://schemas.microsoft.com/office/powerpoint/2010/main" val="2133095378"/>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4095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D03171-60E9-9757-186A-5A71F7D50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2133" y="1579029"/>
            <a:ext cx="6708244" cy="3699942"/>
          </a:xfrm>
          <a:prstGeom prst="rect">
            <a:avLst/>
          </a:prstGeom>
        </p:spPr>
      </p:pic>
      <p:sp>
        <p:nvSpPr>
          <p:cNvPr id="3" name="TextBox 2">
            <a:extLst>
              <a:ext uri="{FF2B5EF4-FFF2-40B4-BE49-F238E27FC236}">
                <a16:creationId xmlns:a16="http://schemas.microsoft.com/office/drawing/2014/main" id="{301B2875-2A96-F57E-6ABA-5151E7A8B0F7}"/>
              </a:ext>
            </a:extLst>
          </p:cNvPr>
          <p:cNvSpPr txBox="1"/>
          <p:nvPr/>
        </p:nvSpPr>
        <p:spPr>
          <a:xfrm>
            <a:off x="3756616" y="5278971"/>
            <a:ext cx="4999277" cy="369332"/>
          </a:xfrm>
          <a:prstGeom prst="rect">
            <a:avLst/>
          </a:prstGeom>
          <a:noFill/>
        </p:spPr>
        <p:txBody>
          <a:bodyPr wrap="square" rtlCol="0">
            <a:spAutoFit/>
          </a:bodyPr>
          <a:lstStyle/>
          <a:p>
            <a:r>
              <a:rPr lang="en-US" dirty="0"/>
              <a:t>Object was </a:t>
            </a:r>
            <a:r>
              <a:rPr lang="en-US" dirty="0" err="1"/>
              <a:t>approximatly</a:t>
            </a:r>
            <a:r>
              <a:rPr lang="en-US" dirty="0"/>
              <a:t> parked in the parking slot</a:t>
            </a:r>
            <a:endParaRPr lang="en-IN" dirty="0"/>
          </a:p>
        </p:txBody>
      </p:sp>
      <p:sp>
        <p:nvSpPr>
          <p:cNvPr id="4" name="TextBox 3">
            <a:extLst>
              <a:ext uri="{FF2B5EF4-FFF2-40B4-BE49-F238E27FC236}">
                <a16:creationId xmlns:a16="http://schemas.microsoft.com/office/drawing/2014/main" id="{AC6219B7-1642-0B9F-7DBA-87C706C47C97}"/>
              </a:ext>
            </a:extLst>
          </p:cNvPr>
          <p:cNvSpPr txBox="1"/>
          <p:nvPr/>
        </p:nvSpPr>
        <p:spPr>
          <a:xfrm>
            <a:off x="1540564" y="1073426"/>
            <a:ext cx="3140765" cy="369332"/>
          </a:xfrm>
          <a:prstGeom prst="rect">
            <a:avLst/>
          </a:prstGeom>
          <a:noFill/>
        </p:spPr>
        <p:txBody>
          <a:bodyPr wrap="square" rtlCol="0">
            <a:spAutoFit/>
          </a:bodyPr>
          <a:lstStyle/>
          <a:p>
            <a:r>
              <a:rPr lang="en-US" dirty="0"/>
              <a:t>Case2</a:t>
            </a:r>
            <a:r>
              <a:rPr lang="en-US" dirty="0">
                <a:sym typeface="Wingdings" panose="05000000000000000000" pitchFamily="2" charset="2"/>
              </a:rPr>
              <a:t>:(blue light)</a:t>
            </a:r>
            <a:endParaRPr lang="en-IN" dirty="0"/>
          </a:p>
        </p:txBody>
      </p:sp>
    </p:spTree>
    <p:extLst>
      <p:ext uri="{BB962C8B-B14F-4D97-AF65-F5344CB8AC3E}">
        <p14:creationId xmlns:p14="http://schemas.microsoft.com/office/powerpoint/2010/main" val="1449130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2806EC-2D4E-8162-675C-9729FB716D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4354" y="1670449"/>
            <a:ext cx="6723289" cy="3724510"/>
          </a:xfrm>
          <a:prstGeom prst="rect">
            <a:avLst/>
          </a:prstGeom>
        </p:spPr>
      </p:pic>
      <p:sp>
        <p:nvSpPr>
          <p:cNvPr id="4" name="TextBox 3">
            <a:extLst>
              <a:ext uri="{FF2B5EF4-FFF2-40B4-BE49-F238E27FC236}">
                <a16:creationId xmlns:a16="http://schemas.microsoft.com/office/drawing/2014/main" id="{069F40AC-2642-8F79-19EC-EC2183A9B3E8}"/>
              </a:ext>
            </a:extLst>
          </p:cNvPr>
          <p:cNvSpPr txBox="1"/>
          <p:nvPr/>
        </p:nvSpPr>
        <p:spPr>
          <a:xfrm>
            <a:off x="4214296" y="5394959"/>
            <a:ext cx="3763404" cy="369332"/>
          </a:xfrm>
          <a:prstGeom prst="rect">
            <a:avLst/>
          </a:prstGeom>
          <a:noFill/>
        </p:spPr>
        <p:txBody>
          <a:bodyPr wrap="square" rtlCol="0">
            <a:spAutoFit/>
          </a:bodyPr>
          <a:lstStyle/>
          <a:p>
            <a:r>
              <a:rPr lang="en-US" dirty="0"/>
              <a:t>Object was  parked in the parking slot</a:t>
            </a:r>
            <a:endParaRPr lang="en-IN" dirty="0"/>
          </a:p>
        </p:txBody>
      </p:sp>
      <p:sp>
        <p:nvSpPr>
          <p:cNvPr id="5" name="TextBox 4">
            <a:extLst>
              <a:ext uri="{FF2B5EF4-FFF2-40B4-BE49-F238E27FC236}">
                <a16:creationId xmlns:a16="http://schemas.microsoft.com/office/drawing/2014/main" id="{F8112AA2-D5D5-B7E2-CBE8-F194D8FFB2F0}"/>
              </a:ext>
            </a:extLst>
          </p:cNvPr>
          <p:cNvSpPr txBox="1"/>
          <p:nvPr/>
        </p:nvSpPr>
        <p:spPr>
          <a:xfrm>
            <a:off x="1540564" y="1073426"/>
            <a:ext cx="3140765" cy="369332"/>
          </a:xfrm>
          <a:prstGeom prst="rect">
            <a:avLst/>
          </a:prstGeom>
          <a:noFill/>
        </p:spPr>
        <p:txBody>
          <a:bodyPr wrap="square" rtlCol="0">
            <a:spAutoFit/>
          </a:bodyPr>
          <a:lstStyle/>
          <a:p>
            <a:r>
              <a:rPr lang="en-US" dirty="0"/>
              <a:t>Case3</a:t>
            </a:r>
            <a:r>
              <a:rPr lang="en-US" dirty="0">
                <a:sym typeface="Wingdings" panose="05000000000000000000" pitchFamily="2" charset="2"/>
              </a:rPr>
              <a:t>:(Red light)</a:t>
            </a:r>
            <a:endParaRPr lang="en-IN" dirty="0"/>
          </a:p>
        </p:txBody>
      </p:sp>
    </p:spTree>
    <p:extLst>
      <p:ext uri="{BB962C8B-B14F-4D97-AF65-F5344CB8AC3E}">
        <p14:creationId xmlns:p14="http://schemas.microsoft.com/office/powerpoint/2010/main" val="3235095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BDF75E-28A6-D1E0-3875-CD440711F531}"/>
              </a:ext>
            </a:extLst>
          </p:cNvPr>
          <p:cNvSpPr txBox="1"/>
          <p:nvPr/>
        </p:nvSpPr>
        <p:spPr>
          <a:xfrm>
            <a:off x="409433" y="272955"/>
            <a:ext cx="11204812" cy="707886"/>
          </a:xfrm>
          <a:prstGeom prst="rect">
            <a:avLst/>
          </a:prstGeom>
          <a:noFill/>
        </p:spPr>
        <p:txBody>
          <a:bodyPr wrap="square" rtlCol="0">
            <a:spAutoFit/>
          </a:bodyPr>
          <a:lstStyle/>
          <a:p>
            <a:r>
              <a:rPr lang="en-US" sz="4000" dirty="0">
                <a:latin typeface="+mj-lt"/>
              </a:rPr>
              <a:t>RESULT ANALYSIS</a:t>
            </a:r>
            <a:endParaRPr lang="en-IN" sz="4000" dirty="0">
              <a:latin typeface="+mj-lt"/>
            </a:endParaRPr>
          </a:p>
        </p:txBody>
      </p:sp>
      <p:sp>
        <p:nvSpPr>
          <p:cNvPr id="4" name="TextBox 3">
            <a:extLst>
              <a:ext uri="{FF2B5EF4-FFF2-40B4-BE49-F238E27FC236}">
                <a16:creationId xmlns:a16="http://schemas.microsoft.com/office/drawing/2014/main" id="{F5E6FCA5-7750-46FB-D1DC-BD5849495997}"/>
              </a:ext>
            </a:extLst>
          </p:cNvPr>
          <p:cNvSpPr txBox="1"/>
          <p:nvPr/>
        </p:nvSpPr>
        <p:spPr>
          <a:xfrm>
            <a:off x="532263" y="1351128"/>
            <a:ext cx="11204811"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Cambria" panose="02040503050406030204" pitchFamily="18" charset="0"/>
                <a:ea typeface="Cambria" panose="02040503050406030204" pitchFamily="18" charset="0"/>
              </a:rPr>
              <a:t>The aim of the project is to create smart parking using </a:t>
            </a:r>
            <a:r>
              <a:rPr lang="en-US" sz="2800" dirty="0" err="1">
                <a:latin typeface="Cambria" panose="02040503050406030204" pitchFamily="18" charset="0"/>
                <a:ea typeface="Cambria" panose="02040503050406030204" pitchFamily="18" charset="0"/>
              </a:rPr>
              <a:t>Tinkercad</a:t>
            </a:r>
            <a:r>
              <a:rPr lang="en-US" sz="2800" dirty="0">
                <a:latin typeface="Cambria" panose="02040503050406030204" pitchFamily="18" charset="0"/>
                <a:ea typeface="Cambria" panose="02040503050406030204" pitchFamily="18" charset="0"/>
              </a:rPr>
              <a:t> circuits to detect available parking spaces for this we build this simulation using components such as Arduino UNO, Bread Board and Ultrasonic Wave Sensor. This simulation exactly shows virtual components to emulate the functionality of the above mentioned components by using  IOT devices.</a:t>
            </a:r>
            <a:endParaRPr lang="en-IN" sz="280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039B50A4-156A-D528-C7E3-9DAF696A2275}"/>
              </a:ext>
            </a:extLst>
          </p:cNvPr>
          <p:cNvSpPr txBox="1"/>
          <p:nvPr/>
        </p:nvSpPr>
        <p:spPr>
          <a:xfrm>
            <a:off x="532264" y="4028784"/>
            <a:ext cx="8188656" cy="707886"/>
          </a:xfrm>
          <a:prstGeom prst="rect">
            <a:avLst/>
          </a:prstGeom>
          <a:noFill/>
        </p:spPr>
        <p:txBody>
          <a:bodyPr wrap="square" rtlCol="0">
            <a:spAutoFit/>
          </a:bodyPr>
          <a:lstStyle/>
          <a:p>
            <a:r>
              <a:rPr lang="en-US" sz="4000" dirty="0">
                <a:latin typeface="+mj-lt"/>
              </a:rPr>
              <a:t>CONCLUSION</a:t>
            </a:r>
            <a:endParaRPr lang="en-IN" sz="4000" dirty="0">
              <a:latin typeface="+mj-lt"/>
            </a:endParaRPr>
          </a:p>
        </p:txBody>
      </p:sp>
      <p:sp>
        <p:nvSpPr>
          <p:cNvPr id="6" name="TextBox 5">
            <a:extLst>
              <a:ext uri="{FF2B5EF4-FFF2-40B4-BE49-F238E27FC236}">
                <a16:creationId xmlns:a16="http://schemas.microsoft.com/office/drawing/2014/main" id="{A67D3744-1D6D-96CB-D3CB-63375DEDC9AA}"/>
              </a:ext>
            </a:extLst>
          </p:cNvPr>
          <p:cNvSpPr txBox="1"/>
          <p:nvPr/>
        </p:nvSpPr>
        <p:spPr>
          <a:xfrm>
            <a:off x="409433" y="4736670"/>
            <a:ext cx="11327641"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Cambria" panose="02040503050406030204" pitchFamily="18" charset="0"/>
                <a:ea typeface="Cambria" panose="02040503050406030204" pitchFamily="18" charset="0"/>
              </a:rPr>
              <a:t>By using the above simulation of circuit and code we can build the smart parking system using IR sensor in real world events.</a:t>
            </a:r>
            <a:endParaRPr lang="en-IN"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33975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3436443-8A53-3E94-10DD-F66ECBDA67C5}"/>
              </a:ext>
            </a:extLst>
          </p:cNvPr>
          <p:cNvSpPr txBox="1"/>
          <p:nvPr/>
        </p:nvSpPr>
        <p:spPr>
          <a:xfrm>
            <a:off x="838199" y="1093788"/>
            <a:ext cx="10506455" cy="2967208"/>
          </a:xfrm>
          <a:prstGeom prst="rect">
            <a:avLst/>
          </a:prstGeom>
        </p:spPr>
        <p:style>
          <a:lnRef idx="0">
            <a:scrgbClr r="0" g="0" b="0"/>
          </a:lnRef>
          <a:fillRef idx="0">
            <a:scrgbClr r="0" g="0" b="0"/>
          </a:fillRef>
          <a:effectRef idx="0">
            <a:scrgbClr r="0" g="0" b="0"/>
          </a:effectRef>
          <a:fontRef idx="minor">
            <a:schemeClr val="accent5"/>
          </a:fontRef>
        </p:style>
        <p:txBody>
          <a:bodyPr vert="horz" lIns="91440" tIns="45720" rIns="91440" bIns="45720" rtlCol="0" anchor="b">
            <a:normAutofit/>
          </a:bodyPr>
          <a:lstStyle/>
          <a:p>
            <a:pPr>
              <a:lnSpc>
                <a:spcPct val="90000"/>
              </a:lnSpc>
              <a:spcBef>
                <a:spcPct val="0"/>
              </a:spcBef>
              <a:spcAft>
                <a:spcPts val="600"/>
              </a:spcAft>
            </a:pPr>
            <a:r>
              <a:rPr lang="en-US" sz="8000" kern="1200">
                <a:ln w="0"/>
                <a:solidFill>
                  <a:schemeClr val="tx1"/>
                </a:solidFill>
                <a:effectLst>
                  <a:reflection blurRad="6350" stA="53000" endA="300" endPos="35500" dir="5400000" sy="-90000" algn="bl" rotWithShape="0"/>
                </a:effectLst>
                <a:latin typeface="+mj-lt"/>
                <a:ea typeface="+mj-ea"/>
                <a:cs typeface="+mj-cs"/>
              </a:rPr>
              <a:t>Thank You</a:t>
            </a:r>
            <a:endParaRPr lang="en-US" sz="8000" kern="1200" dirty="0">
              <a:ln w="0"/>
              <a:solidFill>
                <a:schemeClr val="tx1"/>
              </a:solidFill>
              <a:effectLst>
                <a:reflection blurRad="6350" stA="53000" endA="300" endPos="35500" dir="5400000" sy="-90000" algn="bl" rotWithShape="0"/>
              </a:effectLst>
              <a:latin typeface="+mj-lt"/>
              <a:ea typeface="+mj-ea"/>
              <a:cs typeface="+mj-cs"/>
            </a:endParaRPr>
          </a:p>
        </p:txBody>
      </p:sp>
      <p:sp>
        <p:nvSpPr>
          <p:cNvPr id="71" name="Rectangle 70">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2" name="Rectangle 7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3894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FA86C-4E62-D01A-22EA-A8EDD9E772B7}"/>
              </a:ext>
            </a:extLst>
          </p:cNvPr>
          <p:cNvSpPr>
            <a:spLocks noGrp="1"/>
          </p:cNvSpPr>
          <p:nvPr>
            <p:ph type="title"/>
          </p:nvPr>
        </p:nvSpPr>
        <p:spPr>
          <a:xfrm>
            <a:off x="838200" y="365126"/>
            <a:ext cx="10515600" cy="740344"/>
          </a:xfrm>
        </p:spPr>
        <p:txBody>
          <a:bodyPr/>
          <a:lstStyle/>
          <a:p>
            <a:r>
              <a:rPr lang="en-US"/>
              <a:t>INTRODUCTION</a:t>
            </a:r>
            <a:endParaRPr lang="en-IN" dirty="0"/>
          </a:p>
        </p:txBody>
      </p:sp>
      <p:sp>
        <p:nvSpPr>
          <p:cNvPr id="3" name="Content Placeholder 2">
            <a:extLst>
              <a:ext uri="{FF2B5EF4-FFF2-40B4-BE49-F238E27FC236}">
                <a16:creationId xmlns:a16="http://schemas.microsoft.com/office/drawing/2014/main" id="{2DF68C4B-5E09-D43C-6AFF-3223B47D268A}"/>
              </a:ext>
            </a:extLst>
          </p:cNvPr>
          <p:cNvSpPr>
            <a:spLocks noGrp="1"/>
          </p:cNvSpPr>
          <p:nvPr>
            <p:ph idx="1"/>
          </p:nvPr>
        </p:nvSpPr>
        <p:spPr>
          <a:xfrm>
            <a:off x="838200" y="1214651"/>
            <a:ext cx="10515600" cy="4962312"/>
          </a:xfrm>
        </p:spPr>
        <p:txBody>
          <a:bodyPr>
            <a:normAutofit lnSpcReduction="10000"/>
          </a:bodyPr>
          <a:lstStyle/>
          <a:p>
            <a:pPr marL="342900" marR="82550" lvl="0" indent="-342900" algn="just">
              <a:lnSpc>
                <a:spcPct val="106000"/>
              </a:lnSpc>
              <a:spcBef>
                <a:spcPts val="305"/>
              </a:spcBef>
              <a:spcAft>
                <a:spcPts val="0"/>
              </a:spcAft>
              <a:buFont typeface="Symbol" panose="05050102010706020507" pitchFamily="18" charset="2"/>
              <a:buChar char=""/>
            </a:pPr>
            <a:r>
              <a:rPr lang="en-US" sz="2800">
                <a:effectLst/>
                <a:latin typeface="Cambria" panose="02040503050406030204" pitchFamily="18" charset="0"/>
                <a:ea typeface="Cambria" panose="02040503050406030204" pitchFamily="18" charset="0"/>
                <a:cs typeface="Cambria" panose="02040503050406030204" pitchFamily="18" charset="0"/>
              </a:rPr>
              <a:t>The introduction of automated, digitized, and smart factors into parking systems can</a:t>
            </a:r>
            <a:r>
              <a:rPr lang="en-US" sz="2800" spc="5">
                <a:effectLst/>
                <a:latin typeface="Cambria" panose="02040503050406030204" pitchFamily="18" charset="0"/>
                <a:ea typeface="Cambria" panose="02040503050406030204" pitchFamily="18" charset="0"/>
                <a:cs typeface="Cambria" panose="02040503050406030204" pitchFamily="18" charset="0"/>
              </a:rPr>
              <a:t> </a:t>
            </a:r>
            <a:r>
              <a:rPr lang="en-US" sz="2800">
                <a:effectLst/>
                <a:latin typeface="Cambria" panose="02040503050406030204" pitchFamily="18" charset="0"/>
                <a:ea typeface="Cambria" panose="02040503050406030204" pitchFamily="18" charset="0"/>
                <a:cs typeface="Cambria" panose="02040503050406030204" pitchFamily="18" charset="0"/>
              </a:rPr>
              <a:t>improve labor costs, user efficiency, and management. Among these improvements, smart</a:t>
            </a:r>
            <a:r>
              <a:rPr lang="en-US" sz="2800" spc="5">
                <a:effectLst/>
                <a:latin typeface="Cambria" panose="02040503050406030204" pitchFamily="18" charset="0"/>
                <a:ea typeface="Cambria" panose="02040503050406030204" pitchFamily="18" charset="0"/>
                <a:cs typeface="Cambria" panose="02040503050406030204" pitchFamily="18" charset="0"/>
              </a:rPr>
              <a:t> </a:t>
            </a:r>
            <a:r>
              <a:rPr lang="en-US" sz="2800">
                <a:effectLst/>
                <a:latin typeface="Cambria" panose="02040503050406030204" pitchFamily="18" charset="0"/>
                <a:ea typeface="Cambria" panose="02040503050406030204" pitchFamily="18" charset="0"/>
                <a:cs typeface="Cambria" panose="02040503050406030204" pitchFamily="18" charset="0"/>
              </a:rPr>
              <a:t>factors are the most anticipated innovation. </a:t>
            </a:r>
            <a:endParaRPr lang="en-IN" sz="2000">
              <a:effectLst/>
              <a:latin typeface="Cambria" panose="02040503050406030204" pitchFamily="18" charset="0"/>
              <a:ea typeface="Cambria" panose="02040503050406030204" pitchFamily="18" charset="0"/>
              <a:cs typeface="Cambria" panose="02040503050406030204" pitchFamily="18" charset="0"/>
            </a:endParaRPr>
          </a:p>
          <a:p>
            <a:pPr marL="342900" marR="82550" lvl="0" indent="-342900" algn="just">
              <a:lnSpc>
                <a:spcPct val="106000"/>
              </a:lnSpc>
              <a:spcBef>
                <a:spcPts val="305"/>
              </a:spcBef>
              <a:spcAft>
                <a:spcPts val="0"/>
              </a:spcAft>
              <a:buFont typeface="Symbol" panose="05050102010706020507" pitchFamily="18" charset="2"/>
              <a:buChar char=""/>
            </a:pPr>
            <a:r>
              <a:rPr lang="en-US" sz="2800">
                <a:effectLst/>
                <a:latin typeface="Cambria" panose="02040503050406030204" pitchFamily="18" charset="0"/>
                <a:ea typeface="Cambria" panose="02040503050406030204" pitchFamily="18" charset="0"/>
                <a:cs typeface="Cambria" panose="02040503050406030204" pitchFamily="18" charset="0"/>
              </a:rPr>
              <a:t>Equipped with network sensing and camera</a:t>
            </a:r>
            <a:r>
              <a:rPr lang="en-US" sz="2800" spc="5">
                <a:effectLst/>
                <a:latin typeface="Cambria" panose="02040503050406030204" pitchFamily="18" charset="0"/>
                <a:ea typeface="Cambria" panose="02040503050406030204" pitchFamily="18" charset="0"/>
                <a:cs typeface="Cambria" panose="02040503050406030204" pitchFamily="18" charset="0"/>
              </a:rPr>
              <a:t> </a:t>
            </a:r>
            <a:r>
              <a:rPr lang="en-US" sz="2800">
                <a:effectLst/>
                <a:latin typeface="Cambria" panose="02040503050406030204" pitchFamily="18" charset="0"/>
                <a:ea typeface="Cambria" panose="02040503050406030204" pitchFamily="18" charset="0"/>
                <a:cs typeface="Cambria" panose="02040503050406030204" pitchFamily="18" charset="0"/>
              </a:rPr>
              <a:t>monitoring in the parking space, a smart parking management system (or so-called smart</a:t>
            </a:r>
            <a:r>
              <a:rPr lang="en-US" sz="2800" spc="5">
                <a:effectLst/>
                <a:latin typeface="Cambria" panose="02040503050406030204" pitchFamily="18" charset="0"/>
                <a:ea typeface="Cambria" panose="02040503050406030204" pitchFamily="18" charset="0"/>
                <a:cs typeface="Cambria" panose="02040503050406030204" pitchFamily="18" charset="0"/>
              </a:rPr>
              <a:t> </a:t>
            </a:r>
            <a:r>
              <a:rPr lang="en-US" sz="2800">
                <a:effectLst/>
                <a:latin typeface="Cambria" panose="02040503050406030204" pitchFamily="18" charset="0"/>
                <a:ea typeface="Cambria" panose="02040503050406030204" pitchFamily="18" charset="0"/>
                <a:cs typeface="Cambria" panose="02040503050406030204" pitchFamily="18" charset="0"/>
              </a:rPr>
              <a:t>parking system) can transmit the on-site conditions instantly to the central control in order</a:t>
            </a:r>
            <a:r>
              <a:rPr lang="en-US" sz="2800" spc="5">
                <a:effectLst/>
                <a:latin typeface="Cambria" panose="02040503050406030204" pitchFamily="18" charset="0"/>
                <a:ea typeface="Cambria" panose="02040503050406030204" pitchFamily="18" charset="0"/>
                <a:cs typeface="Cambria" panose="02040503050406030204" pitchFamily="18" charset="0"/>
              </a:rPr>
              <a:t> </a:t>
            </a:r>
            <a:r>
              <a:rPr lang="en-US" sz="2800">
                <a:effectLst/>
                <a:latin typeface="Cambria" panose="02040503050406030204" pitchFamily="18" charset="0"/>
                <a:ea typeface="Cambria" panose="02040503050406030204" pitchFamily="18" charset="0"/>
                <a:cs typeface="Cambria" panose="02040503050406030204" pitchFamily="18" charset="0"/>
              </a:rPr>
              <a:t>to</a:t>
            </a:r>
            <a:r>
              <a:rPr lang="en-US" sz="2800" spc="5">
                <a:effectLst/>
                <a:latin typeface="Cambria" panose="02040503050406030204" pitchFamily="18" charset="0"/>
                <a:ea typeface="Cambria" panose="02040503050406030204" pitchFamily="18" charset="0"/>
                <a:cs typeface="Cambria" panose="02040503050406030204" pitchFamily="18" charset="0"/>
              </a:rPr>
              <a:t> </a:t>
            </a:r>
            <a:r>
              <a:rPr lang="en-US" sz="2800">
                <a:effectLst/>
                <a:latin typeface="Cambria" panose="02040503050406030204" pitchFamily="18" charset="0"/>
                <a:ea typeface="Cambria" panose="02040503050406030204" pitchFamily="18" charset="0"/>
                <a:cs typeface="Cambria" panose="02040503050406030204" pitchFamily="18" charset="0"/>
              </a:rPr>
              <a:t>sense</a:t>
            </a:r>
            <a:r>
              <a:rPr lang="en-US" sz="2800" spc="5">
                <a:effectLst/>
                <a:latin typeface="Cambria" panose="02040503050406030204" pitchFamily="18" charset="0"/>
                <a:ea typeface="Cambria" panose="02040503050406030204" pitchFamily="18" charset="0"/>
                <a:cs typeface="Cambria" panose="02040503050406030204" pitchFamily="18" charset="0"/>
              </a:rPr>
              <a:t> </a:t>
            </a:r>
            <a:r>
              <a:rPr lang="en-US" sz="2800">
                <a:effectLst/>
                <a:latin typeface="Cambria" panose="02040503050406030204" pitchFamily="18" charset="0"/>
                <a:ea typeface="Cambria" panose="02040503050406030204" pitchFamily="18" charset="0"/>
                <a:cs typeface="Cambria" panose="02040503050406030204" pitchFamily="18" charset="0"/>
              </a:rPr>
              <a:t>various</a:t>
            </a:r>
            <a:r>
              <a:rPr lang="en-US" sz="2800" spc="5">
                <a:effectLst/>
                <a:latin typeface="Cambria" panose="02040503050406030204" pitchFamily="18" charset="0"/>
                <a:ea typeface="Cambria" panose="02040503050406030204" pitchFamily="18" charset="0"/>
                <a:cs typeface="Cambria" panose="02040503050406030204" pitchFamily="18" charset="0"/>
              </a:rPr>
              <a:t> </a:t>
            </a:r>
            <a:r>
              <a:rPr lang="en-US" sz="2800">
                <a:effectLst/>
                <a:latin typeface="Cambria" panose="02040503050406030204" pitchFamily="18" charset="0"/>
                <a:ea typeface="Cambria" panose="02040503050406030204" pitchFamily="18" charset="0"/>
                <a:cs typeface="Cambria" panose="02040503050406030204" pitchFamily="18" charset="0"/>
              </a:rPr>
              <a:t>abnormalities,</a:t>
            </a:r>
            <a:r>
              <a:rPr lang="en-US" sz="2800" spc="220">
                <a:effectLst/>
                <a:latin typeface="Cambria" panose="02040503050406030204" pitchFamily="18" charset="0"/>
                <a:ea typeface="Cambria" panose="02040503050406030204" pitchFamily="18" charset="0"/>
                <a:cs typeface="Cambria" panose="02040503050406030204" pitchFamily="18" charset="0"/>
              </a:rPr>
              <a:t> </a:t>
            </a:r>
            <a:r>
              <a:rPr lang="en-US" sz="2800">
                <a:effectLst/>
                <a:latin typeface="Cambria" panose="02040503050406030204" pitchFamily="18" charset="0"/>
                <a:ea typeface="Cambria" panose="02040503050406030204" pitchFamily="18" charset="0"/>
                <a:cs typeface="Cambria" panose="02040503050406030204" pitchFamily="18" charset="0"/>
              </a:rPr>
              <a:t>alleviate</a:t>
            </a:r>
            <a:r>
              <a:rPr lang="en-US" sz="2800" spc="220">
                <a:effectLst/>
                <a:latin typeface="Cambria" panose="02040503050406030204" pitchFamily="18" charset="0"/>
                <a:ea typeface="Cambria" panose="02040503050406030204" pitchFamily="18" charset="0"/>
                <a:cs typeface="Cambria" panose="02040503050406030204" pitchFamily="18" charset="0"/>
              </a:rPr>
              <a:t> </a:t>
            </a:r>
            <a:r>
              <a:rPr lang="en-US" sz="2800">
                <a:effectLst/>
                <a:latin typeface="Cambria" panose="02040503050406030204" pitchFamily="18" charset="0"/>
                <a:ea typeface="Cambria" panose="02040503050406030204" pitchFamily="18" charset="0"/>
                <a:cs typeface="Cambria" panose="02040503050406030204" pitchFamily="18" charset="0"/>
              </a:rPr>
              <a:t>real-time</a:t>
            </a:r>
            <a:r>
              <a:rPr lang="en-US" sz="2800" spc="220">
                <a:effectLst/>
                <a:latin typeface="Cambria" panose="02040503050406030204" pitchFamily="18" charset="0"/>
                <a:ea typeface="Cambria" panose="02040503050406030204" pitchFamily="18" charset="0"/>
                <a:cs typeface="Cambria" panose="02040503050406030204" pitchFamily="18" charset="0"/>
              </a:rPr>
              <a:t> </a:t>
            </a:r>
            <a:r>
              <a:rPr lang="en-US" sz="2800">
                <a:effectLst/>
                <a:latin typeface="Cambria" panose="02040503050406030204" pitchFamily="18" charset="0"/>
                <a:ea typeface="Cambria" panose="02040503050406030204" pitchFamily="18" charset="0"/>
                <a:cs typeface="Cambria" panose="02040503050406030204" pitchFamily="18" charset="0"/>
              </a:rPr>
              <a:t>problems,</a:t>
            </a:r>
            <a:r>
              <a:rPr lang="en-US" sz="2800" spc="220">
                <a:effectLst/>
                <a:latin typeface="Cambria" panose="02040503050406030204" pitchFamily="18" charset="0"/>
                <a:ea typeface="Cambria" panose="02040503050406030204" pitchFamily="18" charset="0"/>
                <a:cs typeface="Cambria" panose="02040503050406030204" pitchFamily="18" charset="0"/>
              </a:rPr>
              <a:t> </a:t>
            </a:r>
            <a:r>
              <a:rPr lang="en-US" sz="2800">
                <a:effectLst/>
                <a:latin typeface="Cambria" panose="02040503050406030204" pitchFamily="18" charset="0"/>
                <a:ea typeface="Cambria" panose="02040503050406030204" pitchFamily="18" charset="0"/>
                <a:cs typeface="Cambria" panose="02040503050406030204" pitchFamily="18" charset="0"/>
              </a:rPr>
              <a:t>and</a:t>
            </a:r>
            <a:r>
              <a:rPr lang="en-US" sz="2800" spc="220">
                <a:effectLst/>
                <a:latin typeface="Cambria" panose="02040503050406030204" pitchFamily="18" charset="0"/>
                <a:ea typeface="Cambria" panose="02040503050406030204" pitchFamily="18" charset="0"/>
                <a:cs typeface="Cambria" panose="02040503050406030204" pitchFamily="18" charset="0"/>
              </a:rPr>
              <a:t> </a:t>
            </a:r>
            <a:r>
              <a:rPr lang="en-US" sz="2800">
                <a:effectLst/>
                <a:latin typeface="Cambria" panose="02040503050406030204" pitchFamily="18" charset="0"/>
                <a:ea typeface="Cambria" panose="02040503050406030204" pitchFamily="18" charset="0"/>
                <a:cs typeface="Cambria" panose="02040503050406030204" pitchFamily="18" charset="0"/>
              </a:rPr>
              <a:t>guide</a:t>
            </a:r>
            <a:r>
              <a:rPr lang="en-US" sz="2800" spc="220">
                <a:effectLst/>
                <a:latin typeface="Cambria" panose="02040503050406030204" pitchFamily="18" charset="0"/>
                <a:ea typeface="Cambria" panose="02040503050406030204" pitchFamily="18" charset="0"/>
                <a:cs typeface="Cambria" panose="02040503050406030204" pitchFamily="18" charset="0"/>
              </a:rPr>
              <a:t> </a:t>
            </a:r>
            <a:r>
              <a:rPr lang="en-US" sz="2800">
                <a:effectLst/>
                <a:latin typeface="Cambria" panose="02040503050406030204" pitchFamily="18" charset="0"/>
                <a:ea typeface="Cambria" panose="02040503050406030204" pitchFamily="18" charset="0"/>
                <a:cs typeface="Cambria" panose="02040503050406030204" pitchFamily="18" charset="0"/>
              </a:rPr>
              <a:t>vehicles,</a:t>
            </a:r>
            <a:r>
              <a:rPr lang="en-US" sz="2800" spc="220">
                <a:effectLst/>
                <a:latin typeface="Cambria" panose="02040503050406030204" pitchFamily="18" charset="0"/>
                <a:ea typeface="Cambria" panose="02040503050406030204" pitchFamily="18" charset="0"/>
                <a:cs typeface="Cambria" panose="02040503050406030204" pitchFamily="18" charset="0"/>
              </a:rPr>
              <a:t> </a:t>
            </a:r>
            <a:r>
              <a:rPr lang="en-US" sz="2800">
                <a:effectLst/>
                <a:latin typeface="Cambria" panose="02040503050406030204" pitchFamily="18" charset="0"/>
                <a:ea typeface="Cambria" panose="02040503050406030204" pitchFamily="18" charset="0"/>
                <a:cs typeface="Cambria" panose="02040503050406030204" pitchFamily="18" charset="0"/>
              </a:rPr>
              <a:t>based</a:t>
            </a:r>
            <a:r>
              <a:rPr lang="en-US" sz="2800" spc="5">
                <a:effectLst/>
                <a:latin typeface="Cambria" panose="02040503050406030204" pitchFamily="18" charset="0"/>
                <a:ea typeface="Cambria" panose="02040503050406030204" pitchFamily="18" charset="0"/>
                <a:cs typeface="Cambria" panose="02040503050406030204" pitchFamily="18" charset="0"/>
              </a:rPr>
              <a:t> </a:t>
            </a:r>
            <a:r>
              <a:rPr lang="en-US" sz="2800">
                <a:effectLst/>
                <a:latin typeface="Cambria" panose="02040503050406030204" pitchFamily="18" charset="0"/>
                <a:ea typeface="Cambria" panose="02040503050406030204" pitchFamily="18" charset="0"/>
                <a:cs typeface="Cambria" panose="02040503050406030204" pitchFamily="18" charset="0"/>
              </a:rPr>
              <a:t>on management viewpoints, to assist in the control of parking access.</a:t>
            </a:r>
            <a:endParaRPr lang="en-IN" sz="2000">
              <a:effectLst/>
              <a:latin typeface="Cambria" panose="02040503050406030204" pitchFamily="18" charset="0"/>
              <a:ea typeface="Cambria" panose="02040503050406030204" pitchFamily="18" charset="0"/>
              <a:cs typeface="Cambria" panose="02040503050406030204" pitchFamily="18" charset="0"/>
            </a:endParaRPr>
          </a:p>
          <a:p>
            <a:endParaRPr lang="en-IN" dirty="0"/>
          </a:p>
        </p:txBody>
      </p:sp>
    </p:spTree>
    <p:extLst>
      <p:ext uri="{BB962C8B-B14F-4D97-AF65-F5344CB8AC3E}">
        <p14:creationId xmlns:p14="http://schemas.microsoft.com/office/powerpoint/2010/main" val="2220203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C617-F63A-257A-134E-0A5427A01B71}"/>
              </a:ext>
            </a:extLst>
          </p:cNvPr>
          <p:cNvSpPr>
            <a:spLocks noGrp="1"/>
          </p:cNvSpPr>
          <p:nvPr>
            <p:ph type="title"/>
          </p:nvPr>
        </p:nvSpPr>
        <p:spPr>
          <a:xfrm>
            <a:off x="838200" y="119319"/>
            <a:ext cx="10515600" cy="1325563"/>
          </a:xfrm>
        </p:spPr>
        <p:txBody>
          <a:bodyPr/>
          <a:lstStyle/>
          <a:p>
            <a:r>
              <a:rPr lang="en-IN" dirty="0"/>
              <a:t>Project Objectives</a:t>
            </a:r>
          </a:p>
        </p:txBody>
      </p:sp>
      <p:sp>
        <p:nvSpPr>
          <p:cNvPr id="3" name="Content Placeholder 2">
            <a:extLst>
              <a:ext uri="{FF2B5EF4-FFF2-40B4-BE49-F238E27FC236}">
                <a16:creationId xmlns:a16="http://schemas.microsoft.com/office/drawing/2014/main" id="{554AE347-519B-F91F-F9C2-0F15273D86FB}"/>
              </a:ext>
            </a:extLst>
          </p:cNvPr>
          <p:cNvSpPr>
            <a:spLocks noGrp="1"/>
          </p:cNvSpPr>
          <p:nvPr>
            <p:ph idx="1"/>
          </p:nvPr>
        </p:nvSpPr>
        <p:spPr>
          <a:xfrm>
            <a:off x="838200" y="1444882"/>
            <a:ext cx="10515600" cy="4351338"/>
          </a:xfrm>
        </p:spPr>
        <p:txBody>
          <a:bodyPr>
            <a:noAutofit/>
          </a:bodyPr>
          <a:lstStyle/>
          <a:p>
            <a:r>
              <a:rPr lang="en-US" sz="1800" dirty="0"/>
              <a:t>Optimize Parking Space Utilization: The primary goal of smart parking is to maximize the use of available parking spaces. This involves reducing congestion and minimizing the time and fuel wasted by drivers searching for parking spots.</a:t>
            </a:r>
          </a:p>
          <a:p>
            <a:r>
              <a:rPr lang="en-US" sz="1800" dirty="0"/>
              <a:t>Reduce Traffic Congestion: By guiding drivers to available parking spaces and reducing the time spent circling for a spot, smart parking systems aim to alleviate traffic congestion in urban areas. This can lead to reduced emissions and improved air quality.</a:t>
            </a:r>
          </a:p>
          <a:p>
            <a:r>
              <a:rPr lang="en-US" sz="1800" dirty="0"/>
              <a:t>Enhance User Convenience: Smart parking systems should make it easier for drivers to find, reserve, and pay for parking. Mobile apps, online booking, and real-time availability updates contribute to a more convenient and user-friendly experience.</a:t>
            </a:r>
          </a:p>
          <a:p>
            <a:r>
              <a:rPr lang="en-US" sz="1800" dirty="0"/>
              <a:t>Improve Revenue Generation: Many smart parking initiatives are designed to increase revenue for municipalities or private operators. This can be achieved through dynamic pricing, efficient enforcement, and improved space turnover.</a:t>
            </a:r>
          </a:p>
          <a:p>
            <a:r>
              <a:rPr lang="en-US" sz="1800" dirty="0"/>
              <a:t>Enhance Safety and Security: Smart parking solutions can incorporate security features like surveillance cameras and emergency call buttons to enhance the safety of parking facilities. </a:t>
            </a:r>
          </a:p>
          <a:p>
            <a:r>
              <a:rPr lang="en-US" sz="1800" dirty="0"/>
              <a:t>Reduce Environmental Impact: Reducing the time vehicles spend idling and circling for parking spots can contribute to lower fuel consumption and emissions, thus helping to combat air pollution and climate change.</a:t>
            </a:r>
            <a:endParaRPr lang="en-IN" sz="1800" dirty="0"/>
          </a:p>
        </p:txBody>
      </p:sp>
    </p:spTree>
    <p:extLst>
      <p:ext uri="{BB962C8B-B14F-4D97-AF65-F5344CB8AC3E}">
        <p14:creationId xmlns:p14="http://schemas.microsoft.com/office/powerpoint/2010/main" val="51475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44EDBD-3BFE-4BFD-F167-46E03760D2BA}"/>
              </a:ext>
            </a:extLst>
          </p:cNvPr>
          <p:cNvSpPr txBox="1"/>
          <p:nvPr/>
        </p:nvSpPr>
        <p:spPr>
          <a:xfrm>
            <a:off x="488310" y="1586250"/>
            <a:ext cx="10522424" cy="584775"/>
          </a:xfrm>
          <a:prstGeom prst="rect">
            <a:avLst/>
          </a:prstGeom>
          <a:noFill/>
        </p:spPr>
        <p:txBody>
          <a:bodyPr wrap="square" rtlCol="0">
            <a:spAutoFit/>
          </a:bodyPr>
          <a:lstStyle/>
          <a:p>
            <a:r>
              <a:rPr lang="en-US" sz="3200" dirty="0">
                <a:latin typeface="+mj-lt"/>
              </a:rPr>
              <a:t>TINKERCAD</a:t>
            </a:r>
            <a:endParaRPr lang="en-IN" sz="3200" dirty="0">
              <a:latin typeface="+mj-lt"/>
            </a:endParaRPr>
          </a:p>
        </p:txBody>
      </p:sp>
      <p:sp>
        <p:nvSpPr>
          <p:cNvPr id="5" name="TextBox 4">
            <a:extLst>
              <a:ext uri="{FF2B5EF4-FFF2-40B4-BE49-F238E27FC236}">
                <a16:creationId xmlns:a16="http://schemas.microsoft.com/office/drawing/2014/main" id="{3E43DB4D-16F7-D185-5695-E28C8E076A34}"/>
              </a:ext>
            </a:extLst>
          </p:cNvPr>
          <p:cNvSpPr txBox="1"/>
          <p:nvPr/>
        </p:nvSpPr>
        <p:spPr>
          <a:xfrm>
            <a:off x="780711" y="2259861"/>
            <a:ext cx="10331355" cy="1015663"/>
          </a:xfrm>
          <a:prstGeom prst="rect">
            <a:avLst/>
          </a:prstGeom>
          <a:noFill/>
        </p:spPr>
        <p:txBody>
          <a:bodyPr wrap="square" rtlCol="0">
            <a:spAutoFit/>
          </a:bodyPr>
          <a:lstStyle/>
          <a:p>
            <a:r>
              <a:rPr lang="en-US" sz="2000" dirty="0" err="1">
                <a:latin typeface="Cambria" panose="02040503050406030204" pitchFamily="18" charset="0"/>
                <a:ea typeface="Cambria" panose="02040503050406030204" pitchFamily="18" charset="0"/>
              </a:rPr>
              <a:t>Tinkercad</a:t>
            </a:r>
            <a:r>
              <a:rPr lang="en-US" sz="2000" dirty="0">
                <a:latin typeface="Cambria" panose="02040503050406030204" pitchFamily="18" charset="0"/>
                <a:ea typeface="Cambria" panose="02040503050406030204" pitchFamily="18" charset="0"/>
              </a:rPr>
              <a:t> Circuits is a free online service for creating basic 3D shapes and developing digital prototypes of electronic </a:t>
            </a:r>
            <a:r>
              <a:rPr lang="en-US" sz="2000" dirty="0" err="1">
                <a:latin typeface="Cambria" panose="02040503050406030204" pitchFamily="18" charset="0"/>
                <a:ea typeface="Cambria" panose="02040503050406030204" pitchFamily="18" charset="0"/>
              </a:rPr>
              <a:t>components.These</a:t>
            </a:r>
            <a:r>
              <a:rPr lang="en-US" sz="2000" dirty="0">
                <a:latin typeface="Cambria" panose="02040503050406030204" pitchFamily="18" charset="0"/>
                <a:ea typeface="Cambria" panose="02040503050406030204" pitchFamily="18" charset="0"/>
              </a:rPr>
              <a:t> prototypes can include basic circuits with LED lights, buzzers, switches, and even light sensors.</a:t>
            </a:r>
          </a:p>
        </p:txBody>
      </p:sp>
      <p:sp>
        <p:nvSpPr>
          <p:cNvPr id="7" name="TextBox 6">
            <a:extLst>
              <a:ext uri="{FF2B5EF4-FFF2-40B4-BE49-F238E27FC236}">
                <a16:creationId xmlns:a16="http://schemas.microsoft.com/office/drawing/2014/main" id="{820D14B0-6398-66E5-498A-7CD9CA965CCD}"/>
              </a:ext>
            </a:extLst>
          </p:cNvPr>
          <p:cNvSpPr txBox="1"/>
          <p:nvPr/>
        </p:nvSpPr>
        <p:spPr>
          <a:xfrm>
            <a:off x="564359" y="3453195"/>
            <a:ext cx="7956645" cy="584775"/>
          </a:xfrm>
          <a:prstGeom prst="rect">
            <a:avLst/>
          </a:prstGeom>
          <a:noFill/>
        </p:spPr>
        <p:txBody>
          <a:bodyPr wrap="square" rtlCol="0">
            <a:spAutoFit/>
          </a:bodyPr>
          <a:lstStyle/>
          <a:p>
            <a:r>
              <a:rPr lang="en-US" sz="3200" dirty="0">
                <a:latin typeface="+mj-lt"/>
              </a:rPr>
              <a:t>COMPONENTS REQUIRED</a:t>
            </a:r>
            <a:endParaRPr lang="en-IN" sz="3200" dirty="0">
              <a:latin typeface="+mj-lt"/>
            </a:endParaRPr>
          </a:p>
        </p:txBody>
      </p:sp>
      <p:sp>
        <p:nvSpPr>
          <p:cNvPr id="8" name="TextBox 7">
            <a:extLst>
              <a:ext uri="{FF2B5EF4-FFF2-40B4-BE49-F238E27FC236}">
                <a16:creationId xmlns:a16="http://schemas.microsoft.com/office/drawing/2014/main" id="{C2271BEB-9A0A-928A-F8A0-481D2B81062F}"/>
              </a:ext>
            </a:extLst>
          </p:cNvPr>
          <p:cNvSpPr txBox="1"/>
          <p:nvPr/>
        </p:nvSpPr>
        <p:spPr>
          <a:xfrm>
            <a:off x="878006" y="4215641"/>
            <a:ext cx="11313994" cy="1815882"/>
          </a:xfrm>
          <a:prstGeom prst="rect">
            <a:avLst/>
          </a:prstGeom>
          <a:noFill/>
        </p:spPr>
        <p:txBody>
          <a:bodyPr wrap="square" rtlCol="0">
            <a:spAutoFit/>
          </a:bodyPr>
          <a:lstStyle/>
          <a:p>
            <a:pPr marL="342900" indent="-342900">
              <a:buFont typeface="+mj-lt"/>
              <a:buAutoNum type="arabicPeriod"/>
            </a:pPr>
            <a:r>
              <a:rPr lang="en-US" sz="2800" dirty="0">
                <a:latin typeface="Cambria" panose="02040503050406030204" pitchFamily="18" charset="0"/>
                <a:ea typeface="Cambria" panose="02040503050406030204" pitchFamily="18" charset="0"/>
              </a:rPr>
              <a:t>Arduino UNO(microcontroller)</a:t>
            </a:r>
          </a:p>
          <a:p>
            <a:pPr marL="342900" indent="-342900">
              <a:buFont typeface="+mj-lt"/>
              <a:buAutoNum type="arabicPeriod"/>
            </a:pPr>
            <a:r>
              <a:rPr lang="en-IN" sz="2800" dirty="0">
                <a:latin typeface="Cambria" panose="02040503050406030204" pitchFamily="18" charset="0"/>
                <a:ea typeface="Cambria" panose="02040503050406030204" pitchFamily="18" charset="0"/>
              </a:rPr>
              <a:t>Ultrasonic Wave Sensor</a:t>
            </a:r>
          </a:p>
          <a:p>
            <a:pPr marL="342900" indent="-342900">
              <a:buFont typeface="+mj-lt"/>
              <a:buAutoNum type="arabicPeriod"/>
            </a:pPr>
            <a:r>
              <a:rPr lang="en-IN" sz="2800" dirty="0">
                <a:latin typeface="Cambria" panose="02040503050406030204" pitchFamily="18" charset="0"/>
                <a:ea typeface="Cambria" panose="02040503050406030204" pitchFamily="18" charset="0"/>
              </a:rPr>
              <a:t>Bread Board</a:t>
            </a:r>
          </a:p>
          <a:p>
            <a:pPr marL="342900" indent="-342900">
              <a:buFont typeface="+mj-lt"/>
              <a:buAutoNum type="arabicPeriod"/>
            </a:pPr>
            <a:endParaRPr lang="en-IN" sz="2800"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1B992F7C-3040-43CE-C1BA-02B93571ABCD}"/>
              </a:ext>
            </a:extLst>
          </p:cNvPr>
          <p:cNvSpPr txBox="1"/>
          <p:nvPr/>
        </p:nvSpPr>
        <p:spPr>
          <a:xfrm>
            <a:off x="564359" y="549478"/>
            <a:ext cx="4007463" cy="553998"/>
          </a:xfrm>
          <a:prstGeom prst="rect">
            <a:avLst/>
          </a:prstGeom>
          <a:noFill/>
        </p:spPr>
        <p:txBody>
          <a:bodyPr wrap="square" rtlCol="0">
            <a:spAutoFit/>
          </a:bodyPr>
          <a:lstStyle/>
          <a:p>
            <a:r>
              <a:rPr lang="en-US" sz="3000" b="1" dirty="0"/>
              <a:t>PLATFORM</a:t>
            </a:r>
            <a:endParaRPr lang="en-IN" sz="3000" b="1" dirty="0"/>
          </a:p>
        </p:txBody>
      </p:sp>
    </p:spTree>
    <p:extLst>
      <p:ext uri="{BB962C8B-B14F-4D97-AF65-F5344CB8AC3E}">
        <p14:creationId xmlns:p14="http://schemas.microsoft.com/office/powerpoint/2010/main" val="1216689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uter screen shot of a circuit board&#10;&#10;Description automatically generated">
            <a:extLst>
              <a:ext uri="{FF2B5EF4-FFF2-40B4-BE49-F238E27FC236}">
                <a16:creationId xmlns:a16="http://schemas.microsoft.com/office/drawing/2014/main" id="{88BA1D95-27AD-47D3-3B0A-9CB064BFAF3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873456"/>
            <a:ext cx="12192000" cy="5255455"/>
          </a:xfrm>
          <a:prstGeom prst="rect">
            <a:avLst/>
          </a:prstGeom>
        </p:spPr>
      </p:pic>
      <p:sp>
        <p:nvSpPr>
          <p:cNvPr id="4" name="TextBox 3">
            <a:extLst>
              <a:ext uri="{FF2B5EF4-FFF2-40B4-BE49-F238E27FC236}">
                <a16:creationId xmlns:a16="http://schemas.microsoft.com/office/drawing/2014/main" id="{D4766EFF-3CBF-A7A0-2294-7CC4D4645C24}"/>
              </a:ext>
            </a:extLst>
          </p:cNvPr>
          <p:cNvSpPr txBox="1"/>
          <p:nvPr/>
        </p:nvSpPr>
        <p:spPr>
          <a:xfrm>
            <a:off x="3766782" y="1460311"/>
            <a:ext cx="11600597" cy="707886"/>
          </a:xfrm>
          <a:prstGeom prst="rect">
            <a:avLst/>
          </a:prstGeom>
          <a:noFill/>
        </p:spPr>
        <p:txBody>
          <a:bodyPr wrap="square" rtlCol="0">
            <a:spAutoFit/>
          </a:bodyPr>
          <a:lstStyle/>
          <a:p>
            <a:pPr algn="ctr"/>
            <a:r>
              <a:rPr lang="en-US" sz="4000" dirty="0">
                <a:latin typeface="ADLaM Display" panose="020F0502020204030204" pitchFamily="2" charset="0"/>
                <a:ea typeface="ADLaM Display" panose="020F0502020204030204" pitchFamily="2" charset="0"/>
                <a:cs typeface="ADLaM Display" panose="020F0502020204030204" pitchFamily="2" charset="0"/>
              </a:rPr>
              <a:t>CIRCUIT DIAGRAM</a:t>
            </a:r>
            <a:endParaRPr lang="en-IN" sz="4000" dirty="0">
              <a:latin typeface="ADLaM Display" panose="020F0502020204030204" pitchFamily="2" charset="0"/>
              <a:ea typeface="ADLaM Display" panose="020F0502020204030204" pitchFamily="2" charset="0"/>
              <a:cs typeface="ADLaM Display" panose="020F0502020204030204" pitchFamily="2" charset="0"/>
            </a:endParaRPr>
          </a:p>
        </p:txBody>
      </p:sp>
    </p:spTree>
    <p:extLst>
      <p:ext uri="{BB962C8B-B14F-4D97-AF65-F5344CB8AC3E}">
        <p14:creationId xmlns:p14="http://schemas.microsoft.com/office/powerpoint/2010/main" val="1745720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EA1A7E-4892-60B5-11BD-87574A5EE12F}"/>
              </a:ext>
            </a:extLst>
          </p:cNvPr>
          <p:cNvSpPr txBox="1"/>
          <p:nvPr/>
        </p:nvSpPr>
        <p:spPr>
          <a:xfrm>
            <a:off x="172871" y="225415"/>
            <a:ext cx="11482317" cy="6632585"/>
          </a:xfrm>
          <a:prstGeom prst="rect">
            <a:avLst/>
          </a:prstGeom>
          <a:noFill/>
        </p:spPr>
        <p:txBody>
          <a:bodyPr wrap="square" rtlCol="0">
            <a:spAutoFit/>
          </a:bodyPr>
          <a:lstStyle/>
          <a:p>
            <a:r>
              <a:rPr lang="en-IN" sz="1700"/>
              <a:t>const int pingPin = 7;</a:t>
            </a:r>
          </a:p>
          <a:p>
            <a:r>
              <a:rPr lang="en-IN" sz="1700"/>
              <a:t>int redled = 11;</a:t>
            </a:r>
          </a:p>
          <a:p>
            <a:r>
              <a:rPr lang="en-IN" sz="1700"/>
              <a:t>int blueled = 10;</a:t>
            </a:r>
          </a:p>
          <a:p>
            <a:r>
              <a:rPr lang="en-IN" sz="1700"/>
              <a:t>int greenled = 9;</a:t>
            </a:r>
          </a:p>
          <a:p>
            <a:endParaRPr lang="en-IN" sz="1700"/>
          </a:p>
          <a:p>
            <a:r>
              <a:rPr lang="en-IN" sz="1700"/>
              <a:t>void setup() {</a:t>
            </a:r>
          </a:p>
          <a:p>
            <a:r>
              <a:rPr lang="en-IN" sz="1700"/>
              <a:t>  pinMode(redled,OUTPUT);</a:t>
            </a:r>
          </a:p>
          <a:p>
            <a:r>
              <a:rPr lang="en-IN" sz="1700"/>
              <a:t>  pinMode(blueled,OUTPUT);</a:t>
            </a:r>
          </a:p>
          <a:p>
            <a:r>
              <a:rPr lang="en-IN" sz="1700"/>
              <a:t>  pinMode(greenled,OUTPUT);</a:t>
            </a:r>
          </a:p>
          <a:p>
            <a:r>
              <a:rPr lang="en-IN" sz="1700"/>
              <a:t>  // initialize serial communication:</a:t>
            </a:r>
          </a:p>
          <a:p>
            <a:r>
              <a:rPr lang="en-IN" sz="1700"/>
              <a:t>  Serial.begin(9600);</a:t>
            </a:r>
          </a:p>
          <a:p>
            <a:r>
              <a:rPr lang="en-IN" sz="1700"/>
              <a:t>}</a:t>
            </a:r>
          </a:p>
          <a:p>
            <a:endParaRPr lang="en-IN" sz="1700"/>
          </a:p>
          <a:p>
            <a:r>
              <a:rPr lang="en-IN" sz="1700"/>
              <a:t>void loop() {</a:t>
            </a:r>
          </a:p>
          <a:p>
            <a:r>
              <a:rPr lang="en-IN" sz="1700"/>
              <a:t>  // establish variables for duration of the ping, and the distance result</a:t>
            </a:r>
          </a:p>
          <a:p>
            <a:r>
              <a:rPr lang="en-IN" sz="1700"/>
              <a:t>  // in inches and centimeters:</a:t>
            </a:r>
          </a:p>
          <a:p>
            <a:r>
              <a:rPr lang="en-IN" sz="1700"/>
              <a:t>  long duration, inches, cm;</a:t>
            </a:r>
          </a:p>
          <a:p>
            <a:endParaRPr lang="en-IN" sz="1700"/>
          </a:p>
          <a:p>
            <a:r>
              <a:rPr lang="en-IN" sz="1700"/>
              <a:t>  // The PING))) is triggered by a HIGH pulse of 2 or more microseconds.</a:t>
            </a:r>
          </a:p>
          <a:p>
            <a:r>
              <a:rPr lang="en-IN" sz="1700"/>
              <a:t>  // Give a short LOW pulse beforehand to ensure a clean HIGH pulse:</a:t>
            </a:r>
          </a:p>
          <a:p>
            <a:r>
              <a:rPr lang="en-IN" sz="1700"/>
              <a:t>  pinMode(pingPin, OUTPUT);</a:t>
            </a:r>
          </a:p>
          <a:p>
            <a:r>
              <a:rPr lang="en-IN" sz="1700"/>
              <a:t>  digitalWrite(pingPin, LOW);</a:t>
            </a:r>
          </a:p>
          <a:p>
            <a:r>
              <a:rPr lang="en-IN" sz="1700"/>
              <a:t>  delayMicroseconds(2);</a:t>
            </a:r>
          </a:p>
          <a:p>
            <a:r>
              <a:rPr lang="en-IN" sz="1700"/>
              <a:t>  digitalWrite(pingPin, HIGH);</a:t>
            </a:r>
          </a:p>
          <a:p>
            <a:r>
              <a:rPr lang="en-IN" sz="1700"/>
              <a:t>  delayMicroseconds(5);</a:t>
            </a:r>
            <a:endParaRPr lang="en-IN" sz="1700" dirty="0"/>
          </a:p>
        </p:txBody>
      </p:sp>
      <p:sp>
        <p:nvSpPr>
          <p:cNvPr id="3" name="TextBox 2">
            <a:extLst>
              <a:ext uri="{FF2B5EF4-FFF2-40B4-BE49-F238E27FC236}">
                <a16:creationId xmlns:a16="http://schemas.microsoft.com/office/drawing/2014/main" id="{9897F155-E22F-9F18-8F05-DA32AAC43B06}"/>
              </a:ext>
            </a:extLst>
          </p:cNvPr>
          <p:cNvSpPr txBox="1"/>
          <p:nvPr/>
        </p:nvSpPr>
        <p:spPr>
          <a:xfrm rot="10800000" flipV="1">
            <a:off x="7438030" y="2083444"/>
            <a:ext cx="3794076" cy="707886"/>
          </a:xfrm>
          <a:prstGeom prst="rect">
            <a:avLst/>
          </a:prstGeom>
          <a:noFill/>
        </p:spPr>
        <p:txBody>
          <a:bodyPr wrap="square" rtlCol="0">
            <a:spAutoFit/>
          </a:bodyPr>
          <a:lstStyle/>
          <a:p>
            <a:r>
              <a:rPr lang="en-US" sz="4000">
                <a:latin typeface="+mj-lt"/>
              </a:rPr>
              <a:t>PYTHON SCRIPT</a:t>
            </a:r>
            <a:endParaRPr lang="en-IN" sz="4000" dirty="0">
              <a:latin typeface="+mj-lt"/>
            </a:endParaRPr>
          </a:p>
        </p:txBody>
      </p:sp>
    </p:spTree>
    <p:extLst>
      <p:ext uri="{BB962C8B-B14F-4D97-AF65-F5344CB8AC3E}">
        <p14:creationId xmlns:p14="http://schemas.microsoft.com/office/powerpoint/2010/main" val="694478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888C80-4111-8428-3005-A08CD15B16A8}"/>
              </a:ext>
            </a:extLst>
          </p:cNvPr>
          <p:cNvSpPr txBox="1"/>
          <p:nvPr/>
        </p:nvSpPr>
        <p:spPr>
          <a:xfrm>
            <a:off x="136478" y="0"/>
            <a:ext cx="12055522" cy="6858000"/>
          </a:xfrm>
          <a:prstGeom prst="rect">
            <a:avLst/>
          </a:prstGeom>
          <a:noFill/>
        </p:spPr>
        <p:txBody>
          <a:bodyPr wrap="square" rtlCol="0">
            <a:spAutoFit/>
          </a:bodyPr>
          <a:lstStyle/>
          <a:p>
            <a:r>
              <a:rPr lang="en-US" sz="1700"/>
              <a:t>digitalWrite(pingPin, LOW);</a:t>
            </a:r>
          </a:p>
          <a:p>
            <a:endParaRPr lang="en-US" sz="1700"/>
          </a:p>
          <a:p>
            <a:r>
              <a:rPr lang="en-US" sz="1700"/>
              <a:t>  // The same pin is used to read the signal from the PING))): a HIGH pulse</a:t>
            </a:r>
          </a:p>
          <a:p>
            <a:r>
              <a:rPr lang="en-US" sz="1700"/>
              <a:t>  // whose duration is the time (in microseconds) from the sending of the ping</a:t>
            </a:r>
          </a:p>
          <a:p>
            <a:r>
              <a:rPr lang="en-US" sz="1700"/>
              <a:t>  // to the reception of its echo off of an object.</a:t>
            </a:r>
          </a:p>
          <a:p>
            <a:r>
              <a:rPr lang="en-US" sz="1700"/>
              <a:t>  pinMode(pingPin, INPUT);</a:t>
            </a:r>
          </a:p>
          <a:p>
            <a:r>
              <a:rPr lang="en-US" sz="1700"/>
              <a:t>  duration = pulseIn(pingPin, HIGH);</a:t>
            </a:r>
          </a:p>
          <a:p>
            <a:endParaRPr lang="en-US" sz="1700"/>
          </a:p>
          <a:p>
            <a:r>
              <a:rPr lang="en-US" sz="1700"/>
              <a:t>  // convert the time into a distance</a:t>
            </a:r>
          </a:p>
          <a:p>
            <a:r>
              <a:rPr lang="en-US" sz="1700"/>
              <a:t>  inches = microsecondsToInches(duration);</a:t>
            </a:r>
          </a:p>
          <a:p>
            <a:r>
              <a:rPr lang="en-US" sz="1700"/>
              <a:t>  cm = microsecondsToCentimeters(duration);</a:t>
            </a:r>
          </a:p>
          <a:p>
            <a:r>
              <a:rPr lang="en-US" sz="1700"/>
              <a:t>  if (inches&lt;10)</a:t>
            </a:r>
          </a:p>
          <a:p>
            <a:r>
              <a:rPr lang="en-US" sz="1700"/>
              <a:t>  {</a:t>
            </a:r>
          </a:p>
          <a:p>
            <a:r>
              <a:rPr lang="en-US" sz="1700"/>
              <a:t>    digitalWrite(redled,HIGH);</a:t>
            </a:r>
          </a:p>
          <a:p>
            <a:r>
              <a:rPr lang="en-US" sz="1700"/>
              <a:t>    digitalWrite(blueled,LOW);</a:t>
            </a:r>
          </a:p>
          <a:p>
            <a:r>
              <a:rPr lang="en-US" sz="1700"/>
              <a:t>    digitalWrite(greenled,LOW);</a:t>
            </a:r>
          </a:p>
          <a:p>
            <a:r>
              <a:rPr lang="en-US" sz="1700"/>
              <a:t>  }</a:t>
            </a:r>
          </a:p>
          <a:p>
            <a:r>
              <a:rPr lang="en-US" sz="1700"/>
              <a:t>  else if (inches&gt;10 &amp;&amp; inches&lt;50)</a:t>
            </a:r>
          </a:p>
          <a:p>
            <a:r>
              <a:rPr lang="en-US" sz="1700"/>
              <a:t>  {</a:t>
            </a:r>
          </a:p>
          <a:p>
            <a:r>
              <a:rPr lang="en-US" sz="1700"/>
              <a:t>    digitalWrite(redled,LOW);</a:t>
            </a:r>
          </a:p>
          <a:p>
            <a:r>
              <a:rPr lang="en-US" sz="1700"/>
              <a:t>    digitalWrite(blueled,HIGH);</a:t>
            </a:r>
          </a:p>
          <a:p>
            <a:r>
              <a:rPr lang="en-US" sz="1700"/>
              <a:t>    digitalWrite(greenled,LOW);</a:t>
            </a:r>
          </a:p>
          <a:p>
            <a:r>
              <a:rPr lang="en-US" sz="1700"/>
              <a:t>  }</a:t>
            </a:r>
          </a:p>
          <a:p>
            <a:r>
              <a:rPr lang="en-US" sz="1700"/>
              <a:t>  else</a:t>
            </a:r>
          </a:p>
          <a:p>
            <a:r>
              <a:rPr lang="en-US" sz="1700"/>
              <a:t>  {</a:t>
            </a:r>
            <a:endParaRPr lang="en-IN" sz="1700" dirty="0"/>
          </a:p>
        </p:txBody>
      </p:sp>
    </p:spTree>
    <p:extLst>
      <p:ext uri="{BB962C8B-B14F-4D97-AF65-F5344CB8AC3E}">
        <p14:creationId xmlns:p14="http://schemas.microsoft.com/office/powerpoint/2010/main" val="481353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597A9DA-A4C0-DAAF-879F-881F61BB92DD}"/>
              </a:ext>
            </a:extLst>
          </p:cNvPr>
          <p:cNvSpPr txBox="1"/>
          <p:nvPr/>
        </p:nvSpPr>
        <p:spPr>
          <a:xfrm>
            <a:off x="259307" y="341194"/>
            <a:ext cx="11696132" cy="6370975"/>
          </a:xfrm>
          <a:prstGeom prst="rect">
            <a:avLst/>
          </a:prstGeom>
          <a:noFill/>
        </p:spPr>
        <p:txBody>
          <a:bodyPr wrap="square" rtlCol="0">
            <a:spAutoFit/>
          </a:bodyPr>
          <a:lstStyle/>
          <a:p>
            <a:r>
              <a:rPr lang="en-IN" sz="1700" dirty="0" err="1"/>
              <a:t>digitalWrite</a:t>
            </a:r>
            <a:r>
              <a:rPr lang="en-IN" sz="1700" dirty="0"/>
              <a:t>(</a:t>
            </a:r>
            <a:r>
              <a:rPr lang="en-IN" sz="1700" dirty="0" err="1"/>
              <a:t>redled,LOW</a:t>
            </a:r>
            <a:r>
              <a:rPr lang="en-IN" sz="1700" dirty="0"/>
              <a:t>);</a:t>
            </a:r>
          </a:p>
          <a:p>
            <a:r>
              <a:rPr lang="en-IN" sz="1700" dirty="0"/>
              <a:t>    </a:t>
            </a:r>
            <a:r>
              <a:rPr lang="en-IN" sz="1700" dirty="0" err="1"/>
              <a:t>digitalWrite</a:t>
            </a:r>
            <a:r>
              <a:rPr lang="en-IN" sz="1700" dirty="0"/>
              <a:t>(</a:t>
            </a:r>
            <a:r>
              <a:rPr lang="en-IN" sz="1700" dirty="0" err="1"/>
              <a:t>blueled,LOW</a:t>
            </a:r>
            <a:r>
              <a:rPr lang="en-IN" sz="1700" dirty="0"/>
              <a:t>);</a:t>
            </a:r>
          </a:p>
          <a:p>
            <a:r>
              <a:rPr lang="en-IN" sz="1700" dirty="0"/>
              <a:t>    </a:t>
            </a:r>
            <a:r>
              <a:rPr lang="en-IN" sz="1700" dirty="0" err="1"/>
              <a:t>digitalWrite</a:t>
            </a:r>
            <a:r>
              <a:rPr lang="en-IN" sz="1700" dirty="0"/>
              <a:t>(</a:t>
            </a:r>
            <a:r>
              <a:rPr lang="en-IN" sz="1700" dirty="0" err="1"/>
              <a:t>greenled,HIGH</a:t>
            </a:r>
            <a:r>
              <a:rPr lang="en-IN" sz="1700" dirty="0"/>
              <a:t>);</a:t>
            </a:r>
          </a:p>
          <a:p>
            <a:r>
              <a:rPr lang="en-IN" sz="1700" dirty="0"/>
              <a:t>  }</a:t>
            </a:r>
          </a:p>
          <a:p>
            <a:r>
              <a:rPr lang="en-IN" sz="1700" dirty="0"/>
              <a:t>  </a:t>
            </a:r>
          </a:p>
          <a:p>
            <a:r>
              <a:rPr lang="en-IN" sz="1700" dirty="0"/>
              <a:t>  </a:t>
            </a:r>
          </a:p>
          <a:p>
            <a:r>
              <a:rPr lang="en-IN" sz="1700" dirty="0"/>
              <a:t>  </a:t>
            </a:r>
            <a:r>
              <a:rPr lang="en-IN" sz="1700" dirty="0" err="1"/>
              <a:t>Serial.print</a:t>
            </a:r>
            <a:r>
              <a:rPr lang="en-IN" sz="1700" dirty="0"/>
              <a:t>(inches);</a:t>
            </a:r>
          </a:p>
          <a:p>
            <a:r>
              <a:rPr lang="en-IN" sz="1700" dirty="0"/>
              <a:t>  </a:t>
            </a:r>
            <a:r>
              <a:rPr lang="en-IN" sz="1700" dirty="0" err="1"/>
              <a:t>Serial.print</a:t>
            </a:r>
            <a:r>
              <a:rPr lang="en-IN" sz="1700" dirty="0"/>
              <a:t>("in, ");</a:t>
            </a:r>
          </a:p>
          <a:p>
            <a:r>
              <a:rPr lang="en-IN" sz="1700" dirty="0"/>
              <a:t>  </a:t>
            </a:r>
            <a:r>
              <a:rPr lang="en-IN" sz="1700" dirty="0" err="1"/>
              <a:t>Serial.print</a:t>
            </a:r>
            <a:r>
              <a:rPr lang="en-IN" sz="1700" dirty="0"/>
              <a:t>(cm);</a:t>
            </a:r>
          </a:p>
          <a:p>
            <a:r>
              <a:rPr lang="en-IN" sz="1700" dirty="0"/>
              <a:t>  </a:t>
            </a:r>
            <a:r>
              <a:rPr lang="en-IN" sz="1700" dirty="0" err="1"/>
              <a:t>Serial.print</a:t>
            </a:r>
            <a:r>
              <a:rPr lang="en-IN" sz="1700" dirty="0"/>
              <a:t>("cm");</a:t>
            </a:r>
          </a:p>
          <a:p>
            <a:r>
              <a:rPr lang="en-IN" sz="1700" dirty="0"/>
              <a:t>  </a:t>
            </a:r>
            <a:r>
              <a:rPr lang="en-IN" sz="1700" dirty="0" err="1"/>
              <a:t>Serial.println</a:t>
            </a:r>
            <a:r>
              <a:rPr lang="en-IN" sz="1700" dirty="0"/>
              <a:t>();</a:t>
            </a:r>
          </a:p>
          <a:p>
            <a:endParaRPr lang="en-IN" sz="1700" dirty="0"/>
          </a:p>
          <a:p>
            <a:r>
              <a:rPr lang="en-IN" sz="1700" dirty="0"/>
              <a:t>  delay(100);</a:t>
            </a:r>
          </a:p>
          <a:p>
            <a:r>
              <a:rPr lang="en-IN" sz="1700" dirty="0"/>
              <a:t>}</a:t>
            </a:r>
          </a:p>
          <a:p>
            <a:endParaRPr lang="en-IN" sz="1700" dirty="0"/>
          </a:p>
          <a:p>
            <a:r>
              <a:rPr lang="en-IN" sz="1700" dirty="0"/>
              <a:t>long </a:t>
            </a:r>
            <a:r>
              <a:rPr lang="en-IN" sz="1700" dirty="0" err="1"/>
              <a:t>microsecondsToInches</a:t>
            </a:r>
            <a:r>
              <a:rPr lang="en-IN" sz="1700" dirty="0"/>
              <a:t>(long microseconds) {</a:t>
            </a:r>
          </a:p>
          <a:p>
            <a:r>
              <a:rPr lang="en-IN" sz="1700" dirty="0"/>
              <a:t>  // 74 microseconds per inch(sound travels at 1130 feet per second)</a:t>
            </a:r>
          </a:p>
          <a:p>
            <a:r>
              <a:rPr lang="en-IN" sz="1700" dirty="0"/>
              <a:t>   return microseconds / 74 / 2;</a:t>
            </a:r>
          </a:p>
          <a:p>
            <a:r>
              <a:rPr lang="en-IN" sz="1700" dirty="0"/>
              <a:t>}</a:t>
            </a:r>
          </a:p>
          <a:p>
            <a:endParaRPr lang="en-IN" sz="1700" dirty="0"/>
          </a:p>
          <a:p>
            <a:r>
              <a:rPr lang="en-IN" sz="1700" dirty="0"/>
              <a:t>long </a:t>
            </a:r>
            <a:r>
              <a:rPr lang="en-IN" sz="1700" dirty="0" err="1"/>
              <a:t>microsecondsToCentimeters</a:t>
            </a:r>
            <a:r>
              <a:rPr lang="en-IN" sz="1700" dirty="0"/>
              <a:t>(long microseconds) {</a:t>
            </a:r>
          </a:p>
          <a:p>
            <a:r>
              <a:rPr lang="en-IN" sz="1700" dirty="0"/>
              <a:t>  // 29 microseconds per cm travels at 340 m per second)</a:t>
            </a:r>
          </a:p>
          <a:p>
            <a:r>
              <a:rPr lang="en-IN" sz="1700" dirty="0"/>
              <a:t>  return microseconds / 29 / 2;</a:t>
            </a:r>
          </a:p>
          <a:p>
            <a:r>
              <a:rPr lang="en-IN" sz="1700" dirty="0"/>
              <a:t>}</a:t>
            </a:r>
          </a:p>
        </p:txBody>
      </p:sp>
    </p:spTree>
    <p:extLst>
      <p:ext uri="{BB962C8B-B14F-4D97-AF65-F5344CB8AC3E}">
        <p14:creationId xmlns:p14="http://schemas.microsoft.com/office/powerpoint/2010/main" val="2062586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02B842-A3C1-76DC-F5AF-54E41ABE08D5}"/>
              </a:ext>
            </a:extLst>
          </p:cNvPr>
          <p:cNvSpPr txBox="1"/>
          <p:nvPr/>
        </p:nvSpPr>
        <p:spPr>
          <a:xfrm>
            <a:off x="1214285" y="460406"/>
            <a:ext cx="2841522" cy="461665"/>
          </a:xfrm>
          <a:prstGeom prst="rect">
            <a:avLst/>
          </a:prstGeom>
          <a:noFill/>
        </p:spPr>
        <p:txBody>
          <a:bodyPr wrap="square" rtlCol="0">
            <a:spAutoFit/>
          </a:bodyPr>
          <a:lstStyle/>
          <a:p>
            <a:r>
              <a:rPr lang="en-US" sz="2400" b="1" dirty="0"/>
              <a:t>OUTPUT:</a:t>
            </a:r>
            <a:endParaRPr lang="en-IN" sz="2400" b="1" dirty="0"/>
          </a:p>
        </p:txBody>
      </p:sp>
      <p:pic>
        <p:nvPicPr>
          <p:cNvPr id="10" name="Picture 9">
            <a:extLst>
              <a:ext uri="{FF2B5EF4-FFF2-40B4-BE49-F238E27FC236}">
                <a16:creationId xmlns:a16="http://schemas.microsoft.com/office/drawing/2014/main" id="{E3118C7D-5825-F882-08AC-BAF5055B7F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551" y="1608803"/>
            <a:ext cx="6821639" cy="3640394"/>
          </a:xfrm>
          <a:prstGeom prst="rect">
            <a:avLst/>
          </a:prstGeom>
        </p:spPr>
      </p:pic>
      <p:sp>
        <p:nvSpPr>
          <p:cNvPr id="11" name="TextBox 10">
            <a:extLst>
              <a:ext uri="{FF2B5EF4-FFF2-40B4-BE49-F238E27FC236}">
                <a16:creationId xmlns:a16="http://schemas.microsoft.com/office/drawing/2014/main" id="{64FC56E5-2EB4-7222-2AF2-EFEDA3FB0D53}"/>
              </a:ext>
            </a:extLst>
          </p:cNvPr>
          <p:cNvSpPr txBox="1"/>
          <p:nvPr/>
        </p:nvSpPr>
        <p:spPr>
          <a:xfrm>
            <a:off x="3810213" y="5355802"/>
            <a:ext cx="5028133" cy="369332"/>
          </a:xfrm>
          <a:prstGeom prst="rect">
            <a:avLst/>
          </a:prstGeom>
          <a:noFill/>
        </p:spPr>
        <p:txBody>
          <a:bodyPr wrap="square" rtlCol="0">
            <a:spAutoFit/>
          </a:bodyPr>
          <a:lstStyle/>
          <a:p>
            <a:r>
              <a:rPr lang="en-US" dirty="0"/>
              <a:t>Object was not parked  correctly  in the parking slot</a:t>
            </a:r>
            <a:endParaRPr lang="en-IN" dirty="0"/>
          </a:p>
        </p:txBody>
      </p:sp>
      <p:sp>
        <p:nvSpPr>
          <p:cNvPr id="12" name="TextBox 11">
            <a:extLst>
              <a:ext uri="{FF2B5EF4-FFF2-40B4-BE49-F238E27FC236}">
                <a16:creationId xmlns:a16="http://schemas.microsoft.com/office/drawing/2014/main" id="{23453682-6356-4084-2CA6-A93D8B901D96}"/>
              </a:ext>
            </a:extLst>
          </p:cNvPr>
          <p:cNvSpPr txBox="1"/>
          <p:nvPr/>
        </p:nvSpPr>
        <p:spPr>
          <a:xfrm>
            <a:off x="1540564" y="1073426"/>
            <a:ext cx="3140765" cy="369332"/>
          </a:xfrm>
          <a:prstGeom prst="rect">
            <a:avLst/>
          </a:prstGeom>
          <a:noFill/>
        </p:spPr>
        <p:txBody>
          <a:bodyPr wrap="square" rtlCol="0">
            <a:spAutoFit/>
          </a:bodyPr>
          <a:lstStyle/>
          <a:p>
            <a:r>
              <a:rPr lang="en-US" dirty="0"/>
              <a:t>Case1</a:t>
            </a:r>
            <a:r>
              <a:rPr lang="en-US" dirty="0">
                <a:sym typeface="Wingdings" panose="05000000000000000000" pitchFamily="2" charset="2"/>
              </a:rPr>
              <a:t>:(green light)</a:t>
            </a:r>
            <a:endParaRPr lang="en-IN" dirty="0"/>
          </a:p>
        </p:txBody>
      </p:sp>
    </p:spTree>
    <p:extLst>
      <p:ext uri="{BB962C8B-B14F-4D97-AF65-F5344CB8AC3E}">
        <p14:creationId xmlns:p14="http://schemas.microsoft.com/office/powerpoint/2010/main" val="1912369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220</TotalTime>
  <Words>986</Words>
  <Application>Microsoft Office PowerPoint</Application>
  <PresentationFormat>Widescreen</PresentationFormat>
  <Paragraphs>111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ADLaM Display</vt:lpstr>
      <vt:lpstr>Arial</vt:lpstr>
      <vt:lpstr>Calibri</vt:lpstr>
      <vt:lpstr>Calibri Light</vt:lpstr>
      <vt:lpstr>Cambria</vt:lpstr>
      <vt:lpstr>Symbol</vt:lpstr>
      <vt:lpstr>Office Theme</vt:lpstr>
      <vt:lpstr>PROJECT TITLE:   SMART PARKING  PHASE 5: PROJECT DOCUMENTATION &amp; SUBMISSION</vt:lpstr>
      <vt:lpstr>INTRODUCTION</vt:lpstr>
      <vt:lpstr>Project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TITLE:SMART PARKING  PHASE4: DEVELOPMENT PART 2</dc:title>
  <dc:creator>Arsath Barves</dc:creator>
  <cp:lastModifiedBy>SRIKRISHNARAJAN NATARAJAN</cp:lastModifiedBy>
  <cp:revision>3</cp:revision>
  <dcterms:created xsi:type="dcterms:W3CDTF">2023-10-25T18:21:56Z</dcterms:created>
  <dcterms:modified xsi:type="dcterms:W3CDTF">2023-11-01T17:26:58Z</dcterms:modified>
</cp:coreProperties>
</file>