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1"/>
          <p:cNvSpPr/>
          <p:nvPr/>
        </p:nvSpPr>
        <p:spPr>
          <a:xfrm>
            <a:off x="669801" y="685800"/>
            <a:ext cx="5554980" cy="142494"/>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17" name="Google Shape;17;p1"/>
          <p:cNvSpPr/>
          <p:nvPr/>
        </p:nvSpPr>
        <p:spPr>
          <a:xfrm>
            <a:off x="12063220" y="680464"/>
            <a:ext cx="5554980" cy="147828"/>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18" name="Google Shape;18;p1"/>
          <p:cNvSpPr/>
          <p:nvPr/>
        </p:nvSpPr>
        <p:spPr>
          <a:xfrm>
            <a:off x="6362745" y="685800"/>
            <a:ext cx="5554980" cy="13716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19" name="Google Shape;19;p1"/>
          <p:cNvSpPr/>
          <p:nvPr/>
        </p:nvSpPr>
        <p:spPr>
          <a:xfrm>
            <a:off x="15727505" y="9656865"/>
            <a:ext cx="1688707" cy="547689"/>
          </a:xfrm>
          <a:custGeom>
            <a:rect b="b" l="l" r="r" t="t"/>
            <a:pathLst>
              <a:path extrusionOk="0" h="547689" w="1688707">
                <a:moveTo>
                  <a:pt x="0" y="0"/>
                </a:moveTo>
                <a:lnTo>
                  <a:pt x="1688707" y="0"/>
                </a:lnTo>
                <a:lnTo>
                  <a:pt x="1688707" y="547689"/>
                </a:lnTo>
                <a:lnTo>
                  <a:pt x="0" y="547689"/>
                </a:lnTo>
                <a:lnTo>
                  <a:pt x="0" y="0"/>
                </a:lnTo>
                <a:close/>
              </a:path>
            </a:pathLst>
          </a:custGeom>
          <a:blipFill rotWithShape="1">
            <a:blip r:embed="rId2">
              <a:alphaModFix/>
            </a:blip>
            <a:stretch>
              <a:fillRect b="-139" l="0" r="0" t="-139"/>
            </a:stretch>
          </a:blipFill>
          <a:ln>
            <a:noFill/>
          </a:ln>
        </p:spPr>
      </p:sp>
      <p:sp>
        <p:nvSpPr>
          <p:cNvPr id="20" name="Google Shape;20;p1"/>
          <p:cNvSpPr/>
          <p:nvPr/>
        </p:nvSpPr>
        <p:spPr>
          <a:xfrm>
            <a:off x="669801" y="4628646"/>
            <a:ext cx="16948404" cy="5007197"/>
          </a:xfrm>
          <a:custGeom>
            <a:rect b="b" l="l" r="r" t="t"/>
            <a:pathLst>
              <a:path extrusionOk="0" h="6676263" w="22597872">
                <a:moveTo>
                  <a:pt x="0" y="0"/>
                </a:moveTo>
                <a:lnTo>
                  <a:pt x="22597872" y="0"/>
                </a:lnTo>
                <a:lnTo>
                  <a:pt x="22597872" y="6676263"/>
                </a:lnTo>
                <a:lnTo>
                  <a:pt x="0" y="6676263"/>
                </a:lnTo>
                <a:close/>
              </a:path>
            </a:pathLst>
          </a:custGeom>
          <a:solidFill>
            <a:srgbClr val="465359"/>
          </a:solidFill>
          <a:ln>
            <a:noFill/>
          </a:ln>
        </p:spPr>
      </p:sp>
      <p:sp>
        <p:nvSpPr>
          <p:cNvPr id="21" name="Google Shape;21;p1"/>
          <p:cNvSpPr txBox="1"/>
          <p:nvPr/>
        </p:nvSpPr>
        <p:spPr>
          <a:xfrm>
            <a:off x="2194384" y="2592216"/>
            <a:ext cx="13533000" cy="924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5400" u="none" cap="none" strike="noStrike">
                <a:solidFill>
                  <a:srgbClr val="1CADE4"/>
                </a:solidFill>
                <a:latin typeface="Arial"/>
                <a:ea typeface="Arial"/>
                <a:cs typeface="Arial"/>
                <a:sym typeface="Arial"/>
              </a:rPr>
              <a:t>IMDB Movie Reviews</a:t>
            </a:r>
            <a:endParaRPr/>
          </a:p>
        </p:txBody>
      </p:sp>
      <p:sp>
        <p:nvSpPr>
          <p:cNvPr id="22" name="Google Shape;22;p1"/>
          <p:cNvSpPr txBox="1"/>
          <p:nvPr/>
        </p:nvSpPr>
        <p:spPr>
          <a:xfrm>
            <a:off x="-403233" y="1501952"/>
            <a:ext cx="18907200" cy="881100"/>
          </a:xfrm>
          <a:prstGeom prst="rect">
            <a:avLst/>
          </a:prstGeom>
          <a:noFill/>
          <a:ln>
            <a:noFill/>
          </a:ln>
        </p:spPr>
        <p:txBody>
          <a:bodyPr anchorCtr="0" anchor="t" bIns="0" lIns="0" spcFirstLastPara="1" rIns="0" wrap="square" tIns="0">
            <a:spAutoFit/>
          </a:bodyPr>
          <a:lstStyle/>
          <a:p>
            <a:pPr indent="0" lvl="0" marL="0" marR="0" rtl="0" algn="ctr">
              <a:lnSpc>
                <a:spcPct val="119979"/>
              </a:lnSpc>
              <a:spcBef>
                <a:spcPts val="0"/>
              </a:spcBef>
              <a:spcAft>
                <a:spcPts val="0"/>
              </a:spcAft>
              <a:buNone/>
            </a:pPr>
            <a:r>
              <a:rPr b="0" i="0" lang="en-US" sz="4800" u="none" cap="none" strike="noStrike">
                <a:solidFill>
                  <a:srgbClr val="1482AC"/>
                </a:solidFill>
                <a:latin typeface="Arial"/>
                <a:ea typeface="Arial"/>
                <a:cs typeface="Arial"/>
                <a:sym typeface="Arial"/>
              </a:rPr>
              <a:t>CAPSTONE PROJECT</a:t>
            </a:r>
            <a:endParaRPr/>
          </a:p>
        </p:txBody>
      </p:sp>
      <p:sp>
        <p:nvSpPr>
          <p:cNvPr id="23" name="Google Shape;23;p1"/>
          <p:cNvSpPr txBox="1"/>
          <p:nvPr/>
        </p:nvSpPr>
        <p:spPr>
          <a:xfrm>
            <a:off x="4767734" y="6858592"/>
            <a:ext cx="11787300" cy="3231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482AC"/>
                </a:solidFill>
                <a:latin typeface="Arial"/>
                <a:ea typeface="Arial"/>
                <a:cs typeface="Arial"/>
                <a:sym typeface="Arial"/>
              </a:rPr>
              <a:t>Presented By:</a:t>
            </a:r>
            <a:endParaRPr/>
          </a:p>
          <a:p>
            <a:pPr indent="0" lvl="0" marL="0" marR="0" rtl="0" algn="l">
              <a:lnSpc>
                <a:spcPct val="120000"/>
              </a:lnSpc>
              <a:spcBef>
                <a:spcPts val="0"/>
              </a:spcBef>
              <a:spcAft>
                <a:spcPts val="0"/>
              </a:spcAft>
              <a:buNone/>
            </a:pPr>
            <a:r>
              <a:rPr lang="en-US" sz="3000">
                <a:solidFill>
                  <a:srgbClr val="1482AC"/>
                </a:solidFill>
              </a:rPr>
              <a:t>REVATHI. S</a:t>
            </a:r>
            <a:endParaRPr b="0" i="0" sz="3000" u="none" cap="none" strike="noStrike">
              <a:solidFill>
                <a:srgbClr val="1482AC"/>
              </a:solidFill>
              <a:latin typeface="Arial"/>
              <a:ea typeface="Arial"/>
              <a:cs typeface="Arial"/>
              <a:sym typeface="Arial"/>
            </a:endParaRPr>
          </a:p>
          <a:p>
            <a:pPr indent="0" lvl="0" marL="0" marR="0" rtl="0" algn="l">
              <a:lnSpc>
                <a:spcPct val="120000"/>
              </a:lnSpc>
              <a:spcBef>
                <a:spcPts val="0"/>
              </a:spcBef>
              <a:spcAft>
                <a:spcPts val="0"/>
              </a:spcAft>
              <a:buNone/>
            </a:pPr>
            <a:r>
              <a:rPr b="0" i="0" lang="en-US" sz="3000" u="none" cap="none" strike="noStrike">
                <a:solidFill>
                  <a:srgbClr val="1482AC"/>
                </a:solidFill>
                <a:latin typeface="Arial"/>
                <a:ea typeface="Arial"/>
                <a:cs typeface="Arial"/>
                <a:sym typeface="Arial"/>
              </a:rPr>
              <a:t>B.E - </a:t>
            </a:r>
            <a:r>
              <a:rPr lang="en-US" sz="3000">
                <a:solidFill>
                  <a:srgbClr val="1482AC"/>
                </a:solidFill>
              </a:rPr>
              <a:t>ELECTRICAL AND ELECTRONIC ENGINEERING </a:t>
            </a:r>
            <a:endParaRPr/>
          </a:p>
          <a:p>
            <a:pPr indent="0" lvl="0" marL="0" marR="0" rtl="0" algn="l">
              <a:lnSpc>
                <a:spcPct val="120000"/>
              </a:lnSpc>
              <a:spcBef>
                <a:spcPts val="0"/>
              </a:spcBef>
              <a:spcAft>
                <a:spcPts val="0"/>
              </a:spcAft>
              <a:buNone/>
            </a:pPr>
            <a:r>
              <a:rPr b="0" i="0" lang="en-US" sz="3000" u="none" cap="none" strike="noStrike">
                <a:solidFill>
                  <a:srgbClr val="1482AC"/>
                </a:solidFill>
                <a:latin typeface="Arial"/>
                <a:ea typeface="Arial"/>
                <a:cs typeface="Arial"/>
                <a:sym typeface="Arial"/>
              </a:rPr>
              <a:t>ADHIPARASAKTHI ENGINEERING COLLEGE,MELMARUVATHUR,</a:t>
            </a:r>
            <a:endParaRPr/>
          </a:p>
          <a:p>
            <a:pPr indent="0" lvl="0" marL="0" marR="0" rtl="0" algn="l">
              <a:lnSpc>
                <a:spcPct val="120000"/>
              </a:lnSpc>
              <a:spcBef>
                <a:spcPts val="0"/>
              </a:spcBef>
              <a:spcAft>
                <a:spcPts val="0"/>
              </a:spcAft>
              <a:buNone/>
            </a:pPr>
            <a:r>
              <a:t/>
            </a:r>
            <a:endParaRPr b="0" i="0" sz="3000" u="none" cap="none" strike="noStrike">
              <a:solidFill>
                <a:srgbClr val="1482AC"/>
              </a:solidFill>
              <a:latin typeface="Arial"/>
              <a:ea typeface="Arial"/>
              <a:cs typeface="Arial"/>
              <a:sym typeface="Arial"/>
            </a:endParaRPr>
          </a:p>
          <a:p>
            <a:pPr indent="0" lvl="0" marL="0" marR="0" rtl="0" algn="l">
              <a:lnSpc>
                <a:spcPct val="2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