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AE15-9081-4ECE-BBE3-C2F08B59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B7F0-0991-4C98-8A68-ACA71B35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FC57-0B46-4C2B-88C5-7074B388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14D6-9156-419F-B10F-FC3C6BAC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F79D-5A6C-464C-B85C-9E32383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CC4D-A259-4875-85F0-1333832A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9B91B-2CE6-4911-9EFB-3F5CB3A1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306E-E249-4DCC-9867-B27FD96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F0F6-8B53-4F7F-BC1E-104B0F8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85C0-D3D5-4155-B771-AD599BF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CC951-23F2-4C0C-9EE9-D1817B417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0BAF-9DF0-457B-A2D7-AF2AAEBC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1443-AD14-46BD-A3C2-293E2F9C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5EE7-FF08-4693-9324-EBC6C57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A24F-E656-4088-90E4-96F639C1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96E-10E8-4098-AD37-22F6548D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0C36-740F-45A5-AFC2-7FE13BD4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2FEA-13E6-43CC-9C5E-69671F0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6733-A28D-4722-AC64-3109EC1A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7018-D047-418B-852C-134D545A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16B2-2C3B-4789-A588-572524CD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3955-B33A-4E75-8B8E-23B9E93A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D69B-5CAE-4802-999D-EAF37B1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2140-3F14-41A6-A969-FBAA14DA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1EB0-8083-473D-BCA1-DDFE20F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BAC-C812-4E9A-82DC-B59351D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1150-FB4D-4DDE-BDD8-E5AC8824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32C0-2562-4BC5-96FC-857187EE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6406-30AB-4E81-8590-9F74B85D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8A00-60C7-4CBD-B6B9-5AE2AADA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0D7F-898D-4DCC-9EC1-FCFFF3D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344-0518-45F7-86B0-30E4A3B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58-4AB9-4257-809A-A716853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08C6-4616-418E-9CFC-A5DABB43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7FC-003A-489B-B978-C49435E4F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FF72-0CA6-465E-9CB7-8D4385DB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A658F-78D6-427E-8AD0-9DAFAFFD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A91F-D08A-4823-BCBF-A9745713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BA820-72DF-499D-AA86-0767964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BEE4-577A-48C1-9859-86189CFB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A966-FB6E-4855-86B3-40D665C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87005-8BC9-41BF-9530-A99BF5CE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786C-A8A6-4BC1-B6A1-FE00076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3F03F-9F67-4A94-A458-6D464A0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12463-7D2F-4449-9C9F-A969698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DED2-1D68-4E13-B0D5-23579952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E241-EB78-4A5A-A48B-98F9C5A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564-FCE7-4442-8C95-C11A590C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2098-CC0B-47DC-AED7-E9F81532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67F04-B3CF-4AB7-95AA-2FB84199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3E25-DDEC-4BE9-B94E-69E5CF51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3F1F-5EF9-4A85-B9C4-B896F3EF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C345-043D-4279-89D6-8F844C9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B6E7-F268-4875-99A1-243105EF6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3B35-351C-4E7E-82DE-857BDA25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77942-F441-4BA9-8031-E3D33ED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A624-AA42-499A-93C1-A19387B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A151-4E67-4A54-93E2-49057C8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9EEBF-72DF-4671-8AC0-D697E4EB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379D-074A-44FF-8D48-3E17191C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C50D-5AAE-4A23-B805-48B633F1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1DFF-CA48-4813-98F0-169208E8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AC3C-390C-4CE1-A442-B1427F7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C0574-BD29-43C8-9E19-41477E9A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228" y="604796"/>
            <a:ext cx="6629678" cy="2381685"/>
          </a:xfrm>
        </p:spPr>
        <p:txBody>
          <a:bodyPr anchor="t">
            <a:normAutofit fontScale="90000"/>
          </a:bodyPr>
          <a:lstStyle/>
          <a:p>
            <a: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Data</a:t>
            </a: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Data Visualizations</a:t>
            </a:r>
            <a:endParaRPr lang="en-US" sz="4000" b="1" i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255A4C-AA00-435B-8B4A-4636FEC00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4" y="3145873"/>
            <a:ext cx="3844852" cy="334541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3, Group 5</a:t>
            </a:r>
          </a:p>
          <a:p>
            <a:pPr algn="l"/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Holcomb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Revathi Sundar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Ishan Chakrabarty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Castellanos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Morteza Akbari</a:t>
            </a:r>
            <a:endParaRPr lang="en-US" sz="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5B85C018-8D16-442C-9E68-A9F08318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85" y="-17821"/>
            <a:ext cx="4017271" cy="24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3D8-97FD-46F5-BF7D-26F05FD8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5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FB9-F24E-4124-90D4-133E747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Specific 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419A-9277-4E83-8AB5-0E52A169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visualization must include a Python Flask–powered API, HTML/CSS, JavaScript, and at least one database (SQL, MongoDB, SQLite, etc.).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should fall into one of the below three tracks: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baseline="0" dirty="0">
                <a:latin typeface="Roboto-Regular"/>
              </a:rPr>
              <a:t>A combination of web scraping and Leaflet or </a:t>
            </a:r>
            <a:r>
              <a:rPr lang="en-US" sz="1400" b="0" i="0" u="none" strike="noStrike" baseline="0" dirty="0" err="1">
                <a:latin typeface="Roboto-Regular"/>
              </a:rPr>
              <a:t>Plotly</a:t>
            </a:r>
            <a:endParaRPr lang="en-US" sz="1400" b="0" i="0" u="none" strike="noStrike" baseline="0" dirty="0">
              <a:latin typeface="Roboto-Regula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baseline="0" dirty="0">
                <a:latin typeface="Roboto-Regular"/>
              </a:rPr>
              <a:t>A dashboard page with multiple charts that update from the same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baseline="0" dirty="0">
                <a:latin typeface="Roboto-Regular"/>
              </a:rPr>
              <a:t>A server that performs multiple manipulations on data in a database prior to </a:t>
            </a:r>
            <a:r>
              <a:rPr lang="en-US" sz="1400" dirty="0">
                <a:latin typeface="Roboto-Regular"/>
              </a:rPr>
              <a:t>visualization (must be approved)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should include at least one JS library that we did not cover.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must be powered by a dataset with at least 100 records.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must include some level of user-driven interaction (e.g., menus, dropdowns, textboxes).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>
                <a:latin typeface="Roboto-Regular"/>
              </a:rPr>
              <a:t>Your </a:t>
            </a:r>
            <a:r>
              <a:rPr lang="en-US" sz="1800" b="0" i="0" u="none" strike="noStrike" baseline="0" dirty="0">
                <a:latin typeface="Roboto-Regular"/>
              </a:rPr>
              <a:t>final visualization should ideally </a:t>
            </a:r>
            <a:r>
              <a:rPr lang="en-US" sz="1800" b="0" i="0" u="none" strike="noStrike" baseline="0">
                <a:latin typeface="Roboto-Regular"/>
              </a:rPr>
              <a:t>include at </a:t>
            </a:r>
            <a:r>
              <a:rPr lang="en-US" sz="1800" b="0" i="0" u="none" strike="noStrike" baseline="0" dirty="0">
                <a:latin typeface="Roboto-Regular"/>
              </a:rPr>
              <a:t>least three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Roboto-Regular</vt:lpstr>
      <vt:lpstr>Office Theme</vt:lpstr>
      <vt:lpstr>Visualizing Data   Flight Data Visualizations</vt:lpstr>
      <vt:lpstr>Agenda</vt:lpstr>
      <vt:lpstr>Specific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Morteza Akbari</dc:creator>
  <cp:lastModifiedBy>Morteza Akbari</cp:lastModifiedBy>
  <cp:revision>14</cp:revision>
  <dcterms:created xsi:type="dcterms:W3CDTF">2021-07-19T23:54:12Z</dcterms:created>
  <dcterms:modified xsi:type="dcterms:W3CDTF">2021-08-14T14:26:30Z</dcterms:modified>
</cp:coreProperties>
</file>