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AE15-9081-4ECE-BBE3-C2F08B593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1B7F0-0991-4C98-8A68-ACA71B35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FC57-0B46-4C2B-88C5-7074B388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14D6-9156-419F-B10F-FC3C6BAC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F79D-5A6C-464C-B85C-9E323833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CC4D-A259-4875-85F0-1333832A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9B91B-2CE6-4911-9EFB-3F5CB3A1E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306E-E249-4DCC-9867-B27FD965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F0F6-8B53-4F7F-BC1E-104B0F8F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185C0-D3D5-4155-B771-AD599BF5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CC951-23F2-4C0C-9EE9-D1817B417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D0BAF-9DF0-457B-A2D7-AF2AAEBC1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1443-AD14-46BD-A3C2-293E2F9C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5EE7-FF08-4693-9324-EBC6C578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DA24F-E656-4088-90E4-96F639C1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696E-10E8-4098-AD37-22F6548D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0C36-740F-45A5-AFC2-7FE13BD4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A2FEA-13E6-43CC-9C5E-69671F00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66733-A28D-4722-AC64-3109EC1A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7018-D047-418B-852C-134D545A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1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16B2-2C3B-4789-A588-572524CD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63955-B33A-4E75-8B8E-23B9E93A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9D69B-5CAE-4802-999D-EAF37B13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2140-3F14-41A6-A969-FBAA14DA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1EB0-8083-473D-BCA1-DDFE20FD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4BAC-C812-4E9A-82DC-B59351D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1150-FB4D-4DDE-BDD8-E5AC88249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332C0-2562-4BC5-96FC-857187EE3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66406-30AB-4E81-8590-9F74B85D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D8A00-60C7-4CBD-B6B9-5AE2AADA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D0D7F-898D-4DCC-9EC1-FCFFF3DE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4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0344-0518-45F7-86B0-30E4A3B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72858-4AB9-4257-809A-A7168532B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08C6-4616-418E-9CFC-A5DABB438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967FC-003A-489B-B978-C49435E4F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2FF72-0CA6-465E-9CB7-8D4385DBD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A658F-78D6-427E-8AD0-9DAFAFFD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AA91F-D08A-4823-BCBF-A9745713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BA820-72DF-499D-AA86-07679649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BEE4-577A-48C1-9859-86189CFB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6A966-FB6E-4855-86B3-40D665C2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87005-8BC9-41BF-9530-A99BF5CE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2786C-A8A6-4BC1-B6A1-FE000763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3F03F-9F67-4A94-A458-6D464A0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12463-7D2F-4449-9C9F-A9696980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8DED2-1D68-4E13-B0D5-23579952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2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E241-EB78-4A5A-A48B-98F9C5AE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3564-FCE7-4442-8C95-C11A590CC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E2098-CC0B-47DC-AED7-E9F815329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67F04-B3CF-4AB7-95AA-2FB84199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93E25-DDEC-4BE9-B94E-69E5CF51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93F1F-5EF9-4A85-B9C4-B896F3EF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C345-043D-4279-89D6-8F844C98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3B6E7-F268-4875-99A1-243105EF6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63B35-351C-4E7E-82DE-857BDA25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77942-F441-4BA9-8031-E3D33ED6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3A624-AA42-499A-93C1-A19387B6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A151-4E67-4A54-93E2-49057C8A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9EEBF-72DF-4671-8AC0-D697E4EB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E379D-074A-44FF-8D48-3E17191C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FC50D-5AAE-4A23-B805-48B633F1D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6451-BCE3-44A0-AB05-50785EC1E6DC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1DFF-CA48-4813-98F0-169208E81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AC3C-390C-4CE1-A442-B1427F7FC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C0574-BD29-43C8-9E19-41477E9A3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2228" y="604796"/>
            <a:ext cx="6629678" cy="2381685"/>
          </a:xfrm>
        </p:spPr>
        <p:txBody>
          <a:bodyPr anchor="t">
            <a:normAutofit fontScale="90000"/>
          </a:bodyPr>
          <a:lstStyle/>
          <a:p>
            <a:r>
              <a:rPr lang="en-US" sz="7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 Data</a:t>
            </a:r>
            <a:br>
              <a:rPr lang="en-US" sz="7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7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7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i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 Data Visualizations</a:t>
            </a:r>
            <a:endParaRPr lang="en-US" sz="4000" b="1" i="1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3255A4C-AA00-435B-8B4A-4636FEC00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54" y="3145873"/>
            <a:ext cx="3844852" cy="334541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3, Group 5</a:t>
            </a:r>
          </a:p>
          <a:p>
            <a:pPr algn="l"/>
            <a:endParaRPr lang="en-US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Holcomb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Revathi Sundar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Ishan Chakrabarty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Castellanos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Morteza Akbari</a:t>
            </a:r>
            <a:endParaRPr lang="en-US" sz="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view of the earth from space&#10;&#10;Description automatically generated with low confidence">
            <a:extLst>
              <a:ext uri="{FF2B5EF4-FFF2-40B4-BE49-F238E27FC236}">
                <a16:creationId xmlns:a16="http://schemas.microsoft.com/office/drawing/2014/main" id="{5B85C018-8D16-442C-9E68-A9F083187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85" y="-17821"/>
            <a:ext cx="4017271" cy="24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3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E69F-7DC8-432D-AE14-D3C50D58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03D8-97FD-46F5-BF7D-26F05FD8A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record (~186)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Flask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HTML/CSS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 Char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Bubble Chart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Flight Map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5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E69F-7DC8-432D-AE14-D3C50D58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03D8-97FD-46F5-BF7D-26F05FD8A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1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E69F-7DC8-432D-AE14-D3C50D58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Visualization 1 (Bar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03D8-97FD-46F5-BF7D-26F05FD8A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4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E69F-7DC8-432D-AE14-D3C50D58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Visualization 2 (Bubble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03D8-97FD-46F5-BF7D-26F05FD8A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7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E69F-7DC8-432D-AE14-D3C50D58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Visualization 3 (Flight 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03D8-97FD-46F5-BF7D-26F05FD8A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4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8FB9-F24E-4124-90D4-133E7474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Specific Requirements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419A-9277-4E83-8AB5-0E52A169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Roboto-Regular"/>
              </a:rPr>
              <a:t>Your visualization must include a Python Flask–powered API, HTML/CSS, JavaScript, and at least one database (SQL, MongoDB, SQLite, etc.).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Roboto-Regular"/>
              </a:rPr>
              <a:t>Your project should fall into one of the below three tracks: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u="none" strike="noStrike" baseline="0" dirty="0">
                <a:latin typeface="Roboto-Regular"/>
              </a:rPr>
              <a:t>A combination of web scraping and Leaflet or </a:t>
            </a:r>
            <a:r>
              <a:rPr lang="en-US" sz="1400" b="0" i="0" u="none" strike="noStrike" baseline="0" dirty="0" err="1">
                <a:latin typeface="Roboto-Regular"/>
              </a:rPr>
              <a:t>Plotly</a:t>
            </a:r>
            <a:endParaRPr lang="en-US" sz="1400" b="0" i="0" u="none" strike="noStrike" baseline="0" dirty="0">
              <a:latin typeface="Roboto-Regular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u="none" strike="noStrike" baseline="0" dirty="0">
                <a:latin typeface="Roboto-Regular"/>
              </a:rPr>
              <a:t>A dashboard page with multiple charts that update from the same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0" i="0" u="none" strike="noStrike" baseline="0" dirty="0">
                <a:latin typeface="Roboto-Regular"/>
              </a:rPr>
              <a:t>A server that performs multiple manipulations on data in a database prior to </a:t>
            </a:r>
            <a:r>
              <a:rPr lang="en-US" sz="1400" dirty="0">
                <a:latin typeface="Roboto-Regular"/>
              </a:rPr>
              <a:t>visualization (must be approved)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Roboto-Regular"/>
              </a:rPr>
              <a:t>Your project should include at least one JS library that we did not cover.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Roboto-Regular"/>
              </a:rPr>
              <a:t>Your project must be powered by a dataset with at least 100 records.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Roboto-Regular"/>
              </a:rPr>
              <a:t>Your project must include some level of user-driven interaction (e.g., menus, dropdowns, textboxes).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>
                <a:latin typeface="Roboto-Regular"/>
              </a:rPr>
              <a:t>Your </a:t>
            </a:r>
            <a:r>
              <a:rPr lang="en-US" sz="1800" b="0" i="0" u="none" strike="noStrike" baseline="0" dirty="0">
                <a:latin typeface="Roboto-Regular"/>
              </a:rPr>
              <a:t>final visualization should ideally </a:t>
            </a:r>
            <a:r>
              <a:rPr lang="en-US" sz="1800" b="0" i="0" u="none" strike="noStrike" baseline="0">
                <a:latin typeface="Roboto-Regular"/>
              </a:rPr>
              <a:t>include at </a:t>
            </a:r>
            <a:r>
              <a:rPr lang="en-US" sz="1800" b="0" i="0" u="none" strike="noStrike" baseline="0" dirty="0">
                <a:latin typeface="Roboto-Regular"/>
              </a:rPr>
              <a:t>least three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5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209</Words>
  <Application>Microsoft Office PowerPoint</Application>
  <PresentationFormat>Widescreen</PresentationFormat>
  <Paragraphs>31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Roboto-Regular</vt:lpstr>
      <vt:lpstr>Office Theme</vt:lpstr>
      <vt:lpstr>Visualizing Data   Flight Data Visualizations</vt:lpstr>
      <vt:lpstr>Agenda</vt:lpstr>
      <vt:lpstr>Dashboard Overview</vt:lpstr>
      <vt:lpstr>Visualization 1 (Bar Chart)</vt:lpstr>
      <vt:lpstr>Visualization 2 (Bubble Chart)</vt:lpstr>
      <vt:lpstr>Visualization 3 (Flight Map)</vt:lpstr>
      <vt:lpstr>Specific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ETL</dc:title>
  <dc:creator>Morteza Akbari</dc:creator>
  <cp:lastModifiedBy>Morteza Akbari</cp:lastModifiedBy>
  <cp:revision>17</cp:revision>
  <dcterms:created xsi:type="dcterms:W3CDTF">2021-07-19T23:54:12Z</dcterms:created>
  <dcterms:modified xsi:type="dcterms:W3CDTF">2021-08-14T17:54:13Z</dcterms:modified>
</cp:coreProperties>
</file>