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8" r:id="rId2"/>
    <p:sldId id="259" r:id="rId3"/>
    <p:sldId id="261" r:id="rId4"/>
    <p:sldId id="262" r:id="rId5"/>
    <p:sldId id="263" r:id="rId6"/>
    <p:sldId id="264" r:id="rId7"/>
    <p:sldId id="265" r:id="rId8"/>
    <p:sldId id="288" r:id="rId9"/>
    <p:sldId id="266" r:id="rId10"/>
    <p:sldId id="267" r:id="rId11"/>
    <p:sldId id="268" r:id="rId12"/>
    <p:sldId id="272" r:id="rId13"/>
    <p:sldId id="273" r:id="rId14"/>
    <p:sldId id="277" r:id="rId15"/>
    <p:sldId id="278" r:id="rId16"/>
    <p:sldId id="282" r:id="rId17"/>
    <p:sldId id="283" r:id="rId18"/>
    <p:sldId id="284" r:id="rId19"/>
    <p:sldId id="285" r:id="rId20"/>
    <p:sldId id="286" r:id="rId21"/>
    <p:sldId id="287" r:id="rId22"/>
    <p:sldId id="279"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EA4507-7C14-40B7-9934-E0951ECC89CC}" v="2" dt="2024-06-07T08:41:26.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thi S (DHL IT Services), external" userId="d5ac0350-30bd-4150-ac73-16445dfc4d83" providerId="ADAL" clId="{EC1A28DB-490B-45A0-8216-8E64F09D8DE8}"/>
    <pc:docChg chg="undo custSel addSld delSld modSld">
      <pc:chgData name="Revathi S (DHL IT Services), external" userId="d5ac0350-30bd-4150-ac73-16445dfc4d83" providerId="ADAL" clId="{EC1A28DB-490B-45A0-8216-8E64F09D8DE8}" dt="2024-06-05T08:54:51.714" v="826" actId="15"/>
      <pc:docMkLst>
        <pc:docMk/>
      </pc:docMkLst>
      <pc:sldChg chg="modSp mod">
        <pc:chgData name="Revathi S (DHL IT Services), external" userId="d5ac0350-30bd-4150-ac73-16445dfc4d83" providerId="ADAL" clId="{EC1A28DB-490B-45A0-8216-8E64F09D8DE8}" dt="2024-06-04T08:41:18.897" v="757" actId="14100"/>
        <pc:sldMkLst>
          <pc:docMk/>
          <pc:sldMk cId="2507321761" sldId="258"/>
        </pc:sldMkLst>
        <pc:spChg chg="mod">
          <ac:chgData name="Revathi S (DHL IT Services), external" userId="d5ac0350-30bd-4150-ac73-16445dfc4d83" providerId="ADAL" clId="{EC1A28DB-490B-45A0-8216-8E64F09D8DE8}" dt="2024-06-04T08:40:56.955" v="749" actId="27636"/>
          <ac:spMkLst>
            <pc:docMk/>
            <pc:sldMk cId="2507321761" sldId="258"/>
            <ac:spMk id="2" creationId="{62255620-3DEA-A478-0FA0-77966CC58FB4}"/>
          </ac:spMkLst>
        </pc:spChg>
        <pc:spChg chg="mod">
          <ac:chgData name="Revathi S (DHL IT Services), external" userId="d5ac0350-30bd-4150-ac73-16445dfc4d83" providerId="ADAL" clId="{EC1A28DB-490B-45A0-8216-8E64F09D8DE8}" dt="2024-06-04T08:41:18.897" v="757" actId="14100"/>
          <ac:spMkLst>
            <pc:docMk/>
            <pc:sldMk cId="2507321761" sldId="258"/>
            <ac:spMk id="3" creationId="{846AD3BA-B5EE-81D2-1183-16DEB1D07AEB}"/>
          </ac:spMkLst>
        </pc:spChg>
      </pc:sldChg>
      <pc:sldChg chg="modSp mod">
        <pc:chgData name="Revathi S (DHL IT Services), external" userId="d5ac0350-30bd-4150-ac73-16445dfc4d83" providerId="ADAL" clId="{EC1A28DB-490B-45A0-8216-8E64F09D8DE8}" dt="2024-06-04T08:50:19.858" v="788" actId="1076"/>
        <pc:sldMkLst>
          <pc:docMk/>
          <pc:sldMk cId="3601270096" sldId="260"/>
        </pc:sldMkLst>
        <pc:spChg chg="mod">
          <ac:chgData name="Revathi S (DHL IT Services), external" userId="d5ac0350-30bd-4150-ac73-16445dfc4d83" providerId="ADAL" clId="{EC1A28DB-490B-45A0-8216-8E64F09D8DE8}" dt="2024-06-04T08:49:38.804" v="770" actId="207"/>
          <ac:spMkLst>
            <pc:docMk/>
            <pc:sldMk cId="3601270096" sldId="260"/>
            <ac:spMk id="2" creationId="{3823CD3A-3BA9-1249-A286-9AE5B1E0F610}"/>
          </ac:spMkLst>
        </pc:spChg>
        <pc:spChg chg="mod">
          <ac:chgData name="Revathi S (DHL IT Services), external" userId="d5ac0350-30bd-4150-ac73-16445dfc4d83" providerId="ADAL" clId="{EC1A28DB-490B-45A0-8216-8E64F09D8DE8}" dt="2024-06-04T08:49:43.546" v="771" actId="207"/>
          <ac:spMkLst>
            <pc:docMk/>
            <pc:sldMk cId="3601270096" sldId="260"/>
            <ac:spMk id="3" creationId="{9D58B7DA-CDE9-0E4C-BB17-D5B4F0781770}"/>
          </ac:spMkLst>
        </pc:spChg>
        <pc:spChg chg="mod">
          <ac:chgData name="Revathi S (DHL IT Services), external" userId="d5ac0350-30bd-4150-ac73-16445dfc4d83" providerId="ADAL" clId="{EC1A28DB-490B-45A0-8216-8E64F09D8DE8}" dt="2024-06-04T08:50:19.858" v="788" actId="1076"/>
          <ac:spMkLst>
            <pc:docMk/>
            <pc:sldMk cId="3601270096" sldId="260"/>
            <ac:spMk id="4" creationId="{6845975D-16C9-61DE-907F-5C04DD5E56ED}"/>
          </ac:spMkLst>
        </pc:spChg>
      </pc:sldChg>
      <pc:sldChg chg="modSp mod">
        <pc:chgData name="Revathi S (DHL IT Services), external" userId="d5ac0350-30bd-4150-ac73-16445dfc4d83" providerId="ADAL" clId="{EC1A28DB-490B-45A0-8216-8E64F09D8DE8}" dt="2024-06-04T08:49:32.294" v="769" actId="207"/>
        <pc:sldMkLst>
          <pc:docMk/>
          <pc:sldMk cId="364813273" sldId="261"/>
        </pc:sldMkLst>
        <pc:spChg chg="mod">
          <ac:chgData name="Revathi S (DHL IT Services), external" userId="d5ac0350-30bd-4150-ac73-16445dfc4d83" providerId="ADAL" clId="{EC1A28DB-490B-45A0-8216-8E64F09D8DE8}" dt="2024-06-04T08:49:32.294" v="769" actId="207"/>
          <ac:spMkLst>
            <pc:docMk/>
            <pc:sldMk cId="364813273" sldId="261"/>
            <ac:spMk id="2" creationId="{57EED081-24CE-A57D-DE77-18A62B4AEB81}"/>
          </ac:spMkLst>
        </pc:spChg>
        <pc:spChg chg="mod">
          <ac:chgData name="Revathi S (DHL IT Services), external" userId="d5ac0350-30bd-4150-ac73-16445dfc4d83" providerId="ADAL" clId="{EC1A28DB-490B-45A0-8216-8E64F09D8DE8}" dt="2024-06-04T08:48:28.278" v="763" actId="113"/>
          <ac:spMkLst>
            <pc:docMk/>
            <pc:sldMk cId="364813273" sldId="261"/>
            <ac:spMk id="3" creationId="{0CDD6B66-7791-DFC4-1170-94E50701769F}"/>
          </ac:spMkLst>
        </pc:spChg>
      </pc:sldChg>
      <pc:sldChg chg="modSp mod">
        <pc:chgData name="Revathi S (DHL IT Services), external" userId="d5ac0350-30bd-4150-ac73-16445dfc4d83" providerId="ADAL" clId="{EC1A28DB-490B-45A0-8216-8E64F09D8DE8}" dt="2024-06-04T09:32:40.693" v="802" actId="14100"/>
        <pc:sldMkLst>
          <pc:docMk/>
          <pc:sldMk cId="834110020" sldId="262"/>
        </pc:sldMkLst>
        <pc:spChg chg="mod">
          <ac:chgData name="Revathi S (DHL IT Services), external" userId="d5ac0350-30bd-4150-ac73-16445dfc4d83" providerId="ADAL" clId="{EC1A28DB-490B-45A0-8216-8E64F09D8DE8}" dt="2024-06-04T09:32:14.130" v="797" actId="255"/>
          <ac:spMkLst>
            <pc:docMk/>
            <pc:sldMk cId="834110020" sldId="262"/>
            <ac:spMk id="2" creationId="{CE618986-8727-0F0E-7C4C-0965A0E526EB}"/>
          </ac:spMkLst>
        </pc:spChg>
        <pc:graphicFrameChg chg="mod">
          <ac:chgData name="Revathi S (DHL IT Services), external" userId="d5ac0350-30bd-4150-ac73-16445dfc4d83" providerId="ADAL" clId="{EC1A28DB-490B-45A0-8216-8E64F09D8DE8}" dt="2024-06-04T09:32:40.693" v="802" actId="14100"/>
          <ac:graphicFrameMkLst>
            <pc:docMk/>
            <pc:sldMk cId="834110020" sldId="262"/>
            <ac:graphicFrameMk id="4" creationId="{8EA1E67D-433D-52BE-0C9D-0488E0522E8C}"/>
          </ac:graphicFrameMkLst>
        </pc:graphicFrameChg>
      </pc:sldChg>
      <pc:sldChg chg="modSp mod">
        <pc:chgData name="Revathi S (DHL IT Services), external" userId="d5ac0350-30bd-4150-ac73-16445dfc4d83" providerId="ADAL" clId="{EC1A28DB-490B-45A0-8216-8E64F09D8DE8}" dt="2024-06-04T09:33:04.857" v="808" actId="27636"/>
        <pc:sldMkLst>
          <pc:docMk/>
          <pc:sldMk cId="3166868006" sldId="263"/>
        </pc:sldMkLst>
        <pc:spChg chg="mod">
          <ac:chgData name="Revathi S (DHL IT Services), external" userId="d5ac0350-30bd-4150-ac73-16445dfc4d83" providerId="ADAL" clId="{EC1A28DB-490B-45A0-8216-8E64F09D8DE8}" dt="2024-06-04T09:32:56.182" v="806" actId="14100"/>
          <ac:spMkLst>
            <pc:docMk/>
            <pc:sldMk cId="3166868006" sldId="263"/>
            <ac:spMk id="2" creationId="{3BC36AF0-10D3-ABEF-ABB0-43FA2B770D91}"/>
          </ac:spMkLst>
        </pc:spChg>
        <pc:spChg chg="mod">
          <ac:chgData name="Revathi S (DHL IT Services), external" userId="d5ac0350-30bd-4150-ac73-16445dfc4d83" providerId="ADAL" clId="{EC1A28DB-490B-45A0-8216-8E64F09D8DE8}" dt="2024-06-04T09:33:04.857" v="808" actId="27636"/>
          <ac:spMkLst>
            <pc:docMk/>
            <pc:sldMk cId="3166868006" sldId="263"/>
            <ac:spMk id="3" creationId="{A370B93A-1E8C-B86B-CDCF-0AD60608B60E}"/>
          </ac:spMkLst>
        </pc:spChg>
      </pc:sldChg>
      <pc:sldChg chg="modSp mod">
        <pc:chgData name="Revathi S (DHL IT Services), external" userId="d5ac0350-30bd-4150-ac73-16445dfc4d83" providerId="ADAL" clId="{EC1A28DB-490B-45A0-8216-8E64F09D8DE8}" dt="2024-06-04T09:52:26.752" v="817" actId="404"/>
        <pc:sldMkLst>
          <pc:docMk/>
          <pc:sldMk cId="1105186841" sldId="264"/>
        </pc:sldMkLst>
        <pc:spChg chg="mod">
          <ac:chgData name="Revathi S (DHL IT Services), external" userId="d5ac0350-30bd-4150-ac73-16445dfc4d83" providerId="ADAL" clId="{EC1A28DB-490B-45A0-8216-8E64F09D8DE8}" dt="2024-06-04T09:33:30.080" v="810" actId="404"/>
          <ac:spMkLst>
            <pc:docMk/>
            <pc:sldMk cId="1105186841" sldId="264"/>
            <ac:spMk id="2" creationId="{3A68EF5C-3A20-4300-5FA6-1087AA9F1D3E}"/>
          </ac:spMkLst>
        </pc:spChg>
        <pc:spChg chg="mod">
          <ac:chgData name="Revathi S (DHL IT Services), external" userId="d5ac0350-30bd-4150-ac73-16445dfc4d83" providerId="ADAL" clId="{EC1A28DB-490B-45A0-8216-8E64F09D8DE8}" dt="2024-06-04T09:52:26.752" v="817" actId="404"/>
          <ac:spMkLst>
            <pc:docMk/>
            <pc:sldMk cId="1105186841" sldId="264"/>
            <ac:spMk id="4" creationId="{27EC86E0-FD67-C887-A4F4-46E177602FDD}"/>
          </ac:spMkLst>
        </pc:spChg>
      </pc:sldChg>
      <pc:sldChg chg="modSp mod">
        <pc:chgData name="Revathi S (DHL IT Services), external" userId="d5ac0350-30bd-4150-ac73-16445dfc4d83" providerId="ADAL" clId="{EC1A28DB-490B-45A0-8216-8E64F09D8DE8}" dt="2024-06-04T09:34:18.947" v="811" actId="403"/>
        <pc:sldMkLst>
          <pc:docMk/>
          <pc:sldMk cId="2715746787" sldId="265"/>
        </pc:sldMkLst>
        <pc:spChg chg="mod">
          <ac:chgData name="Revathi S (DHL IT Services), external" userId="d5ac0350-30bd-4150-ac73-16445dfc4d83" providerId="ADAL" clId="{EC1A28DB-490B-45A0-8216-8E64F09D8DE8}" dt="2024-06-04T09:34:18.947" v="811" actId="403"/>
          <ac:spMkLst>
            <pc:docMk/>
            <pc:sldMk cId="2715746787" sldId="265"/>
            <ac:spMk id="3" creationId="{171E2997-BD7C-8683-163F-D0F2F8AB95EE}"/>
          </ac:spMkLst>
        </pc:spChg>
      </pc:sldChg>
      <pc:sldChg chg="modSp mod">
        <pc:chgData name="Revathi S (DHL IT Services), external" userId="d5ac0350-30bd-4150-ac73-16445dfc4d83" providerId="ADAL" clId="{EC1A28DB-490B-45A0-8216-8E64F09D8DE8}" dt="2024-06-05T08:22:48.064" v="822" actId="27636"/>
        <pc:sldMkLst>
          <pc:docMk/>
          <pc:sldMk cId="2746475235" sldId="266"/>
        </pc:sldMkLst>
        <pc:spChg chg="mod">
          <ac:chgData name="Revathi S (DHL IT Services), external" userId="d5ac0350-30bd-4150-ac73-16445dfc4d83" providerId="ADAL" clId="{EC1A28DB-490B-45A0-8216-8E64F09D8DE8}" dt="2024-06-04T04:36:26.276" v="6" actId="120"/>
          <ac:spMkLst>
            <pc:docMk/>
            <pc:sldMk cId="2746475235" sldId="266"/>
            <ac:spMk id="2" creationId="{01388716-133B-7056-8AE0-B7C485E1426C}"/>
          </ac:spMkLst>
        </pc:spChg>
        <pc:spChg chg="mod">
          <ac:chgData name="Revathi S (DHL IT Services), external" userId="d5ac0350-30bd-4150-ac73-16445dfc4d83" providerId="ADAL" clId="{EC1A28DB-490B-45A0-8216-8E64F09D8DE8}" dt="2024-06-05T08:22:48.064" v="822" actId="27636"/>
          <ac:spMkLst>
            <pc:docMk/>
            <pc:sldMk cId="2746475235" sldId="266"/>
            <ac:spMk id="3" creationId="{33189771-0D44-267E-75EF-91D35BC7FF8E}"/>
          </ac:spMkLst>
        </pc:spChg>
        <pc:spChg chg="mod">
          <ac:chgData name="Revathi S (DHL IT Services), external" userId="d5ac0350-30bd-4150-ac73-16445dfc4d83" providerId="ADAL" clId="{EC1A28DB-490B-45A0-8216-8E64F09D8DE8}" dt="2024-06-04T04:40:09.103" v="65" actId="15"/>
          <ac:spMkLst>
            <pc:docMk/>
            <pc:sldMk cId="2746475235" sldId="266"/>
            <ac:spMk id="5" creationId="{1243BDA8-29F5-84BA-8CCC-EDC5D41C351F}"/>
          </ac:spMkLst>
        </pc:spChg>
      </pc:sldChg>
      <pc:sldChg chg="addSp modSp mod">
        <pc:chgData name="Revathi S (DHL IT Services), external" userId="d5ac0350-30bd-4150-ac73-16445dfc4d83" providerId="ADAL" clId="{EC1A28DB-490B-45A0-8216-8E64F09D8DE8}" dt="2024-06-05T08:37:58.726" v="823" actId="1076"/>
        <pc:sldMkLst>
          <pc:docMk/>
          <pc:sldMk cId="1802119887" sldId="267"/>
        </pc:sldMkLst>
        <pc:spChg chg="mod">
          <ac:chgData name="Revathi S (DHL IT Services), external" userId="d5ac0350-30bd-4150-ac73-16445dfc4d83" providerId="ADAL" clId="{EC1A28DB-490B-45A0-8216-8E64F09D8DE8}" dt="2024-06-04T04:40:45.388" v="71" actId="14100"/>
          <ac:spMkLst>
            <pc:docMk/>
            <pc:sldMk cId="1802119887" sldId="267"/>
            <ac:spMk id="2" creationId="{942DE73D-AE57-E0F2-8604-B806058E03B8}"/>
          </ac:spMkLst>
        </pc:spChg>
        <pc:spChg chg="mod">
          <ac:chgData name="Revathi S (DHL IT Services), external" userId="d5ac0350-30bd-4150-ac73-16445dfc4d83" providerId="ADAL" clId="{EC1A28DB-490B-45A0-8216-8E64F09D8DE8}" dt="2024-06-04T04:39:30.975" v="59" actId="1076"/>
          <ac:spMkLst>
            <pc:docMk/>
            <pc:sldMk cId="1802119887" sldId="267"/>
            <ac:spMk id="3" creationId="{7C042EE3-AEC1-B1D7-2899-7E92FE04AB24}"/>
          </ac:spMkLst>
        </pc:spChg>
        <pc:spChg chg="add mod">
          <ac:chgData name="Revathi S (DHL IT Services), external" userId="d5ac0350-30bd-4150-ac73-16445dfc4d83" providerId="ADAL" clId="{EC1A28DB-490B-45A0-8216-8E64F09D8DE8}" dt="2024-06-05T08:37:58.726" v="823" actId="1076"/>
          <ac:spMkLst>
            <pc:docMk/>
            <pc:sldMk cId="1802119887" sldId="267"/>
            <ac:spMk id="4" creationId="{C1DDBB84-1028-2ACB-DEF4-C4B09459C28E}"/>
          </ac:spMkLst>
        </pc:spChg>
      </pc:sldChg>
      <pc:sldChg chg="addSp modSp mod">
        <pc:chgData name="Revathi S (DHL IT Services), external" userId="d5ac0350-30bd-4150-ac73-16445dfc4d83" providerId="ADAL" clId="{EC1A28DB-490B-45A0-8216-8E64F09D8DE8}" dt="2024-06-05T08:54:51.714" v="826" actId="15"/>
        <pc:sldMkLst>
          <pc:docMk/>
          <pc:sldMk cId="3607404723" sldId="268"/>
        </pc:sldMkLst>
        <pc:spChg chg="mod">
          <ac:chgData name="Revathi S (DHL IT Services), external" userId="d5ac0350-30bd-4150-ac73-16445dfc4d83" providerId="ADAL" clId="{EC1A28DB-490B-45A0-8216-8E64F09D8DE8}" dt="2024-06-04T04:45:38.177" v="150" actId="14100"/>
          <ac:spMkLst>
            <pc:docMk/>
            <pc:sldMk cId="3607404723" sldId="268"/>
            <ac:spMk id="2" creationId="{5D80722B-6249-F536-042B-95FE5976F324}"/>
          </ac:spMkLst>
        </pc:spChg>
        <pc:spChg chg="mod">
          <ac:chgData name="Revathi S (DHL IT Services), external" userId="d5ac0350-30bd-4150-ac73-16445dfc4d83" providerId="ADAL" clId="{EC1A28DB-490B-45A0-8216-8E64F09D8DE8}" dt="2024-06-04T04:49:04.785" v="183" actId="14100"/>
          <ac:spMkLst>
            <pc:docMk/>
            <pc:sldMk cId="3607404723" sldId="268"/>
            <ac:spMk id="3" creationId="{CE8E1242-7C44-9DFA-1D17-CB0BF6B81535}"/>
          </ac:spMkLst>
        </pc:spChg>
        <pc:spChg chg="add mod">
          <ac:chgData name="Revathi S (DHL IT Services), external" userId="d5ac0350-30bd-4150-ac73-16445dfc4d83" providerId="ADAL" clId="{EC1A28DB-490B-45A0-8216-8E64F09D8DE8}" dt="2024-06-05T08:54:51.714" v="826" actId="15"/>
          <ac:spMkLst>
            <pc:docMk/>
            <pc:sldMk cId="3607404723" sldId="268"/>
            <ac:spMk id="4" creationId="{416F14F2-9900-9FAB-CBC0-691C54B17E51}"/>
          </ac:spMkLst>
        </pc:spChg>
      </pc:sldChg>
      <pc:sldChg chg="modSp del mod">
        <pc:chgData name="Revathi S (DHL IT Services), external" userId="d5ac0350-30bd-4150-ac73-16445dfc4d83" providerId="ADAL" clId="{EC1A28DB-490B-45A0-8216-8E64F09D8DE8}" dt="2024-06-04T04:44:35.557" v="142" actId="2696"/>
        <pc:sldMkLst>
          <pc:docMk/>
          <pc:sldMk cId="2242379189" sldId="269"/>
        </pc:sldMkLst>
        <pc:spChg chg="mod">
          <ac:chgData name="Revathi S (DHL IT Services), external" userId="d5ac0350-30bd-4150-ac73-16445dfc4d83" providerId="ADAL" clId="{EC1A28DB-490B-45A0-8216-8E64F09D8DE8}" dt="2024-06-04T04:40:25.774" v="68" actId="21"/>
          <ac:spMkLst>
            <pc:docMk/>
            <pc:sldMk cId="2242379189" sldId="269"/>
            <ac:spMk id="2" creationId="{ACBAB287-C769-93D9-719B-7373A26DE4C5}"/>
          </ac:spMkLst>
        </pc:spChg>
      </pc:sldChg>
      <pc:sldChg chg="modSp del mod">
        <pc:chgData name="Revathi S (DHL IT Services), external" userId="d5ac0350-30bd-4150-ac73-16445dfc4d83" providerId="ADAL" clId="{EC1A28DB-490B-45A0-8216-8E64F09D8DE8}" dt="2024-06-04T04:51:51.132" v="184" actId="2696"/>
        <pc:sldMkLst>
          <pc:docMk/>
          <pc:sldMk cId="3088260950" sldId="270"/>
        </pc:sldMkLst>
        <pc:spChg chg="mod">
          <ac:chgData name="Revathi S (DHL IT Services), external" userId="d5ac0350-30bd-4150-ac73-16445dfc4d83" providerId="ADAL" clId="{EC1A28DB-490B-45A0-8216-8E64F09D8DE8}" dt="2024-06-04T04:45:05.817" v="144" actId="21"/>
          <ac:spMkLst>
            <pc:docMk/>
            <pc:sldMk cId="3088260950" sldId="270"/>
            <ac:spMk id="2" creationId="{4D73B76D-FCFD-2297-848C-667C67A5C8A5}"/>
          </ac:spMkLst>
        </pc:spChg>
        <pc:spChg chg="mod">
          <ac:chgData name="Revathi S (DHL IT Services), external" userId="d5ac0350-30bd-4150-ac73-16445dfc4d83" providerId="ADAL" clId="{EC1A28DB-490B-45A0-8216-8E64F09D8DE8}" dt="2024-06-04T04:45:03.096" v="143" actId="1076"/>
          <ac:spMkLst>
            <pc:docMk/>
            <pc:sldMk cId="3088260950" sldId="270"/>
            <ac:spMk id="3" creationId="{A19D9342-0E26-97E6-3C29-54C245CD0F4D}"/>
          </ac:spMkLst>
        </pc:spChg>
      </pc:sldChg>
      <pc:sldChg chg="modSp del mod">
        <pc:chgData name="Revathi S (DHL IT Services), external" userId="d5ac0350-30bd-4150-ac73-16445dfc4d83" providerId="ADAL" clId="{EC1A28DB-490B-45A0-8216-8E64F09D8DE8}" dt="2024-06-04T04:54:34.963" v="226" actId="2696"/>
        <pc:sldMkLst>
          <pc:docMk/>
          <pc:sldMk cId="141515262" sldId="271"/>
        </pc:sldMkLst>
        <pc:spChg chg="mod">
          <ac:chgData name="Revathi S (DHL IT Services), external" userId="d5ac0350-30bd-4150-ac73-16445dfc4d83" providerId="ADAL" clId="{EC1A28DB-490B-45A0-8216-8E64F09D8DE8}" dt="2024-06-04T04:51:58.591" v="185" actId="21"/>
          <ac:spMkLst>
            <pc:docMk/>
            <pc:sldMk cId="141515262" sldId="271"/>
            <ac:spMk id="2" creationId="{06A445BA-DA31-C26E-D59F-2A5DAA88B4F9}"/>
          </ac:spMkLst>
        </pc:spChg>
      </pc:sldChg>
      <pc:sldChg chg="modSp mod">
        <pc:chgData name="Revathi S (DHL IT Services), external" userId="d5ac0350-30bd-4150-ac73-16445dfc4d83" providerId="ADAL" clId="{EC1A28DB-490B-45A0-8216-8E64F09D8DE8}" dt="2024-06-04T09:36:16.336" v="814" actId="113"/>
        <pc:sldMkLst>
          <pc:docMk/>
          <pc:sldMk cId="488580930" sldId="272"/>
        </pc:sldMkLst>
        <pc:spChg chg="mod">
          <ac:chgData name="Revathi S (DHL IT Services), external" userId="d5ac0350-30bd-4150-ac73-16445dfc4d83" providerId="ADAL" clId="{EC1A28DB-490B-45A0-8216-8E64F09D8DE8}" dt="2024-06-04T09:36:16.336" v="814" actId="113"/>
          <ac:spMkLst>
            <pc:docMk/>
            <pc:sldMk cId="488580930" sldId="272"/>
            <ac:spMk id="2" creationId="{7A17E6BD-B8FC-56FE-98E2-89E0B2B480BC}"/>
          </ac:spMkLst>
        </pc:spChg>
        <pc:spChg chg="mod">
          <ac:chgData name="Revathi S (DHL IT Services), external" userId="d5ac0350-30bd-4150-ac73-16445dfc4d83" providerId="ADAL" clId="{EC1A28DB-490B-45A0-8216-8E64F09D8DE8}" dt="2024-06-04T05:07:54.353" v="330" actId="14100"/>
          <ac:spMkLst>
            <pc:docMk/>
            <pc:sldMk cId="488580930" sldId="272"/>
            <ac:spMk id="4" creationId="{C7EAC230-2B38-4717-13A5-D941119640FF}"/>
          </ac:spMkLst>
        </pc:spChg>
      </pc:sldChg>
      <pc:sldChg chg="modSp mod">
        <pc:chgData name="Revathi S (DHL IT Services), external" userId="d5ac0350-30bd-4150-ac73-16445dfc4d83" providerId="ADAL" clId="{EC1A28DB-490B-45A0-8216-8E64F09D8DE8}" dt="2024-06-04T05:06:48.630" v="327" actId="403"/>
        <pc:sldMkLst>
          <pc:docMk/>
          <pc:sldMk cId="3335656535" sldId="273"/>
        </pc:sldMkLst>
        <pc:spChg chg="mod">
          <ac:chgData name="Revathi S (DHL IT Services), external" userId="d5ac0350-30bd-4150-ac73-16445dfc4d83" providerId="ADAL" clId="{EC1A28DB-490B-45A0-8216-8E64F09D8DE8}" dt="2024-06-04T05:04:12.517" v="242" actId="21"/>
          <ac:spMkLst>
            <pc:docMk/>
            <pc:sldMk cId="3335656535" sldId="273"/>
            <ac:spMk id="2" creationId="{71A34BF4-DD40-A516-5FAE-711721ED8514}"/>
          </ac:spMkLst>
        </pc:spChg>
        <pc:spChg chg="mod">
          <ac:chgData name="Revathi S (DHL IT Services), external" userId="d5ac0350-30bd-4150-ac73-16445dfc4d83" providerId="ADAL" clId="{EC1A28DB-490B-45A0-8216-8E64F09D8DE8}" dt="2024-06-04T05:06:48.630" v="327" actId="403"/>
          <ac:spMkLst>
            <pc:docMk/>
            <pc:sldMk cId="3335656535" sldId="273"/>
            <ac:spMk id="4" creationId="{93124799-7402-1D61-7506-928DDDDE50BA}"/>
          </ac:spMkLst>
        </pc:spChg>
      </pc:sldChg>
      <pc:sldChg chg="del">
        <pc:chgData name="Revathi S (DHL IT Services), external" userId="d5ac0350-30bd-4150-ac73-16445dfc4d83" providerId="ADAL" clId="{EC1A28DB-490B-45A0-8216-8E64F09D8DE8}" dt="2024-06-04T05:07:02" v="328" actId="2696"/>
        <pc:sldMkLst>
          <pc:docMk/>
          <pc:sldMk cId="1650955169" sldId="274"/>
        </pc:sldMkLst>
      </pc:sldChg>
      <pc:sldChg chg="modSp del mod">
        <pc:chgData name="Revathi S (DHL IT Services), external" userId="d5ac0350-30bd-4150-ac73-16445dfc4d83" providerId="ADAL" clId="{EC1A28DB-490B-45A0-8216-8E64F09D8DE8}" dt="2024-06-04T05:09:15.783" v="332" actId="2696"/>
        <pc:sldMkLst>
          <pc:docMk/>
          <pc:sldMk cId="2027857410" sldId="275"/>
        </pc:sldMkLst>
        <pc:spChg chg="mod">
          <ac:chgData name="Revathi S (DHL IT Services), external" userId="d5ac0350-30bd-4150-ac73-16445dfc4d83" providerId="ADAL" clId="{EC1A28DB-490B-45A0-8216-8E64F09D8DE8}" dt="2024-06-04T05:08:59.439" v="331" actId="21"/>
          <ac:spMkLst>
            <pc:docMk/>
            <pc:sldMk cId="2027857410" sldId="275"/>
            <ac:spMk id="3" creationId="{A2756933-9E29-A7AD-336A-8EFF92BACA04}"/>
          </ac:spMkLst>
        </pc:spChg>
      </pc:sldChg>
      <pc:sldChg chg="del">
        <pc:chgData name="Revathi S (DHL IT Services), external" userId="d5ac0350-30bd-4150-ac73-16445dfc4d83" providerId="ADAL" clId="{EC1A28DB-490B-45A0-8216-8E64F09D8DE8}" dt="2024-06-04T05:07:23.751" v="329" actId="2696"/>
        <pc:sldMkLst>
          <pc:docMk/>
          <pc:sldMk cId="2747134224" sldId="276"/>
        </pc:sldMkLst>
      </pc:sldChg>
      <pc:sldChg chg="modSp mod">
        <pc:chgData name="Revathi S (DHL IT Services), external" userId="d5ac0350-30bd-4150-ac73-16445dfc4d83" providerId="ADAL" clId="{EC1A28DB-490B-45A0-8216-8E64F09D8DE8}" dt="2024-06-04T09:36:30.863" v="816" actId="403"/>
        <pc:sldMkLst>
          <pc:docMk/>
          <pc:sldMk cId="3250880259" sldId="277"/>
        </pc:sldMkLst>
        <pc:spChg chg="mod">
          <ac:chgData name="Revathi S (DHL IT Services), external" userId="d5ac0350-30bd-4150-ac73-16445dfc4d83" providerId="ADAL" clId="{EC1A28DB-490B-45A0-8216-8E64F09D8DE8}" dt="2024-06-04T09:36:30.863" v="816" actId="403"/>
          <ac:spMkLst>
            <pc:docMk/>
            <pc:sldMk cId="3250880259" sldId="277"/>
            <ac:spMk id="2" creationId="{DDE654C4-F403-73B8-6509-03ECCFD0E799}"/>
          </ac:spMkLst>
        </pc:spChg>
        <pc:spChg chg="mod">
          <ac:chgData name="Revathi S (DHL IT Services), external" userId="d5ac0350-30bd-4150-ac73-16445dfc4d83" providerId="ADAL" clId="{EC1A28DB-490B-45A0-8216-8E64F09D8DE8}" dt="2024-06-04T05:26:35.123" v="480" actId="27636"/>
          <ac:spMkLst>
            <pc:docMk/>
            <pc:sldMk cId="3250880259" sldId="277"/>
            <ac:spMk id="3" creationId="{2823FC02-447A-D798-8621-AFDBF7F20B43}"/>
          </ac:spMkLst>
        </pc:spChg>
      </pc:sldChg>
      <pc:sldChg chg="addSp delSp modSp mod">
        <pc:chgData name="Revathi S (DHL IT Services), external" userId="d5ac0350-30bd-4150-ac73-16445dfc4d83" providerId="ADAL" clId="{EC1A28DB-490B-45A0-8216-8E64F09D8DE8}" dt="2024-06-04T05:26:08.045" v="472" actId="122"/>
        <pc:sldMkLst>
          <pc:docMk/>
          <pc:sldMk cId="4015646112" sldId="278"/>
        </pc:sldMkLst>
        <pc:spChg chg="mod">
          <ac:chgData name="Revathi S (DHL IT Services), external" userId="d5ac0350-30bd-4150-ac73-16445dfc4d83" providerId="ADAL" clId="{EC1A28DB-490B-45A0-8216-8E64F09D8DE8}" dt="2024-06-04T05:26:08.045" v="472" actId="122"/>
          <ac:spMkLst>
            <pc:docMk/>
            <pc:sldMk cId="4015646112" sldId="278"/>
            <ac:spMk id="2" creationId="{0E48B9E1-B224-46AA-6967-302226A77C9B}"/>
          </ac:spMkLst>
        </pc:spChg>
        <pc:spChg chg="mod">
          <ac:chgData name="Revathi S (DHL IT Services), external" userId="d5ac0350-30bd-4150-ac73-16445dfc4d83" providerId="ADAL" clId="{EC1A28DB-490B-45A0-8216-8E64F09D8DE8}" dt="2024-06-04T05:26:00.766" v="471" actId="1076"/>
          <ac:spMkLst>
            <pc:docMk/>
            <pc:sldMk cId="4015646112" sldId="278"/>
            <ac:spMk id="3" creationId="{C443FB1F-7C09-6362-549E-61C99CF1B06A}"/>
          </ac:spMkLst>
        </pc:spChg>
        <pc:spChg chg="add del">
          <ac:chgData name="Revathi S (DHL IT Services), external" userId="d5ac0350-30bd-4150-ac73-16445dfc4d83" providerId="ADAL" clId="{EC1A28DB-490B-45A0-8216-8E64F09D8DE8}" dt="2024-06-04T05:23:23.264" v="393"/>
          <ac:spMkLst>
            <pc:docMk/>
            <pc:sldMk cId="4015646112" sldId="278"/>
            <ac:spMk id="4" creationId="{8F45DC67-3B17-19FA-1283-CDB28FDB3A13}"/>
          </ac:spMkLst>
        </pc:spChg>
        <pc:spChg chg="add del">
          <ac:chgData name="Revathi S (DHL IT Services), external" userId="d5ac0350-30bd-4150-ac73-16445dfc4d83" providerId="ADAL" clId="{EC1A28DB-490B-45A0-8216-8E64F09D8DE8}" dt="2024-06-04T05:24:00.781" v="416"/>
          <ac:spMkLst>
            <pc:docMk/>
            <pc:sldMk cId="4015646112" sldId="278"/>
            <ac:spMk id="5" creationId="{473F806B-4036-A24D-D0FF-2FAF4D5007B8}"/>
          </ac:spMkLst>
        </pc:spChg>
        <pc:spChg chg="add del">
          <ac:chgData name="Revathi S (DHL IT Services), external" userId="d5ac0350-30bd-4150-ac73-16445dfc4d83" providerId="ADAL" clId="{EC1A28DB-490B-45A0-8216-8E64F09D8DE8}" dt="2024-06-04T05:24:20.183" v="429"/>
          <ac:spMkLst>
            <pc:docMk/>
            <pc:sldMk cId="4015646112" sldId="278"/>
            <ac:spMk id="6" creationId="{CDC0E8CC-FF05-E730-B7D3-011B5899E6D8}"/>
          </ac:spMkLst>
        </pc:spChg>
        <pc:spChg chg="add del">
          <ac:chgData name="Revathi S (DHL IT Services), external" userId="d5ac0350-30bd-4150-ac73-16445dfc4d83" providerId="ADAL" clId="{EC1A28DB-490B-45A0-8216-8E64F09D8DE8}" dt="2024-06-04T05:24:41.064" v="441"/>
          <ac:spMkLst>
            <pc:docMk/>
            <pc:sldMk cId="4015646112" sldId="278"/>
            <ac:spMk id="7" creationId="{1649E3CA-D1C4-A2F0-DCF9-19DB50F1C2BD}"/>
          </ac:spMkLst>
        </pc:spChg>
        <pc:spChg chg="add del">
          <ac:chgData name="Revathi S (DHL IT Services), external" userId="d5ac0350-30bd-4150-ac73-16445dfc4d83" providerId="ADAL" clId="{EC1A28DB-490B-45A0-8216-8E64F09D8DE8}" dt="2024-06-04T05:25:03.630" v="454"/>
          <ac:spMkLst>
            <pc:docMk/>
            <pc:sldMk cId="4015646112" sldId="278"/>
            <ac:spMk id="8" creationId="{161738C7-701E-E62A-D9ED-C984798788F5}"/>
          </ac:spMkLst>
        </pc:spChg>
        <pc:spChg chg="add del">
          <ac:chgData name="Revathi S (DHL IT Services), external" userId="d5ac0350-30bd-4150-ac73-16445dfc4d83" providerId="ADAL" clId="{EC1A28DB-490B-45A0-8216-8E64F09D8DE8}" dt="2024-06-04T05:25:40.034" v="466"/>
          <ac:spMkLst>
            <pc:docMk/>
            <pc:sldMk cId="4015646112" sldId="278"/>
            <ac:spMk id="9" creationId="{81C577D6-6C16-6D7D-338C-B797AF67B0E9}"/>
          </ac:spMkLst>
        </pc:spChg>
      </pc:sldChg>
      <pc:sldChg chg="addSp modSp mod">
        <pc:chgData name="Revathi S (DHL IT Services), external" userId="d5ac0350-30bd-4150-ac73-16445dfc4d83" providerId="ADAL" clId="{EC1A28DB-490B-45A0-8216-8E64F09D8DE8}" dt="2024-06-04T05:41:17.057" v="680" actId="20577"/>
        <pc:sldMkLst>
          <pc:docMk/>
          <pc:sldMk cId="592429042" sldId="279"/>
        </pc:sldMkLst>
        <pc:spChg chg="mod">
          <ac:chgData name="Revathi S (DHL IT Services), external" userId="d5ac0350-30bd-4150-ac73-16445dfc4d83" providerId="ADAL" clId="{EC1A28DB-490B-45A0-8216-8E64F09D8DE8}" dt="2024-06-04T05:33:33.935" v="618" actId="27636"/>
          <ac:spMkLst>
            <pc:docMk/>
            <pc:sldMk cId="592429042" sldId="279"/>
            <ac:spMk id="2" creationId="{2F57207D-7623-F27C-A936-F09AE8B8BFD4}"/>
          </ac:spMkLst>
        </pc:spChg>
        <pc:spChg chg="mod">
          <ac:chgData name="Revathi S (DHL IT Services), external" userId="d5ac0350-30bd-4150-ac73-16445dfc4d83" providerId="ADAL" clId="{EC1A28DB-490B-45A0-8216-8E64F09D8DE8}" dt="2024-06-04T05:36:17.864" v="642" actId="14100"/>
          <ac:spMkLst>
            <pc:docMk/>
            <pc:sldMk cId="592429042" sldId="279"/>
            <ac:spMk id="3" creationId="{68095444-01AD-39F2-4707-2C01538742C8}"/>
          </ac:spMkLst>
        </pc:spChg>
        <pc:spChg chg="add mod">
          <ac:chgData name="Revathi S (DHL IT Services), external" userId="d5ac0350-30bd-4150-ac73-16445dfc4d83" providerId="ADAL" clId="{EC1A28DB-490B-45A0-8216-8E64F09D8DE8}" dt="2024-06-04T05:37:09.662" v="657" actId="113"/>
          <ac:spMkLst>
            <pc:docMk/>
            <pc:sldMk cId="592429042" sldId="279"/>
            <ac:spMk id="4" creationId="{3EDD2498-D67D-6E56-0228-07861C1B02B0}"/>
          </ac:spMkLst>
        </pc:spChg>
        <pc:spChg chg="add mod">
          <ac:chgData name="Revathi S (DHL IT Services), external" userId="d5ac0350-30bd-4150-ac73-16445dfc4d83" providerId="ADAL" clId="{EC1A28DB-490B-45A0-8216-8E64F09D8DE8}" dt="2024-06-04T05:41:17.057" v="680" actId="20577"/>
          <ac:spMkLst>
            <pc:docMk/>
            <pc:sldMk cId="592429042" sldId="279"/>
            <ac:spMk id="5" creationId="{9991D7D6-D1FB-70E8-C242-CB91986562D0}"/>
          </ac:spMkLst>
        </pc:spChg>
      </pc:sldChg>
      <pc:sldChg chg="modSp new mod">
        <pc:chgData name="Revathi S (DHL IT Services), external" userId="d5ac0350-30bd-4150-ac73-16445dfc4d83" providerId="ADAL" clId="{EC1A28DB-490B-45A0-8216-8E64F09D8DE8}" dt="2024-06-04T05:29:49.278" v="568" actId="122"/>
        <pc:sldMkLst>
          <pc:docMk/>
          <pc:sldMk cId="217436421" sldId="280"/>
        </pc:sldMkLst>
        <pc:spChg chg="mod">
          <ac:chgData name="Revathi S (DHL IT Services), external" userId="d5ac0350-30bd-4150-ac73-16445dfc4d83" providerId="ADAL" clId="{EC1A28DB-490B-45A0-8216-8E64F09D8DE8}" dt="2024-06-04T05:29:49.278" v="568" actId="122"/>
          <ac:spMkLst>
            <pc:docMk/>
            <pc:sldMk cId="217436421" sldId="280"/>
            <ac:spMk id="2" creationId="{196C5290-98BD-3576-E886-6F9CFB8F32E1}"/>
          </ac:spMkLst>
        </pc:spChg>
        <pc:spChg chg="mod">
          <ac:chgData name="Revathi S (DHL IT Services), external" userId="d5ac0350-30bd-4150-ac73-16445dfc4d83" providerId="ADAL" clId="{EC1A28DB-490B-45A0-8216-8E64F09D8DE8}" dt="2024-06-04T05:29:42.641" v="565" actId="1076"/>
          <ac:spMkLst>
            <pc:docMk/>
            <pc:sldMk cId="217436421" sldId="280"/>
            <ac:spMk id="3" creationId="{30CAF756-BF5B-CAEC-EEEB-C17501A46B7B}"/>
          </ac:spMkLst>
        </pc:spChg>
      </pc:sldChg>
      <pc:sldChg chg="addSp delSp modSp new mod">
        <pc:chgData name="Revathi S (DHL IT Services), external" userId="d5ac0350-30bd-4150-ac73-16445dfc4d83" providerId="ADAL" clId="{EC1A28DB-490B-45A0-8216-8E64F09D8DE8}" dt="2024-06-04T05:44:14.843" v="716"/>
        <pc:sldMkLst>
          <pc:docMk/>
          <pc:sldMk cId="2539789551" sldId="281"/>
        </pc:sldMkLst>
        <pc:spChg chg="add del mod">
          <ac:chgData name="Revathi S (DHL IT Services), external" userId="d5ac0350-30bd-4150-ac73-16445dfc4d83" providerId="ADAL" clId="{EC1A28DB-490B-45A0-8216-8E64F09D8DE8}" dt="2024-06-04T05:44:14.843" v="716"/>
          <ac:spMkLst>
            <pc:docMk/>
            <pc:sldMk cId="2539789551" sldId="281"/>
            <ac:spMk id="3" creationId="{395C4D97-498F-9142-5764-C2B1C105C2FF}"/>
          </ac:spMkLst>
        </pc:spChg>
        <pc:graphicFrameChg chg="add mod modGraphic">
          <ac:chgData name="Revathi S (DHL IT Services), external" userId="d5ac0350-30bd-4150-ac73-16445dfc4d83" providerId="ADAL" clId="{EC1A28DB-490B-45A0-8216-8E64F09D8DE8}" dt="2024-06-04T05:44:04.572" v="714" actId="12100"/>
          <ac:graphicFrameMkLst>
            <pc:docMk/>
            <pc:sldMk cId="2539789551" sldId="281"/>
            <ac:graphicFrameMk id="2" creationId="{24252DCA-057A-B0D3-7455-AD0B73944FBD}"/>
          </ac:graphicFrameMkLst>
        </pc:graphicFrameChg>
      </pc:sldChg>
    </pc:docChg>
  </pc:docChgLst>
  <pc:docChgLst>
    <pc:chgData name="Revathi S (DHL IT Services), external" userId="d5ac0350-30bd-4150-ac73-16445dfc4d83" providerId="ADAL" clId="{C0EA4507-7C14-40B7-9934-E0951ECC89CC}"/>
    <pc:docChg chg="undo custSel addSld delSld modSld sldOrd">
      <pc:chgData name="Revathi S (DHL IT Services), external" userId="d5ac0350-30bd-4150-ac73-16445dfc4d83" providerId="ADAL" clId="{C0EA4507-7C14-40B7-9934-E0951ECC89CC}" dt="2024-06-07T10:26:23.034" v="611" actId="207"/>
      <pc:docMkLst>
        <pc:docMk/>
      </pc:docMkLst>
      <pc:sldChg chg="modSp del mod">
        <pc:chgData name="Revathi S (DHL IT Services), external" userId="d5ac0350-30bd-4150-ac73-16445dfc4d83" providerId="ADAL" clId="{C0EA4507-7C14-40B7-9934-E0951ECC89CC}" dt="2024-06-06T07:22:11.243" v="320" actId="2696"/>
        <pc:sldMkLst>
          <pc:docMk/>
          <pc:sldMk cId="3601270096" sldId="260"/>
        </pc:sldMkLst>
        <pc:spChg chg="mod">
          <ac:chgData name="Revathi S (DHL IT Services), external" userId="d5ac0350-30bd-4150-ac73-16445dfc4d83" providerId="ADAL" clId="{C0EA4507-7C14-40B7-9934-E0951ECC89CC}" dt="2024-06-05T09:34:44.400" v="119" actId="1076"/>
          <ac:spMkLst>
            <pc:docMk/>
            <pc:sldMk cId="3601270096" sldId="260"/>
            <ac:spMk id="4" creationId="{6845975D-16C9-61DE-907F-5C04DD5E56ED}"/>
          </ac:spMkLst>
        </pc:spChg>
      </pc:sldChg>
      <pc:sldChg chg="modSp mod">
        <pc:chgData name="Revathi S (DHL IT Services), external" userId="d5ac0350-30bd-4150-ac73-16445dfc4d83" providerId="ADAL" clId="{C0EA4507-7C14-40B7-9934-E0951ECC89CC}" dt="2024-06-06T13:29:03.785" v="338" actId="20577"/>
        <pc:sldMkLst>
          <pc:docMk/>
          <pc:sldMk cId="1105186841" sldId="264"/>
        </pc:sldMkLst>
        <pc:spChg chg="mod">
          <ac:chgData name="Revathi S (DHL IT Services), external" userId="d5ac0350-30bd-4150-ac73-16445dfc4d83" providerId="ADAL" clId="{C0EA4507-7C14-40B7-9934-E0951ECC89CC}" dt="2024-06-06T13:29:03.785" v="338" actId="20577"/>
          <ac:spMkLst>
            <pc:docMk/>
            <pc:sldMk cId="1105186841" sldId="264"/>
            <ac:spMk id="2" creationId="{3A68EF5C-3A20-4300-5FA6-1087AA9F1D3E}"/>
          </ac:spMkLst>
        </pc:spChg>
      </pc:sldChg>
      <pc:sldChg chg="addSp delSp modSp mod">
        <pc:chgData name="Revathi S (DHL IT Services), external" userId="d5ac0350-30bd-4150-ac73-16445dfc4d83" providerId="ADAL" clId="{C0EA4507-7C14-40B7-9934-E0951ECC89CC}" dt="2024-06-07T08:41:26.919" v="554"/>
        <pc:sldMkLst>
          <pc:docMk/>
          <pc:sldMk cId="2715746787" sldId="265"/>
        </pc:sldMkLst>
        <pc:spChg chg="mod">
          <ac:chgData name="Revathi S (DHL IT Services), external" userId="d5ac0350-30bd-4150-ac73-16445dfc4d83" providerId="ADAL" clId="{C0EA4507-7C14-40B7-9934-E0951ECC89CC}" dt="2024-06-06T13:29:36.298" v="363" actId="207"/>
          <ac:spMkLst>
            <pc:docMk/>
            <pc:sldMk cId="2715746787" sldId="265"/>
            <ac:spMk id="2" creationId="{21AE4106-667B-5081-0226-322823712B37}"/>
          </ac:spMkLst>
        </pc:spChg>
        <pc:inkChg chg="add del">
          <ac:chgData name="Revathi S (DHL IT Services), external" userId="d5ac0350-30bd-4150-ac73-16445dfc4d83" providerId="ADAL" clId="{C0EA4507-7C14-40B7-9934-E0951ECC89CC}" dt="2024-06-07T08:41:26.919" v="554"/>
          <ac:inkMkLst>
            <pc:docMk/>
            <pc:sldMk cId="2715746787" sldId="265"/>
            <ac:inkMk id="4" creationId="{54EC2ED3-2145-288A-8810-E84E6A72FC7C}"/>
          </ac:inkMkLst>
        </pc:inkChg>
      </pc:sldChg>
      <pc:sldChg chg="addSp delSp">
        <pc:chgData name="Revathi S (DHL IT Services), external" userId="d5ac0350-30bd-4150-ac73-16445dfc4d83" providerId="ADAL" clId="{C0EA4507-7C14-40B7-9934-E0951ECC89CC}" dt="2024-06-07T08:41:26.919" v="554"/>
        <pc:sldMkLst>
          <pc:docMk/>
          <pc:sldMk cId="2746475235" sldId="266"/>
        </pc:sldMkLst>
        <pc:inkChg chg="add del">
          <ac:chgData name="Revathi S (DHL IT Services), external" userId="d5ac0350-30bd-4150-ac73-16445dfc4d83" providerId="ADAL" clId="{C0EA4507-7C14-40B7-9934-E0951ECC89CC}" dt="2024-06-07T08:41:26.919" v="554"/>
          <ac:inkMkLst>
            <pc:docMk/>
            <pc:sldMk cId="2746475235" sldId="266"/>
            <ac:inkMk id="6" creationId="{08D5FC6F-5B8D-6C92-E2CF-699E6B237377}"/>
          </ac:inkMkLst>
        </pc:inkChg>
      </pc:sldChg>
      <pc:sldChg chg="addSp delSp modSp mod">
        <pc:chgData name="Revathi S (DHL IT Services), external" userId="d5ac0350-30bd-4150-ac73-16445dfc4d83" providerId="ADAL" clId="{C0EA4507-7C14-40B7-9934-E0951ECC89CC}" dt="2024-06-07T08:41:26.919" v="554"/>
        <pc:sldMkLst>
          <pc:docMk/>
          <pc:sldMk cId="1802119887" sldId="267"/>
        </pc:sldMkLst>
        <pc:spChg chg="mod">
          <ac:chgData name="Revathi S (DHL IT Services), external" userId="d5ac0350-30bd-4150-ac73-16445dfc4d83" providerId="ADAL" clId="{C0EA4507-7C14-40B7-9934-E0951ECC89CC}" dt="2024-06-06T13:29:57.614" v="364" actId="113"/>
          <ac:spMkLst>
            <pc:docMk/>
            <pc:sldMk cId="1802119887" sldId="267"/>
            <ac:spMk id="4" creationId="{C1DDBB84-1028-2ACB-DEF4-C4B09459C28E}"/>
          </ac:spMkLst>
        </pc:spChg>
        <pc:inkChg chg="add del">
          <ac:chgData name="Revathi S (DHL IT Services), external" userId="d5ac0350-30bd-4150-ac73-16445dfc4d83" providerId="ADAL" clId="{C0EA4507-7C14-40B7-9934-E0951ECC89CC}" dt="2024-06-07T08:41:26.919" v="554"/>
          <ac:inkMkLst>
            <pc:docMk/>
            <pc:sldMk cId="1802119887" sldId="267"/>
            <ac:inkMk id="5" creationId="{8222F476-8FB0-DCCB-253E-19BC1D008F81}"/>
          </ac:inkMkLst>
        </pc:inkChg>
      </pc:sldChg>
      <pc:sldChg chg="addSp delSp modSp mod">
        <pc:chgData name="Revathi S (DHL IT Services), external" userId="d5ac0350-30bd-4150-ac73-16445dfc4d83" providerId="ADAL" clId="{C0EA4507-7C14-40B7-9934-E0951ECC89CC}" dt="2024-06-07T08:41:26.919" v="554"/>
        <pc:sldMkLst>
          <pc:docMk/>
          <pc:sldMk cId="3607404723" sldId="268"/>
        </pc:sldMkLst>
        <pc:spChg chg="mod">
          <ac:chgData name="Revathi S (DHL IT Services), external" userId="d5ac0350-30bd-4150-ac73-16445dfc4d83" providerId="ADAL" clId="{C0EA4507-7C14-40B7-9934-E0951ECC89CC}" dt="2024-06-06T13:28:36.700" v="332" actId="113"/>
          <ac:spMkLst>
            <pc:docMk/>
            <pc:sldMk cId="3607404723" sldId="268"/>
            <ac:spMk id="3" creationId="{CE8E1242-7C44-9DFA-1D17-CB0BF6B81535}"/>
          </ac:spMkLst>
        </pc:spChg>
        <pc:spChg chg="mod">
          <ac:chgData name="Revathi S (DHL IT Services), external" userId="d5ac0350-30bd-4150-ac73-16445dfc4d83" providerId="ADAL" clId="{C0EA4507-7C14-40B7-9934-E0951ECC89CC}" dt="2024-06-06T13:28:48.683" v="333" actId="113"/>
          <ac:spMkLst>
            <pc:docMk/>
            <pc:sldMk cId="3607404723" sldId="268"/>
            <ac:spMk id="4" creationId="{416F14F2-9900-9FAB-CBC0-691C54B17E51}"/>
          </ac:spMkLst>
        </pc:spChg>
        <pc:inkChg chg="add del">
          <ac:chgData name="Revathi S (DHL IT Services), external" userId="d5ac0350-30bd-4150-ac73-16445dfc4d83" providerId="ADAL" clId="{C0EA4507-7C14-40B7-9934-E0951ECC89CC}" dt="2024-06-07T08:41:26.919" v="554"/>
          <ac:inkMkLst>
            <pc:docMk/>
            <pc:sldMk cId="3607404723" sldId="268"/>
            <ac:inkMk id="5" creationId="{E52A8F01-6AE2-32B4-89EE-B54B514DE05B}"/>
          </ac:inkMkLst>
        </pc:inkChg>
      </pc:sldChg>
      <pc:sldChg chg="addSp delSp modSp mod">
        <pc:chgData name="Revathi S (DHL IT Services), external" userId="d5ac0350-30bd-4150-ac73-16445dfc4d83" providerId="ADAL" clId="{C0EA4507-7C14-40B7-9934-E0951ECC89CC}" dt="2024-06-07T08:41:26.919" v="554"/>
        <pc:sldMkLst>
          <pc:docMk/>
          <pc:sldMk cId="488580930" sldId="272"/>
        </pc:sldMkLst>
        <pc:spChg chg="mod">
          <ac:chgData name="Revathi S (DHL IT Services), external" userId="d5ac0350-30bd-4150-ac73-16445dfc4d83" providerId="ADAL" clId="{C0EA4507-7C14-40B7-9934-E0951ECC89CC}" dt="2024-06-06T13:30:13.201" v="365" actId="113"/>
          <ac:spMkLst>
            <pc:docMk/>
            <pc:sldMk cId="488580930" sldId="272"/>
            <ac:spMk id="4" creationId="{C7EAC230-2B38-4717-13A5-D941119640FF}"/>
          </ac:spMkLst>
        </pc:spChg>
        <pc:inkChg chg="add del">
          <ac:chgData name="Revathi S (DHL IT Services), external" userId="d5ac0350-30bd-4150-ac73-16445dfc4d83" providerId="ADAL" clId="{C0EA4507-7C14-40B7-9934-E0951ECC89CC}" dt="2024-06-07T08:41:26.919" v="554"/>
          <ac:inkMkLst>
            <pc:docMk/>
            <pc:sldMk cId="488580930" sldId="272"/>
            <ac:inkMk id="3" creationId="{3F9770A2-E6D5-4564-BE82-A63AD166742D}"/>
          </ac:inkMkLst>
        </pc:inkChg>
      </pc:sldChg>
      <pc:sldChg chg="addSp delSp modSp mod">
        <pc:chgData name="Revathi S (DHL IT Services), external" userId="d5ac0350-30bd-4150-ac73-16445dfc4d83" providerId="ADAL" clId="{C0EA4507-7C14-40B7-9934-E0951ECC89CC}" dt="2024-06-07T08:41:26.919" v="554"/>
        <pc:sldMkLst>
          <pc:docMk/>
          <pc:sldMk cId="3335656535" sldId="273"/>
        </pc:sldMkLst>
        <pc:spChg chg="mod">
          <ac:chgData name="Revathi S (DHL IT Services), external" userId="d5ac0350-30bd-4150-ac73-16445dfc4d83" providerId="ADAL" clId="{C0EA4507-7C14-40B7-9934-E0951ECC89CC}" dt="2024-06-06T13:28:04.664" v="329" actId="113"/>
          <ac:spMkLst>
            <pc:docMk/>
            <pc:sldMk cId="3335656535" sldId="273"/>
            <ac:spMk id="4" creationId="{93124799-7402-1D61-7506-928DDDDE50BA}"/>
          </ac:spMkLst>
        </pc:spChg>
        <pc:inkChg chg="add del">
          <ac:chgData name="Revathi S (DHL IT Services), external" userId="d5ac0350-30bd-4150-ac73-16445dfc4d83" providerId="ADAL" clId="{C0EA4507-7C14-40B7-9934-E0951ECC89CC}" dt="2024-06-07T08:41:26.919" v="554"/>
          <ac:inkMkLst>
            <pc:docMk/>
            <pc:sldMk cId="3335656535" sldId="273"/>
            <ac:inkMk id="3" creationId="{1430DAFD-73C9-94D9-C16E-1EF88493ACF3}"/>
          </ac:inkMkLst>
        </pc:inkChg>
      </pc:sldChg>
      <pc:sldChg chg="addSp delSp modSp mod">
        <pc:chgData name="Revathi S (DHL IT Services), external" userId="d5ac0350-30bd-4150-ac73-16445dfc4d83" providerId="ADAL" clId="{C0EA4507-7C14-40B7-9934-E0951ECC89CC}" dt="2024-06-07T08:41:26.919" v="554"/>
        <pc:sldMkLst>
          <pc:docMk/>
          <pc:sldMk cId="592429042" sldId="279"/>
        </pc:sldMkLst>
        <pc:spChg chg="mod">
          <ac:chgData name="Revathi S (DHL IT Services), external" userId="d5ac0350-30bd-4150-ac73-16445dfc4d83" providerId="ADAL" clId="{C0EA4507-7C14-40B7-9934-E0951ECC89CC}" dt="2024-06-07T05:39:45.264" v="552" actId="114"/>
          <ac:spMkLst>
            <pc:docMk/>
            <pc:sldMk cId="592429042" sldId="279"/>
            <ac:spMk id="3" creationId="{68095444-01AD-39F2-4707-2C01538742C8}"/>
          </ac:spMkLst>
        </pc:spChg>
        <pc:spChg chg="mod">
          <ac:chgData name="Revathi S (DHL IT Services), external" userId="d5ac0350-30bd-4150-ac73-16445dfc4d83" providerId="ADAL" clId="{C0EA4507-7C14-40B7-9934-E0951ECC89CC}" dt="2024-06-07T05:38:21.440" v="534" actId="113"/>
          <ac:spMkLst>
            <pc:docMk/>
            <pc:sldMk cId="592429042" sldId="279"/>
            <ac:spMk id="5" creationId="{9991D7D6-D1FB-70E8-C242-CB91986562D0}"/>
          </ac:spMkLst>
        </pc:spChg>
        <pc:inkChg chg="add del">
          <ac:chgData name="Revathi S (DHL IT Services), external" userId="d5ac0350-30bd-4150-ac73-16445dfc4d83" providerId="ADAL" clId="{C0EA4507-7C14-40B7-9934-E0951ECC89CC}" dt="2024-06-07T08:41:26.919" v="554"/>
          <ac:inkMkLst>
            <pc:docMk/>
            <pc:sldMk cId="592429042" sldId="279"/>
            <ac:inkMk id="6" creationId="{B9137B69-575B-FCC5-B209-236795C1781B}"/>
          </ac:inkMkLst>
        </pc:inkChg>
      </pc:sldChg>
      <pc:sldChg chg="del">
        <pc:chgData name="Revathi S (DHL IT Services), external" userId="d5ac0350-30bd-4150-ac73-16445dfc4d83" providerId="ADAL" clId="{C0EA4507-7C14-40B7-9934-E0951ECC89CC}" dt="2024-06-06T07:23:54.250" v="321" actId="2696"/>
        <pc:sldMkLst>
          <pc:docMk/>
          <pc:sldMk cId="217436421" sldId="280"/>
        </pc:sldMkLst>
      </pc:sldChg>
      <pc:sldChg chg="addSp delSp modSp new mod">
        <pc:chgData name="Revathi S (DHL IT Services), external" userId="d5ac0350-30bd-4150-ac73-16445dfc4d83" providerId="ADAL" clId="{C0EA4507-7C14-40B7-9934-E0951ECC89CC}" dt="2024-06-07T08:41:26.919" v="554"/>
        <pc:sldMkLst>
          <pc:docMk/>
          <pc:sldMk cId="923273207" sldId="282"/>
        </pc:sldMkLst>
        <pc:spChg chg="mod">
          <ac:chgData name="Revathi S (DHL IT Services), external" userId="d5ac0350-30bd-4150-ac73-16445dfc4d83" providerId="ADAL" clId="{C0EA4507-7C14-40B7-9934-E0951ECC89CC}" dt="2024-06-05T09:18:19.055" v="82" actId="27636"/>
          <ac:spMkLst>
            <pc:docMk/>
            <pc:sldMk cId="923273207" sldId="282"/>
            <ac:spMk id="2" creationId="{88E3BB13-16F0-BA35-AA9F-872BD60010AE}"/>
          </ac:spMkLst>
        </pc:spChg>
        <pc:spChg chg="mod">
          <ac:chgData name="Revathi S (DHL IT Services), external" userId="d5ac0350-30bd-4150-ac73-16445dfc4d83" providerId="ADAL" clId="{C0EA4507-7C14-40B7-9934-E0951ECC89CC}" dt="2024-06-06T13:45:01.820" v="367" actId="113"/>
          <ac:spMkLst>
            <pc:docMk/>
            <pc:sldMk cId="923273207" sldId="282"/>
            <ac:spMk id="3" creationId="{079B8FFC-560E-9707-F194-B2180BCC1BFE}"/>
          </ac:spMkLst>
        </pc:spChg>
        <pc:inkChg chg="add del">
          <ac:chgData name="Revathi S (DHL IT Services), external" userId="d5ac0350-30bd-4150-ac73-16445dfc4d83" providerId="ADAL" clId="{C0EA4507-7C14-40B7-9934-E0951ECC89CC}" dt="2024-06-07T08:41:26.919" v="554"/>
          <ac:inkMkLst>
            <pc:docMk/>
            <pc:sldMk cId="923273207" sldId="282"/>
            <ac:inkMk id="4" creationId="{908BF16A-625A-895F-D2C5-C0ED92F10F59}"/>
          </ac:inkMkLst>
        </pc:inkChg>
      </pc:sldChg>
      <pc:sldChg chg="modSp new del mod">
        <pc:chgData name="Revathi S (DHL IT Services), external" userId="d5ac0350-30bd-4150-ac73-16445dfc4d83" providerId="ADAL" clId="{C0EA4507-7C14-40B7-9934-E0951ECC89CC}" dt="2024-06-05T09:17:43.761" v="57" actId="2696"/>
        <pc:sldMkLst>
          <pc:docMk/>
          <pc:sldMk cId="3916570325" sldId="282"/>
        </pc:sldMkLst>
        <pc:spChg chg="mod">
          <ac:chgData name="Revathi S (DHL IT Services), external" userId="d5ac0350-30bd-4150-ac73-16445dfc4d83" providerId="ADAL" clId="{C0EA4507-7C14-40B7-9934-E0951ECC89CC}" dt="2024-06-05T09:16:56.464" v="17" actId="27636"/>
          <ac:spMkLst>
            <pc:docMk/>
            <pc:sldMk cId="3916570325" sldId="282"/>
            <ac:spMk id="2" creationId="{8B92A552-B449-B40E-CD2F-392997744CF8}"/>
          </ac:spMkLst>
        </pc:spChg>
        <pc:spChg chg="mod">
          <ac:chgData name="Revathi S (DHL IT Services), external" userId="d5ac0350-30bd-4150-ac73-16445dfc4d83" providerId="ADAL" clId="{C0EA4507-7C14-40B7-9934-E0951ECC89CC}" dt="2024-06-05T09:17:27.373" v="56" actId="5793"/>
          <ac:spMkLst>
            <pc:docMk/>
            <pc:sldMk cId="3916570325" sldId="282"/>
            <ac:spMk id="3" creationId="{D4AF3AB4-F91E-8B5B-CF73-A9133E5660AD}"/>
          </ac:spMkLst>
        </pc:spChg>
      </pc:sldChg>
      <pc:sldChg chg="addSp delSp modSp new mod">
        <pc:chgData name="Revathi S (DHL IT Services), external" userId="d5ac0350-30bd-4150-ac73-16445dfc4d83" providerId="ADAL" clId="{C0EA4507-7C14-40B7-9934-E0951ECC89CC}" dt="2024-06-07T08:41:26.919" v="554"/>
        <pc:sldMkLst>
          <pc:docMk/>
          <pc:sldMk cId="1457819909" sldId="283"/>
        </pc:sldMkLst>
        <pc:spChg chg="mod">
          <ac:chgData name="Revathi S (DHL IT Services), external" userId="d5ac0350-30bd-4150-ac73-16445dfc4d83" providerId="ADAL" clId="{C0EA4507-7C14-40B7-9934-E0951ECC89CC}" dt="2024-06-06T06:56:52.950" v="121"/>
          <ac:spMkLst>
            <pc:docMk/>
            <pc:sldMk cId="1457819909" sldId="283"/>
            <ac:spMk id="2" creationId="{01861FD6-6EF6-7CBF-B061-48070A6D0278}"/>
          </ac:spMkLst>
        </pc:spChg>
        <pc:spChg chg="mod">
          <ac:chgData name="Revathi S (DHL IT Services), external" userId="d5ac0350-30bd-4150-ac73-16445dfc4d83" providerId="ADAL" clId="{C0EA4507-7C14-40B7-9934-E0951ECC89CC}" dt="2024-06-06T13:47:15.165" v="370" actId="113"/>
          <ac:spMkLst>
            <pc:docMk/>
            <pc:sldMk cId="1457819909" sldId="283"/>
            <ac:spMk id="3" creationId="{4887FBD7-3947-D9F5-5085-6DF89FA16F18}"/>
          </ac:spMkLst>
        </pc:spChg>
        <pc:inkChg chg="add del">
          <ac:chgData name="Revathi S (DHL IT Services), external" userId="d5ac0350-30bd-4150-ac73-16445dfc4d83" providerId="ADAL" clId="{C0EA4507-7C14-40B7-9934-E0951ECC89CC}" dt="2024-06-07T08:41:26.919" v="554"/>
          <ac:inkMkLst>
            <pc:docMk/>
            <pc:sldMk cId="1457819909" sldId="283"/>
            <ac:inkMk id="4" creationId="{CEC07C75-0C17-6223-8DB6-8B9D56379B83}"/>
          </ac:inkMkLst>
        </pc:inkChg>
      </pc:sldChg>
      <pc:sldChg chg="addSp delSp modSp new mod">
        <pc:chgData name="Revathi S (DHL IT Services), external" userId="d5ac0350-30bd-4150-ac73-16445dfc4d83" providerId="ADAL" clId="{C0EA4507-7C14-40B7-9934-E0951ECC89CC}" dt="2024-06-07T08:41:26.919" v="554"/>
        <pc:sldMkLst>
          <pc:docMk/>
          <pc:sldMk cId="320469584" sldId="284"/>
        </pc:sldMkLst>
        <pc:spChg chg="mod">
          <ac:chgData name="Revathi S (DHL IT Services), external" userId="d5ac0350-30bd-4150-ac73-16445dfc4d83" providerId="ADAL" clId="{C0EA4507-7C14-40B7-9934-E0951ECC89CC}" dt="2024-06-06T06:58:01.865" v="147"/>
          <ac:spMkLst>
            <pc:docMk/>
            <pc:sldMk cId="320469584" sldId="284"/>
            <ac:spMk id="2" creationId="{D295DB6A-6B41-96FA-4F24-20FAC5652495}"/>
          </ac:spMkLst>
        </pc:spChg>
        <pc:spChg chg="mod">
          <ac:chgData name="Revathi S (DHL IT Services), external" userId="d5ac0350-30bd-4150-ac73-16445dfc4d83" providerId="ADAL" clId="{C0EA4507-7C14-40B7-9934-E0951ECC89CC}" dt="2024-06-06T14:35:20.725" v="523" actId="20577"/>
          <ac:spMkLst>
            <pc:docMk/>
            <pc:sldMk cId="320469584" sldId="284"/>
            <ac:spMk id="3" creationId="{E07D3A8E-A506-A4D7-25D5-1756041CEB87}"/>
          </ac:spMkLst>
        </pc:spChg>
        <pc:inkChg chg="add del">
          <ac:chgData name="Revathi S (DHL IT Services), external" userId="d5ac0350-30bd-4150-ac73-16445dfc4d83" providerId="ADAL" clId="{C0EA4507-7C14-40B7-9934-E0951ECC89CC}" dt="2024-06-07T08:41:26.919" v="554"/>
          <ac:inkMkLst>
            <pc:docMk/>
            <pc:sldMk cId="320469584" sldId="284"/>
            <ac:inkMk id="4" creationId="{7172D489-2EAD-30A0-F948-58A98CECFC3E}"/>
          </ac:inkMkLst>
        </pc:inkChg>
      </pc:sldChg>
      <pc:sldChg chg="addSp delSp modSp new mod">
        <pc:chgData name="Revathi S (DHL IT Services), external" userId="d5ac0350-30bd-4150-ac73-16445dfc4d83" providerId="ADAL" clId="{C0EA4507-7C14-40B7-9934-E0951ECC89CC}" dt="2024-06-07T08:41:26.919" v="554"/>
        <pc:sldMkLst>
          <pc:docMk/>
          <pc:sldMk cId="2214590924" sldId="285"/>
        </pc:sldMkLst>
        <pc:spChg chg="mod">
          <ac:chgData name="Revathi S (DHL IT Services), external" userId="d5ac0350-30bd-4150-ac73-16445dfc4d83" providerId="ADAL" clId="{C0EA4507-7C14-40B7-9934-E0951ECC89CC}" dt="2024-06-06T07:14:12.087" v="215"/>
          <ac:spMkLst>
            <pc:docMk/>
            <pc:sldMk cId="2214590924" sldId="285"/>
            <ac:spMk id="2" creationId="{D39E8A2F-FB13-390C-C838-30B0ED813E8C}"/>
          </ac:spMkLst>
        </pc:spChg>
        <pc:spChg chg="mod">
          <ac:chgData name="Revathi S (DHL IT Services), external" userId="d5ac0350-30bd-4150-ac73-16445dfc4d83" providerId="ADAL" clId="{C0EA4507-7C14-40B7-9934-E0951ECC89CC}" dt="2024-06-06T14:11:29.373" v="457" actId="113"/>
          <ac:spMkLst>
            <pc:docMk/>
            <pc:sldMk cId="2214590924" sldId="285"/>
            <ac:spMk id="3" creationId="{2BB7493A-7AB8-45F2-FF2B-8833DD96F0AA}"/>
          </ac:spMkLst>
        </pc:spChg>
        <pc:inkChg chg="add del">
          <ac:chgData name="Revathi S (DHL IT Services), external" userId="d5ac0350-30bd-4150-ac73-16445dfc4d83" providerId="ADAL" clId="{C0EA4507-7C14-40B7-9934-E0951ECC89CC}" dt="2024-06-07T08:41:26.919" v="554"/>
          <ac:inkMkLst>
            <pc:docMk/>
            <pc:sldMk cId="2214590924" sldId="285"/>
            <ac:inkMk id="4" creationId="{39673140-D290-96CD-2D3B-6744796C2A7D}"/>
          </ac:inkMkLst>
        </pc:inkChg>
      </pc:sldChg>
      <pc:sldChg chg="addSp delSp modSp new mod">
        <pc:chgData name="Revathi S (DHL IT Services), external" userId="d5ac0350-30bd-4150-ac73-16445dfc4d83" providerId="ADAL" clId="{C0EA4507-7C14-40B7-9934-E0951ECC89CC}" dt="2024-06-07T08:41:26.919" v="554"/>
        <pc:sldMkLst>
          <pc:docMk/>
          <pc:sldMk cId="336041590" sldId="286"/>
        </pc:sldMkLst>
        <pc:spChg chg="mod">
          <ac:chgData name="Revathi S (DHL IT Services), external" userId="d5ac0350-30bd-4150-ac73-16445dfc4d83" providerId="ADAL" clId="{C0EA4507-7C14-40B7-9934-E0951ECC89CC}" dt="2024-06-06T07:20:29.279" v="298" actId="27636"/>
          <ac:spMkLst>
            <pc:docMk/>
            <pc:sldMk cId="336041590" sldId="286"/>
            <ac:spMk id="2" creationId="{FF74DB20-E48F-2BAB-5C5E-CD14893C1D13}"/>
          </ac:spMkLst>
        </pc:spChg>
        <pc:spChg chg="mod">
          <ac:chgData name="Revathi S (DHL IT Services), external" userId="d5ac0350-30bd-4150-ac73-16445dfc4d83" providerId="ADAL" clId="{C0EA4507-7C14-40B7-9934-E0951ECC89CC}" dt="2024-06-07T05:38:53.237" v="540" actId="113"/>
          <ac:spMkLst>
            <pc:docMk/>
            <pc:sldMk cId="336041590" sldId="286"/>
            <ac:spMk id="3" creationId="{A437A7E7-8D30-480F-2550-B97520B5A5DB}"/>
          </ac:spMkLst>
        </pc:spChg>
        <pc:inkChg chg="add del">
          <ac:chgData name="Revathi S (DHL IT Services), external" userId="d5ac0350-30bd-4150-ac73-16445dfc4d83" providerId="ADAL" clId="{C0EA4507-7C14-40B7-9934-E0951ECC89CC}" dt="2024-06-07T08:41:26.919" v="554"/>
          <ac:inkMkLst>
            <pc:docMk/>
            <pc:sldMk cId="336041590" sldId="286"/>
            <ac:inkMk id="4" creationId="{C65FD8DB-6628-DF6E-3D57-341A6CE3CB74}"/>
          </ac:inkMkLst>
        </pc:inkChg>
      </pc:sldChg>
      <pc:sldChg chg="addSp delSp modSp new mod">
        <pc:chgData name="Revathi S (DHL IT Services), external" userId="d5ac0350-30bd-4150-ac73-16445dfc4d83" providerId="ADAL" clId="{C0EA4507-7C14-40B7-9934-E0951ECC89CC}" dt="2024-06-07T08:41:26.919" v="554"/>
        <pc:sldMkLst>
          <pc:docMk/>
          <pc:sldMk cId="2308324856" sldId="287"/>
        </pc:sldMkLst>
        <pc:spChg chg="mod">
          <ac:chgData name="Revathi S (DHL IT Services), external" userId="d5ac0350-30bd-4150-ac73-16445dfc4d83" providerId="ADAL" clId="{C0EA4507-7C14-40B7-9934-E0951ECC89CC}" dt="2024-06-06T10:13:03.751" v="325" actId="14100"/>
          <ac:spMkLst>
            <pc:docMk/>
            <pc:sldMk cId="2308324856" sldId="287"/>
            <ac:spMk id="2" creationId="{B34D75FB-40DE-AE6F-08A6-355CFD41592E}"/>
          </ac:spMkLst>
        </pc:spChg>
        <pc:spChg chg="mod">
          <ac:chgData name="Revathi S (DHL IT Services), external" userId="d5ac0350-30bd-4150-ac73-16445dfc4d83" providerId="ADAL" clId="{C0EA4507-7C14-40B7-9934-E0951ECC89CC}" dt="2024-06-06T14:35:31.477" v="528" actId="27636"/>
          <ac:spMkLst>
            <pc:docMk/>
            <pc:sldMk cId="2308324856" sldId="287"/>
            <ac:spMk id="3" creationId="{4F69BF11-2CEB-37A0-3CDA-8B84E01B2F3E}"/>
          </ac:spMkLst>
        </pc:spChg>
        <pc:inkChg chg="add del">
          <ac:chgData name="Revathi S (DHL IT Services), external" userId="d5ac0350-30bd-4150-ac73-16445dfc4d83" providerId="ADAL" clId="{C0EA4507-7C14-40B7-9934-E0951ECC89CC}" dt="2024-06-07T08:41:26.919" v="554"/>
          <ac:inkMkLst>
            <pc:docMk/>
            <pc:sldMk cId="2308324856" sldId="287"/>
            <ac:inkMk id="4" creationId="{E4262051-D0EE-0399-8AD9-E09BB17CFE28}"/>
          </ac:inkMkLst>
        </pc:inkChg>
      </pc:sldChg>
      <pc:sldChg chg="modSp new mod ord">
        <pc:chgData name="Revathi S (DHL IT Services), external" userId="d5ac0350-30bd-4150-ac73-16445dfc4d83" providerId="ADAL" clId="{C0EA4507-7C14-40B7-9934-E0951ECC89CC}" dt="2024-06-07T10:26:23.034" v="611" actId="207"/>
        <pc:sldMkLst>
          <pc:docMk/>
          <pc:sldMk cId="2078512433" sldId="288"/>
        </pc:sldMkLst>
        <pc:spChg chg="mod">
          <ac:chgData name="Revathi S (DHL IT Services), external" userId="d5ac0350-30bd-4150-ac73-16445dfc4d83" providerId="ADAL" clId="{C0EA4507-7C14-40B7-9934-E0951ECC89CC}" dt="2024-06-07T08:43:49.420" v="607" actId="313"/>
          <ac:spMkLst>
            <pc:docMk/>
            <pc:sldMk cId="2078512433" sldId="288"/>
            <ac:spMk id="2" creationId="{07E04C71-641B-7044-840F-2B9F04C666FC}"/>
          </ac:spMkLst>
        </pc:spChg>
        <pc:spChg chg="mod">
          <ac:chgData name="Revathi S (DHL IT Services), external" userId="d5ac0350-30bd-4150-ac73-16445dfc4d83" providerId="ADAL" clId="{C0EA4507-7C14-40B7-9934-E0951ECC89CC}" dt="2024-06-07T10:26:23.034" v="611" actId="207"/>
          <ac:spMkLst>
            <pc:docMk/>
            <pc:sldMk cId="2078512433" sldId="288"/>
            <ac:spMk id="3" creationId="{F235F922-023C-5E67-4501-92078DD921C0}"/>
          </ac:spMkLst>
        </pc:spChg>
      </pc:sldChg>
      <pc:sldChg chg="new del">
        <pc:chgData name="Revathi S (DHL IT Services), external" userId="d5ac0350-30bd-4150-ac73-16445dfc4d83" providerId="ADAL" clId="{C0EA4507-7C14-40B7-9934-E0951ECC89CC}" dt="2024-06-06T11:01:13.471" v="327" actId="2696"/>
        <pc:sldMkLst>
          <pc:docMk/>
          <pc:sldMk cId="2582903263" sldId="28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4B9EDB-3741-4B2B-BD3D-E21EE360737C}" type="doc">
      <dgm:prSet loTypeId="urn:microsoft.com/office/officeart/2011/layout/CircleProcess" loCatId="process" qsTypeId="urn:microsoft.com/office/officeart/2005/8/quickstyle/3d3" qsCatId="3D" csTypeId="urn:microsoft.com/office/officeart/2005/8/colors/colorful2" csCatId="colorful" phldr="1"/>
      <dgm:spPr/>
      <dgm:t>
        <a:bodyPr/>
        <a:lstStyle/>
        <a:p>
          <a:endParaRPr lang="en-US"/>
        </a:p>
      </dgm:t>
    </dgm:pt>
    <dgm:pt modelId="{2C1B2340-1372-40F3-A5A6-C100DA7A4BDB}">
      <dgm:prSet phldrT="[Text]"/>
      <dgm:spPr/>
      <dgm:t>
        <a:bodyPr/>
        <a:lstStyle/>
        <a:p>
          <a:r>
            <a:rPr lang="en-US" dirty="0"/>
            <a:t>Variables</a:t>
          </a:r>
        </a:p>
      </dgm:t>
    </dgm:pt>
    <dgm:pt modelId="{D76C248F-50AA-40B4-80F0-8C7E104C8026}" type="parTrans" cxnId="{1F491905-72D8-4CC1-B954-BC5A19AB8FA9}">
      <dgm:prSet/>
      <dgm:spPr/>
      <dgm:t>
        <a:bodyPr/>
        <a:lstStyle/>
        <a:p>
          <a:endParaRPr lang="en-US"/>
        </a:p>
      </dgm:t>
    </dgm:pt>
    <dgm:pt modelId="{423ADB47-3F45-4F23-BF04-A784AB3622A6}" type="sibTrans" cxnId="{1F491905-72D8-4CC1-B954-BC5A19AB8FA9}">
      <dgm:prSet/>
      <dgm:spPr/>
      <dgm:t>
        <a:bodyPr/>
        <a:lstStyle/>
        <a:p>
          <a:endParaRPr lang="en-US"/>
        </a:p>
      </dgm:t>
    </dgm:pt>
    <dgm:pt modelId="{729EAB78-1EDD-4FFB-90C4-5AD7B4A7AE95}">
      <dgm:prSet phldrT="[Text]"/>
      <dgm:spPr/>
      <dgm:t>
        <a:bodyPr/>
        <a:lstStyle/>
        <a:p>
          <a:r>
            <a:rPr lang="en-US" dirty="0"/>
            <a:t>Properties</a:t>
          </a:r>
        </a:p>
      </dgm:t>
    </dgm:pt>
    <dgm:pt modelId="{91872CD4-1736-4E38-AD10-DDB744314B4B}" type="parTrans" cxnId="{7C03A07E-7F27-4A7C-AC0F-013B391EEC15}">
      <dgm:prSet/>
      <dgm:spPr/>
      <dgm:t>
        <a:bodyPr/>
        <a:lstStyle/>
        <a:p>
          <a:endParaRPr lang="en-US"/>
        </a:p>
      </dgm:t>
    </dgm:pt>
    <dgm:pt modelId="{88B01B4F-3A16-4AA9-B8CE-1896D4ACF28A}" type="sibTrans" cxnId="{7C03A07E-7F27-4A7C-AC0F-013B391EEC15}">
      <dgm:prSet/>
      <dgm:spPr/>
      <dgm:t>
        <a:bodyPr/>
        <a:lstStyle/>
        <a:p>
          <a:endParaRPr lang="en-US"/>
        </a:p>
      </dgm:t>
    </dgm:pt>
    <dgm:pt modelId="{7609E0AE-9712-48EE-B7DF-87FAE4D77A8D}">
      <dgm:prSet phldrT="[Text]"/>
      <dgm:spPr/>
      <dgm:t>
        <a:bodyPr/>
        <a:lstStyle/>
        <a:p>
          <a:r>
            <a:rPr lang="en-US" dirty="0"/>
            <a:t>Methods</a:t>
          </a:r>
        </a:p>
      </dgm:t>
    </dgm:pt>
    <dgm:pt modelId="{9A65D9B3-6618-435E-A577-186FC4032DA8}" type="parTrans" cxnId="{FD1761C9-70EF-4168-8420-A116A3060B69}">
      <dgm:prSet/>
      <dgm:spPr/>
      <dgm:t>
        <a:bodyPr/>
        <a:lstStyle/>
        <a:p>
          <a:endParaRPr lang="en-US"/>
        </a:p>
      </dgm:t>
    </dgm:pt>
    <dgm:pt modelId="{EDABF536-1BA1-427B-86C5-31C33C62FAA5}" type="sibTrans" cxnId="{FD1761C9-70EF-4168-8420-A116A3060B69}">
      <dgm:prSet/>
      <dgm:spPr/>
      <dgm:t>
        <a:bodyPr/>
        <a:lstStyle/>
        <a:p>
          <a:endParaRPr lang="en-US"/>
        </a:p>
      </dgm:t>
    </dgm:pt>
    <dgm:pt modelId="{9D620DFB-C33F-43CA-99D7-0A79F122AFC4}" type="pres">
      <dgm:prSet presAssocID="{D14B9EDB-3741-4B2B-BD3D-E21EE360737C}" presName="Name0" presStyleCnt="0">
        <dgm:presLayoutVars>
          <dgm:chMax val="11"/>
          <dgm:chPref val="11"/>
          <dgm:dir/>
          <dgm:resizeHandles/>
        </dgm:presLayoutVars>
      </dgm:prSet>
      <dgm:spPr/>
    </dgm:pt>
    <dgm:pt modelId="{C19A4B0B-BB86-4F19-BAC4-9AAF84A333A3}" type="pres">
      <dgm:prSet presAssocID="{7609E0AE-9712-48EE-B7DF-87FAE4D77A8D}" presName="Accent3" presStyleCnt="0"/>
      <dgm:spPr/>
    </dgm:pt>
    <dgm:pt modelId="{FD6F3204-52DD-4C75-907F-DF3E86EEE348}" type="pres">
      <dgm:prSet presAssocID="{7609E0AE-9712-48EE-B7DF-87FAE4D77A8D}" presName="Accent" presStyleLbl="node1" presStyleIdx="0" presStyleCnt="3"/>
      <dgm:spPr/>
    </dgm:pt>
    <dgm:pt modelId="{12693754-9E63-4762-B2E5-A7AB362536C9}" type="pres">
      <dgm:prSet presAssocID="{7609E0AE-9712-48EE-B7DF-87FAE4D77A8D}" presName="ParentBackground3" presStyleCnt="0"/>
      <dgm:spPr/>
    </dgm:pt>
    <dgm:pt modelId="{7B6EDFFB-79BD-4FA5-B000-D17BF1CDCD3F}" type="pres">
      <dgm:prSet presAssocID="{7609E0AE-9712-48EE-B7DF-87FAE4D77A8D}" presName="ParentBackground" presStyleLbl="fgAcc1" presStyleIdx="0" presStyleCnt="3"/>
      <dgm:spPr/>
    </dgm:pt>
    <dgm:pt modelId="{4914B59C-E6E3-4053-8E9E-2D78B075A298}" type="pres">
      <dgm:prSet presAssocID="{7609E0AE-9712-48EE-B7DF-87FAE4D77A8D}" presName="Parent3" presStyleLbl="revTx" presStyleIdx="0" presStyleCnt="0">
        <dgm:presLayoutVars>
          <dgm:chMax val="1"/>
          <dgm:chPref val="1"/>
          <dgm:bulletEnabled val="1"/>
        </dgm:presLayoutVars>
      </dgm:prSet>
      <dgm:spPr/>
    </dgm:pt>
    <dgm:pt modelId="{A1EFE66A-7D78-4261-8608-2E5980CD343F}" type="pres">
      <dgm:prSet presAssocID="{729EAB78-1EDD-4FFB-90C4-5AD7B4A7AE95}" presName="Accent2" presStyleCnt="0"/>
      <dgm:spPr/>
    </dgm:pt>
    <dgm:pt modelId="{1090AD76-081A-4D93-9B37-0D85C4D81F8D}" type="pres">
      <dgm:prSet presAssocID="{729EAB78-1EDD-4FFB-90C4-5AD7B4A7AE95}" presName="Accent" presStyleLbl="node1" presStyleIdx="1" presStyleCnt="3"/>
      <dgm:spPr/>
    </dgm:pt>
    <dgm:pt modelId="{56DA9532-1DB3-4E4D-B4BD-97131792B91D}" type="pres">
      <dgm:prSet presAssocID="{729EAB78-1EDD-4FFB-90C4-5AD7B4A7AE95}" presName="ParentBackground2" presStyleCnt="0"/>
      <dgm:spPr/>
    </dgm:pt>
    <dgm:pt modelId="{C4F788C1-540A-4DF5-8A44-2110E251032F}" type="pres">
      <dgm:prSet presAssocID="{729EAB78-1EDD-4FFB-90C4-5AD7B4A7AE95}" presName="ParentBackground" presStyleLbl="fgAcc1" presStyleIdx="1" presStyleCnt="3"/>
      <dgm:spPr/>
    </dgm:pt>
    <dgm:pt modelId="{E6B8014E-B2E1-4337-B278-45315F1F4FE3}" type="pres">
      <dgm:prSet presAssocID="{729EAB78-1EDD-4FFB-90C4-5AD7B4A7AE95}" presName="Parent2" presStyleLbl="revTx" presStyleIdx="0" presStyleCnt="0">
        <dgm:presLayoutVars>
          <dgm:chMax val="1"/>
          <dgm:chPref val="1"/>
          <dgm:bulletEnabled val="1"/>
        </dgm:presLayoutVars>
      </dgm:prSet>
      <dgm:spPr/>
    </dgm:pt>
    <dgm:pt modelId="{2900D2F4-4A08-4781-B485-AD1591E420B2}" type="pres">
      <dgm:prSet presAssocID="{2C1B2340-1372-40F3-A5A6-C100DA7A4BDB}" presName="Accent1" presStyleCnt="0"/>
      <dgm:spPr/>
    </dgm:pt>
    <dgm:pt modelId="{969779E9-4BD1-480C-86A8-D99FBC248F2D}" type="pres">
      <dgm:prSet presAssocID="{2C1B2340-1372-40F3-A5A6-C100DA7A4BDB}" presName="Accent" presStyleLbl="node1" presStyleIdx="2" presStyleCnt="3"/>
      <dgm:spPr/>
    </dgm:pt>
    <dgm:pt modelId="{EDBDBCCA-F661-4D6E-B17C-19DB6EDF2F56}" type="pres">
      <dgm:prSet presAssocID="{2C1B2340-1372-40F3-A5A6-C100DA7A4BDB}" presName="ParentBackground1" presStyleCnt="0"/>
      <dgm:spPr/>
    </dgm:pt>
    <dgm:pt modelId="{B5F086D2-A644-46B4-8BCF-3929D99F2F13}" type="pres">
      <dgm:prSet presAssocID="{2C1B2340-1372-40F3-A5A6-C100DA7A4BDB}" presName="ParentBackground" presStyleLbl="fgAcc1" presStyleIdx="2" presStyleCnt="3" custLinFactNeighborX="-772" custLinFactNeighborY="-772"/>
      <dgm:spPr/>
    </dgm:pt>
    <dgm:pt modelId="{8C6E5F29-AF78-46C2-BAD0-ED74E10C5389}" type="pres">
      <dgm:prSet presAssocID="{2C1B2340-1372-40F3-A5A6-C100DA7A4BDB}" presName="Parent1" presStyleLbl="revTx" presStyleIdx="0" presStyleCnt="0">
        <dgm:presLayoutVars>
          <dgm:chMax val="1"/>
          <dgm:chPref val="1"/>
          <dgm:bulletEnabled val="1"/>
        </dgm:presLayoutVars>
      </dgm:prSet>
      <dgm:spPr/>
    </dgm:pt>
  </dgm:ptLst>
  <dgm:cxnLst>
    <dgm:cxn modelId="{1F491905-72D8-4CC1-B954-BC5A19AB8FA9}" srcId="{D14B9EDB-3741-4B2B-BD3D-E21EE360737C}" destId="{2C1B2340-1372-40F3-A5A6-C100DA7A4BDB}" srcOrd="0" destOrd="0" parTransId="{D76C248F-50AA-40B4-80F0-8C7E104C8026}" sibTransId="{423ADB47-3F45-4F23-BF04-A784AB3622A6}"/>
    <dgm:cxn modelId="{812F0327-1D39-4B38-96A4-731D395B025E}" type="presOf" srcId="{729EAB78-1EDD-4FFB-90C4-5AD7B4A7AE95}" destId="{E6B8014E-B2E1-4337-B278-45315F1F4FE3}" srcOrd="1" destOrd="0" presId="urn:microsoft.com/office/officeart/2011/layout/CircleProcess"/>
    <dgm:cxn modelId="{ADFE6263-5044-4162-B09A-480B6BD9862E}" type="presOf" srcId="{2C1B2340-1372-40F3-A5A6-C100DA7A4BDB}" destId="{8C6E5F29-AF78-46C2-BAD0-ED74E10C5389}" srcOrd="1" destOrd="0" presId="urn:microsoft.com/office/officeart/2011/layout/CircleProcess"/>
    <dgm:cxn modelId="{21C28F6A-FFBF-44C3-86D4-FB6FF5B48C29}" type="presOf" srcId="{2C1B2340-1372-40F3-A5A6-C100DA7A4BDB}" destId="{B5F086D2-A644-46B4-8BCF-3929D99F2F13}" srcOrd="0" destOrd="0" presId="urn:microsoft.com/office/officeart/2011/layout/CircleProcess"/>
    <dgm:cxn modelId="{79571D57-09E9-4043-883E-6E66397C7F99}" type="presOf" srcId="{729EAB78-1EDD-4FFB-90C4-5AD7B4A7AE95}" destId="{C4F788C1-540A-4DF5-8A44-2110E251032F}" srcOrd="0" destOrd="0" presId="urn:microsoft.com/office/officeart/2011/layout/CircleProcess"/>
    <dgm:cxn modelId="{7C03A07E-7F27-4A7C-AC0F-013B391EEC15}" srcId="{D14B9EDB-3741-4B2B-BD3D-E21EE360737C}" destId="{729EAB78-1EDD-4FFB-90C4-5AD7B4A7AE95}" srcOrd="1" destOrd="0" parTransId="{91872CD4-1736-4E38-AD10-DDB744314B4B}" sibTransId="{88B01B4F-3A16-4AA9-B8CE-1896D4ACF28A}"/>
    <dgm:cxn modelId="{02D7F4AC-6B48-443F-8EC9-B33DD77838F8}" type="presOf" srcId="{7609E0AE-9712-48EE-B7DF-87FAE4D77A8D}" destId="{7B6EDFFB-79BD-4FA5-B000-D17BF1CDCD3F}" srcOrd="0" destOrd="0" presId="urn:microsoft.com/office/officeart/2011/layout/CircleProcess"/>
    <dgm:cxn modelId="{B8529DAD-525C-4499-99A4-9A6A2E34C57C}" type="presOf" srcId="{D14B9EDB-3741-4B2B-BD3D-E21EE360737C}" destId="{9D620DFB-C33F-43CA-99D7-0A79F122AFC4}" srcOrd="0" destOrd="0" presId="urn:microsoft.com/office/officeart/2011/layout/CircleProcess"/>
    <dgm:cxn modelId="{10D22CB8-933C-442B-82B4-F497D4823DB2}" type="presOf" srcId="{7609E0AE-9712-48EE-B7DF-87FAE4D77A8D}" destId="{4914B59C-E6E3-4053-8E9E-2D78B075A298}" srcOrd="1" destOrd="0" presId="urn:microsoft.com/office/officeart/2011/layout/CircleProcess"/>
    <dgm:cxn modelId="{FD1761C9-70EF-4168-8420-A116A3060B69}" srcId="{D14B9EDB-3741-4B2B-BD3D-E21EE360737C}" destId="{7609E0AE-9712-48EE-B7DF-87FAE4D77A8D}" srcOrd="2" destOrd="0" parTransId="{9A65D9B3-6618-435E-A577-186FC4032DA8}" sibTransId="{EDABF536-1BA1-427B-86C5-31C33C62FAA5}"/>
    <dgm:cxn modelId="{F3CB3724-BF1D-451F-ADCE-840E38A5DC16}" type="presParOf" srcId="{9D620DFB-C33F-43CA-99D7-0A79F122AFC4}" destId="{C19A4B0B-BB86-4F19-BAC4-9AAF84A333A3}" srcOrd="0" destOrd="0" presId="urn:microsoft.com/office/officeart/2011/layout/CircleProcess"/>
    <dgm:cxn modelId="{7CEF20B5-5EE3-47B0-A40D-FABC6BC0C34A}" type="presParOf" srcId="{C19A4B0B-BB86-4F19-BAC4-9AAF84A333A3}" destId="{FD6F3204-52DD-4C75-907F-DF3E86EEE348}" srcOrd="0" destOrd="0" presId="urn:microsoft.com/office/officeart/2011/layout/CircleProcess"/>
    <dgm:cxn modelId="{A7047B77-7F8C-433E-98AE-9F5D93E265A3}" type="presParOf" srcId="{9D620DFB-C33F-43CA-99D7-0A79F122AFC4}" destId="{12693754-9E63-4762-B2E5-A7AB362536C9}" srcOrd="1" destOrd="0" presId="urn:microsoft.com/office/officeart/2011/layout/CircleProcess"/>
    <dgm:cxn modelId="{8F42F5DF-5E0F-4564-AB92-CF6D9F7775CD}" type="presParOf" srcId="{12693754-9E63-4762-B2E5-A7AB362536C9}" destId="{7B6EDFFB-79BD-4FA5-B000-D17BF1CDCD3F}" srcOrd="0" destOrd="0" presId="urn:microsoft.com/office/officeart/2011/layout/CircleProcess"/>
    <dgm:cxn modelId="{880FD72F-ECD1-47A5-BCD4-756F8649F5D1}" type="presParOf" srcId="{9D620DFB-C33F-43CA-99D7-0A79F122AFC4}" destId="{4914B59C-E6E3-4053-8E9E-2D78B075A298}" srcOrd="2" destOrd="0" presId="urn:microsoft.com/office/officeart/2011/layout/CircleProcess"/>
    <dgm:cxn modelId="{82F378EE-045B-488B-BE01-55F94C67F153}" type="presParOf" srcId="{9D620DFB-C33F-43CA-99D7-0A79F122AFC4}" destId="{A1EFE66A-7D78-4261-8608-2E5980CD343F}" srcOrd="3" destOrd="0" presId="urn:microsoft.com/office/officeart/2011/layout/CircleProcess"/>
    <dgm:cxn modelId="{3B74AD4D-EC67-42FC-B961-CC316432C2AF}" type="presParOf" srcId="{A1EFE66A-7D78-4261-8608-2E5980CD343F}" destId="{1090AD76-081A-4D93-9B37-0D85C4D81F8D}" srcOrd="0" destOrd="0" presId="urn:microsoft.com/office/officeart/2011/layout/CircleProcess"/>
    <dgm:cxn modelId="{370F0800-1B22-4E22-A3EF-3BA34E589F01}" type="presParOf" srcId="{9D620DFB-C33F-43CA-99D7-0A79F122AFC4}" destId="{56DA9532-1DB3-4E4D-B4BD-97131792B91D}" srcOrd="4" destOrd="0" presId="urn:microsoft.com/office/officeart/2011/layout/CircleProcess"/>
    <dgm:cxn modelId="{331D4D38-3977-48E8-8D1A-3DCDE37DD917}" type="presParOf" srcId="{56DA9532-1DB3-4E4D-B4BD-97131792B91D}" destId="{C4F788C1-540A-4DF5-8A44-2110E251032F}" srcOrd="0" destOrd="0" presId="urn:microsoft.com/office/officeart/2011/layout/CircleProcess"/>
    <dgm:cxn modelId="{25D400A3-1329-4ABC-A3AA-327E7F3115E2}" type="presParOf" srcId="{9D620DFB-C33F-43CA-99D7-0A79F122AFC4}" destId="{E6B8014E-B2E1-4337-B278-45315F1F4FE3}" srcOrd="5" destOrd="0" presId="urn:microsoft.com/office/officeart/2011/layout/CircleProcess"/>
    <dgm:cxn modelId="{C0AEC5C9-2273-4462-8752-15F6D237842A}" type="presParOf" srcId="{9D620DFB-C33F-43CA-99D7-0A79F122AFC4}" destId="{2900D2F4-4A08-4781-B485-AD1591E420B2}" srcOrd="6" destOrd="0" presId="urn:microsoft.com/office/officeart/2011/layout/CircleProcess"/>
    <dgm:cxn modelId="{50BE0829-13BC-401D-9C48-37D0AB267941}" type="presParOf" srcId="{2900D2F4-4A08-4781-B485-AD1591E420B2}" destId="{969779E9-4BD1-480C-86A8-D99FBC248F2D}" srcOrd="0" destOrd="0" presId="urn:microsoft.com/office/officeart/2011/layout/CircleProcess"/>
    <dgm:cxn modelId="{08E7AC8A-1021-406F-BFCC-BB5D41F59F7E}" type="presParOf" srcId="{9D620DFB-C33F-43CA-99D7-0A79F122AFC4}" destId="{EDBDBCCA-F661-4D6E-B17C-19DB6EDF2F56}" srcOrd="7" destOrd="0" presId="urn:microsoft.com/office/officeart/2011/layout/CircleProcess"/>
    <dgm:cxn modelId="{8A8CBF44-E4A6-43D7-8521-ABAEF8B5612D}" type="presParOf" srcId="{EDBDBCCA-F661-4D6E-B17C-19DB6EDF2F56}" destId="{B5F086D2-A644-46B4-8BCF-3929D99F2F13}" srcOrd="0" destOrd="0" presId="urn:microsoft.com/office/officeart/2011/layout/CircleProcess"/>
    <dgm:cxn modelId="{0F26CD86-A767-47FD-80F4-1787AE6AA490}" type="presParOf" srcId="{9D620DFB-C33F-43CA-99D7-0A79F122AFC4}" destId="{8C6E5F29-AF78-46C2-BAD0-ED74E10C5389}"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D37342-2B5F-4C91-B3B6-9190152B5EFA}" type="doc">
      <dgm:prSet loTypeId="urn:microsoft.com/office/officeart/2005/8/layout/chevron1" loCatId="process" qsTypeId="urn:microsoft.com/office/officeart/2005/8/quickstyle/3d3" qsCatId="3D" csTypeId="urn:microsoft.com/office/officeart/2005/8/colors/colorful2" csCatId="colorful" phldr="1"/>
      <dgm:spPr/>
    </dgm:pt>
    <dgm:pt modelId="{E44D8486-FDA8-4134-A04E-D502402573C3}">
      <dgm:prSet/>
      <dgm:spPr/>
      <dgm:t>
        <a:bodyPr/>
        <a:lstStyle/>
        <a:p>
          <a:r>
            <a:rPr lang="en-US" dirty="0"/>
            <a:t>In this example:
$name is a variable.</a:t>
          </a:r>
        </a:p>
      </dgm:t>
    </dgm:pt>
    <dgm:pt modelId="{4D3A4D71-88F2-44B6-9DFF-1AAA48DA9449}" type="parTrans" cxnId="{9BD42B28-1371-47DF-85F3-42CA3DFFEF7A}">
      <dgm:prSet/>
      <dgm:spPr/>
      <dgm:t>
        <a:bodyPr/>
        <a:lstStyle/>
        <a:p>
          <a:endParaRPr lang="en-US"/>
        </a:p>
      </dgm:t>
    </dgm:pt>
    <dgm:pt modelId="{B8B0B7A8-92CD-4D5D-A699-BCCEE1370B93}" type="sibTrans" cxnId="{9BD42B28-1371-47DF-85F3-42CA3DFFEF7A}">
      <dgm:prSet/>
      <dgm:spPr/>
      <dgm:t>
        <a:bodyPr/>
        <a:lstStyle/>
        <a:p>
          <a:endParaRPr lang="en-US"/>
        </a:p>
      </dgm:t>
    </dgm:pt>
    <dgm:pt modelId="{AAA9B693-ED7E-4E1C-B2CD-C3D380B37469}">
      <dgm:prSet/>
      <dgm:spPr/>
      <dgm:t>
        <a:bodyPr/>
        <a:lstStyle/>
        <a:p>
          <a:r>
            <a:rPr lang="en-US" dirty="0"/>
            <a:t>Hello, $name!</a:t>
          </a:r>
        </a:p>
      </dgm:t>
    </dgm:pt>
    <dgm:pt modelId="{6FB826A9-3EA2-4FD7-BAA4-588030CC0985}" type="parTrans" cxnId="{F842DAF8-1A87-4F91-83EA-2C0D848AB6C1}">
      <dgm:prSet/>
      <dgm:spPr/>
      <dgm:t>
        <a:bodyPr/>
        <a:lstStyle/>
        <a:p>
          <a:endParaRPr lang="en-US"/>
        </a:p>
      </dgm:t>
    </dgm:pt>
    <dgm:pt modelId="{375E8B63-5AD7-48D2-8804-F65BA09B7D16}" type="sibTrans" cxnId="{F842DAF8-1A87-4F91-83EA-2C0D848AB6C1}">
      <dgm:prSet/>
      <dgm:spPr/>
      <dgm:t>
        <a:bodyPr/>
        <a:lstStyle/>
        <a:p>
          <a:endParaRPr lang="en-US"/>
        </a:p>
      </dgm:t>
    </dgm:pt>
    <dgm:pt modelId="{224020C6-074F-4F94-A5CB-C2AE1074879E}" type="pres">
      <dgm:prSet presAssocID="{CCD37342-2B5F-4C91-B3B6-9190152B5EFA}" presName="Name0" presStyleCnt="0">
        <dgm:presLayoutVars>
          <dgm:dir/>
          <dgm:animLvl val="lvl"/>
          <dgm:resizeHandles val="exact"/>
        </dgm:presLayoutVars>
      </dgm:prSet>
      <dgm:spPr/>
    </dgm:pt>
    <dgm:pt modelId="{F23C98AF-3D8B-4DB9-AD14-F5E08C846912}" type="pres">
      <dgm:prSet presAssocID="{AAA9B693-ED7E-4E1C-B2CD-C3D380B37469}" presName="parTxOnly" presStyleLbl="node1" presStyleIdx="0" presStyleCnt="2">
        <dgm:presLayoutVars>
          <dgm:chMax val="0"/>
          <dgm:chPref val="0"/>
          <dgm:bulletEnabled val="1"/>
        </dgm:presLayoutVars>
      </dgm:prSet>
      <dgm:spPr/>
    </dgm:pt>
    <dgm:pt modelId="{E8ACEE13-6462-4886-8744-9D51EBB22D40}" type="pres">
      <dgm:prSet presAssocID="{375E8B63-5AD7-48D2-8804-F65BA09B7D16}" presName="parTxOnlySpace" presStyleCnt="0"/>
      <dgm:spPr/>
    </dgm:pt>
    <dgm:pt modelId="{E1804174-083B-4D35-A1C4-481F6568EA26}" type="pres">
      <dgm:prSet presAssocID="{E44D8486-FDA8-4134-A04E-D502402573C3}" presName="parTxOnly" presStyleLbl="node1" presStyleIdx="1" presStyleCnt="2" custScaleX="97795" custScaleY="99928">
        <dgm:presLayoutVars>
          <dgm:chMax val="0"/>
          <dgm:chPref val="0"/>
          <dgm:bulletEnabled val="1"/>
        </dgm:presLayoutVars>
      </dgm:prSet>
      <dgm:spPr/>
    </dgm:pt>
  </dgm:ptLst>
  <dgm:cxnLst>
    <dgm:cxn modelId="{9BD42B28-1371-47DF-85F3-42CA3DFFEF7A}" srcId="{CCD37342-2B5F-4C91-B3B6-9190152B5EFA}" destId="{E44D8486-FDA8-4134-A04E-D502402573C3}" srcOrd="1" destOrd="0" parTransId="{4D3A4D71-88F2-44B6-9DFF-1AAA48DA9449}" sibTransId="{B8B0B7A8-92CD-4D5D-A699-BCCEE1370B93}"/>
    <dgm:cxn modelId="{E7A84336-E5A6-498E-8E13-D9C09FCAE321}" type="presOf" srcId="{CCD37342-2B5F-4C91-B3B6-9190152B5EFA}" destId="{224020C6-074F-4F94-A5CB-C2AE1074879E}" srcOrd="0" destOrd="0" presId="urn:microsoft.com/office/officeart/2005/8/layout/chevron1"/>
    <dgm:cxn modelId="{C29A4F3C-7306-4112-AE8D-D03C01545D25}" type="presOf" srcId="{AAA9B693-ED7E-4E1C-B2CD-C3D380B37469}" destId="{F23C98AF-3D8B-4DB9-AD14-F5E08C846912}" srcOrd="0" destOrd="0" presId="urn:microsoft.com/office/officeart/2005/8/layout/chevron1"/>
    <dgm:cxn modelId="{D6FAA6CA-9296-4926-B844-EEF0D2D5D3C0}" type="presOf" srcId="{E44D8486-FDA8-4134-A04E-D502402573C3}" destId="{E1804174-083B-4D35-A1C4-481F6568EA26}" srcOrd="0" destOrd="0" presId="urn:microsoft.com/office/officeart/2005/8/layout/chevron1"/>
    <dgm:cxn modelId="{F842DAF8-1A87-4F91-83EA-2C0D848AB6C1}" srcId="{CCD37342-2B5F-4C91-B3B6-9190152B5EFA}" destId="{AAA9B693-ED7E-4E1C-B2CD-C3D380B37469}" srcOrd="0" destOrd="0" parTransId="{6FB826A9-3EA2-4FD7-BAA4-588030CC0985}" sibTransId="{375E8B63-5AD7-48D2-8804-F65BA09B7D16}"/>
    <dgm:cxn modelId="{A2CF764F-5C61-4F6E-95B1-124C21A267F7}" type="presParOf" srcId="{224020C6-074F-4F94-A5CB-C2AE1074879E}" destId="{F23C98AF-3D8B-4DB9-AD14-F5E08C846912}" srcOrd="0" destOrd="0" presId="urn:microsoft.com/office/officeart/2005/8/layout/chevron1"/>
    <dgm:cxn modelId="{CED2F811-737D-4847-A600-3BE044F45964}" type="presParOf" srcId="{224020C6-074F-4F94-A5CB-C2AE1074879E}" destId="{E8ACEE13-6462-4886-8744-9D51EBB22D40}" srcOrd="1" destOrd="0" presId="urn:microsoft.com/office/officeart/2005/8/layout/chevron1"/>
    <dgm:cxn modelId="{8BB179D7-8ADF-418D-A98D-80E6848AD46C}" type="presParOf" srcId="{224020C6-074F-4F94-A5CB-C2AE1074879E}" destId="{E1804174-083B-4D35-A1C4-481F6568EA2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2EFB58-C32F-4799-81AE-54C63EB47D35}" type="doc">
      <dgm:prSet loTypeId="urn:microsoft.com/office/officeart/2011/layout/CircleProcess" loCatId="process" qsTypeId="urn:microsoft.com/office/officeart/2005/8/quickstyle/3d6" qsCatId="3D" csTypeId="urn:microsoft.com/office/officeart/2005/8/colors/colorful3" csCatId="colorful" phldr="1"/>
      <dgm:spPr/>
      <dgm:t>
        <a:bodyPr/>
        <a:lstStyle/>
        <a:p>
          <a:endParaRPr lang="en-US"/>
        </a:p>
      </dgm:t>
    </dgm:pt>
    <dgm:pt modelId="{CC641EB8-1B21-49B3-9175-EEF35AC1C4C0}">
      <dgm:prSet phldrT="[Text]" custT="1"/>
      <dgm:spPr/>
      <dgm:t>
        <a:bodyPr/>
        <a:lstStyle/>
        <a:p>
          <a:r>
            <a:rPr lang="en-US" sz="4400" b="1" dirty="0">
              <a:latin typeface="Verdana" panose="020B0604030504040204" pitchFamily="34" charset="0"/>
              <a:ea typeface="Verdana" panose="020B0604030504040204" pitchFamily="34" charset="0"/>
            </a:rPr>
            <a:t>Thank You</a:t>
          </a:r>
        </a:p>
      </dgm:t>
    </dgm:pt>
    <dgm:pt modelId="{AD9E455C-E75F-4D46-B21E-D1B6170DD03E}" type="parTrans" cxnId="{8530E557-ECA9-410C-9EF9-BD6B6090563F}">
      <dgm:prSet/>
      <dgm:spPr/>
      <dgm:t>
        <a:bodyPr/>
        <a:lstStyle/>
        <a:p>
          <a:endParaRPr lang="en-US"/>
        </a:p>
      </dgm:t>
    </dgm:pt>
    <dgm:pt modelId="{D5124C89-34BB-459D-B9F0-F7C4D6750EE5}" type="sibTrans" cxnId="{8530E557-ECA9-410C-9EF9-BD6B6090563F}">
      <dgm:prSet/>
      <dgm:spPr/>
      <dgm:t>
        <a:bodyPr/>
        <a:lstStyle/>
        <a:p>
          <a:endParaRPr lang="en-US"/>
        </a:p>
      </dgm:t>
    </dgm:pt>
    <dgm:pt modelId="{6A1F1573-FC35-4BFA-B594-7E7F4132EEC8}" type="pres">
      <dgm:prSet presAssocID="{042EFB58-C32F-4799-81AE-54C63EB47D35}" presName="Name0" presStyleCnt="0">
        <dgm:presLayoutVars>
          <dgm:chMax val="11"/>
          <dgm:chPref val="11"/>
          <dgm:dir/>
          <dgm:resizeHandles/>
        </dgm:presLayoutVars>
      </dgm:prSet>
      <dgm:spPr/>
    </dgm:pt>
    <dgm:pt modelId="{77665708-1346-4C30-AFFF-D9C609C28477}" type="pres">
      <dgm:prSet presAssocID="{CC641EB8-1B21-49B3-9175-EEF35AC1C4C0}" presName="Accent1" presStyleCnt="0"/>
      <dgm:spPr/>
    </dgm:pt>
    <dgm:pt modelId="{FE18926D-0D56-4B11-8B93-E636AC37E263}" type="pres">
      <dgm:prSet presAssocID="{CC641EB8-1B21-49B3-9175-EEF35AC1C4C0}" presName="Accent" presStyleLbl="node1" presStyleIdx="0" presStyleCnt="1"/>
      <dgm:spPr/>
    </dgm:pt>
    <dgm:pt modelId="{217A45DD-DA8B-48CF-8D0A-11D02E70B7BE}" type="pres">
      <dgm:prSet presAssocID="{CC641EB8-1B21-49B3-9175-EEF35AC1C4C0}" presName="ParentBackground1" presStyleCnt="0"/>
      <dgm:spPr/>
    </dgm:pt>
    <dgm:pt modelId="{1B1CB30F-0260-4F65-999E-12767EC67217}" type="pres">
      <dgm:prSet presAssocID="{CC641EB8-1B21-49B3-9175-EEF35AC1C4C0}" presName="ParentBackground" presStyleLbl="fgAcc1" presStyleIdx="0" presStyleCnt="1"/>
      <dgm:spPr/>
    </dgm:pt>
    <dgm:pt modelId="{7E880230-E597-432E-9062-F402D9316821}" type="pres">
      <dgm:prSet presAssocID="{CC641EB8-1B21-49B3-9175-EEF35AC1C4C0}" presName="Parent1" presStyleLbl="revTx" presStyleIdx="0" presStyleCnt="0">
        <dgm:presLayoutVars>
          <dgm:chMax val="1"/>
          <dgm:chPref val="1"/>
          <dgm:bulletEnabled val="1"/>
        </dgm:presLayoutVars>
      </dgm:prSet>
      <dgm:spPr/>
    </dgm:pt>
  </dgm:ptLst>
  <dgm:cxnLst>
    <dgm:cxn modelId="{8530E557-ECA9-410C-9EF9-BD6B6090563F}" srcId="{042EFB58-C32F-4799-81AE-54C63EB47D35}" destId="{CC641EB8-1B21-49B3-9175-EEF35AC1C4C0}" srcOrd="0" destOrd="0" parTransId="{AD9E455C-E75F-4D46-B21E-D1B6170DD03E}" sibTransId="{D5124C89-34BB-459D-B9F0-F7C4D6750EE5}"/>
    <dgm:cxn modelId="{0E2D86A5-BABB-410D-9D00-B56EACBFDC46}" type="presOf" srcId="{CC641EB8-1B21-49B3-9175-EEF35AC1C4C0}" destId="{7E880230-E597-432E-9062-F402D9316821}" srcOrd="1" destOrd="0" presId="urn:microsoft.com/office/officeart/2011/layout/CircleProcess"/>
    <dgm:cxn modelId="{BBB5CFB7-2D01-4AC5-85F5-B18B546DD0AE}" type="presOf" srcId="{042EFB58-C32F-4799-81AE-54C63EB47D35}" destId="{6A1F1573-FC35-4BFA-B594-7E7F4132EEC8}" srcOrd="0" destOrd="0" presId="urn:microsoft.com/office/officeart/2011/layout/CircleProcess"/>
    <dgm:cxn modelId="{E02D56F1-6568-44FC-8C30-77F793816302}" type="presOf" srcId="{CC641EB8-1B21-49B3-9175-EEF35AC1C4C0}" destId="{1B1CB30F-0260-4F65-999E-12767EC67217}" srcOrd="0" destOrd="0" presId="urn:microsoft.com/office/officeart/2011/layout/CircleProcess"/>
    <dgm:cxn modelId="{C0A44288-2640-41A4-8463-393F79A1BF6C}" type="presParOf" srcId="{6A1F1573-FC35-4BFA-B594-7E7F4132EEC8}" destId="{77665708-1346-4C30-AFFF-D9C609C28477}" srcOrd="0" destOrd="0" presId="urn:microsoft.com/office/officeart/2011/layout/CircleProcess"/>
    <dgm:cxn modelId="{8E8C7B38-C3FD-402C-A0A9-E284C76EABEE}" type="presParOf" srcId="{77665708-1346-4C30-AFFF-D9C609C28477}" destId="{FE18926D-0D56-4B11-8B93-E636AC37E263}" srcOrd="0" destOrd="0" presId="urn:microsoft.com/office/officeart/2011/layout/CircleProcess"/>
    <dgm:cxn modelId="{C0950DDD-2365-400E-A213-C4BEC6BB1BE8}" type="presParOf" srcId="{6A1F1573-FC35-4BFA-B594-7E7F4132EEC8}" destId="{217A45DD-DA8B-48CF-8D0A-11D02E70B7BE}" srcOrd="1" destOrd="0" presId="urn:microsoft.com/office/officeart/2011/layout/CircleProcess"/>
    <dgm:cxn modelId="{598A59BB-8816-437A-8BD7-828E44366132}" type="presParOf" srcId="{217A45DD-DA8B-48CF-8D0A-11D02E70B7BE}" destId="{1B1CB30F-0260-4F65-999E-12767EC67217}" srcOrd="0" destOrd="0" presId="urn:microsoft.com/office/officeart/2011/layout/CircleProcess"/>
    <dgm:cxn modelId="{D7D4E154-DECB-4928-A0F3-16AE5CA92895}" type="presParOf" srcId="{6A1F1573-FC35-4BFA-B594-7E7F4132EEC8}" destId="{7E880230-E597-432E-9062-F402D9316821}" srcOrd="2"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F3204-52DD-4C75-907F-DF3E86EEE348}">
      <dsp:nvSpPr>
        <dsp:cNvPr id="0" name=""/>
        <dsp:cNvSpPr/>
      </dsp:nvSpPr>
      <dsp:spPr>
        <a:xfrm>
          <a:off x="6741058" y="1010071"/>
          <a:ext cx="2675655" cy="2676150"/>
        </a:xfrm>
        <a:prstGeom prst="ellipse">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B6EDFFB-79BD-4FA5-B000-D17BF1CDCD3F}">
      <dsp:nvSpPr>
        <dsp:cNvPr id="0" name=""/>
        <dsp:cNvSpPr/>
      </dsp:nvSpPr>
      <dsp:spPr>
        <a:xfrm>
          <a:off x="6829898" y="1099292"/>
          <a:ext cx="2497975" cy="2497709"/>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Methods</a:t>
          </a:r>
        </a:p>
      </dsp:txBody>
      <dsp:txXfrm>
        <a:off x="7187001" y="1456175"/>
        <a:ext cx="1783770" cy="1783943"/>
      </dsp:txXfrm>
    </dsp:sp>
    <dsp:sp modelId="{1090AD76-081A-4D93-9B37-0D85C4D81F8D}">
      <dsp:nvSpPr>
        <dsp:cNvPr id="0" name=""/>
        <dsp:cNvSpPr/>
      </dsp:nvSpPr>
      <dsp:spPr>
        <a:xfrm rot="2700000">
          <a:off x="3978914" y="1013307"/>
          <a:ext cx="2669210" cy="2669210"/>
        </a:xfrm>
        <a:prstGeom prst="teardrop">
          <a:avLst>
            <a:gd name="adj" fmla="val 100000"/>
          </a:avLst>
        </a:prstGeom>
        <a:solidFill>
          <a:schemeClr val="accent2">
            <a:hueOff val="-1356225"/>
            <a:satOff val="-828"/>
            <a:lumOff val="3235"/>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4F788C1-540A-4DF5-8A44-2110E251032F}">
      <dsp:nvSpPr>
        <dsp:cNvPr id="0" name=""/>
        <dsp:cNvSpPr/>
      </dsp:nvSpPr>
      <dsp:spPr>
        <a:xfrm>
          <a:off x="4064532" y="1099292"/>
          <a:ext cx="2497975" cy="2497709"/>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Properties</a:t>
          </a:r>
        </a:p>
      </dsp:txBody>
      <dsp:txXfrm>
        <a:off x="4421634" y="1456175"/>
        <a:ext cx="1783770" cy="1783943"/>
      </dsp:txXfrm>
    </dsp:sp>
    <dsp:sp modelId="{969779E9-4BD1-480C-86A8-D99FBC248F2D}">
      <dsp:nvSpPr>
        <dsp:cNvPr id="0" name=""/>
        <dsp:cNvSpPr/>
      </dsp:nvSpPr>
      <dsp:spPr>
        <a:xfrm rot="2700000">
          <a:off x="1213547" y="1013307"/>
          <a:ext cx="2669210" cy="2669210"/>
        </a:xfrm>
        <a:prstGeom prst="teardrop">
          <a:avLst>
            <a:gd name="adj" fmla="val 100000"/>
          </a:avLst>
        </a:prstGeom>
        <a:solidFill>
          <a:schemeClr val="accent2">
            <a:hueOff val="-2712450"/>
            <a:satOff val="-1656"/>
            <a:lumOff val="6471"/>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5F086D2-A644-46B4-8BCF-3929D99F2F13}">
      <dsp:nvSpPr>
        <dsp:cNvPr id="0" name=""/>
        <dsp:cNvSpPr/>
      </dsp:nvSpPr>
      <dsp:spPr>
        <a:xfrm>
          <a:off x="1279881" y="1080010"/>
          <a:ext cx="2497975" cy="2497709"/>
        </a:xfrm>
        <a:prstGeom prst="ellipse">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Variables</a:t>
          </a:r>
        </a:p>
      </dsp:txBody>
      <dsp:txXfrm>
        <a:off x="1636983" y="1436893"/>
        <a:ext cx="1783770" cy="1783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C98AF-3D8B-4DB9-AD14-F5E08C846912}">
      <dsp:nvSpPr>
        <dsp:cNvPr id="0" name=""/>
        <dsp:cNvSpPr/>
      </dsp:nvSpPr>
      <dsp:spPr>
        <a:xfrm>
          <a:off x="1650" y="414180"/>
          <a:ext cx="3477412" cy="1390964"/>
        </a:xfrm>
        <a:prstGeom prst="chevron">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Hello, $name!</a:t>
          </a:r>
        </a:p>
      </dsp:txBody>
      <dsp:txXfrm>
        <a:off x="697132" y="414180"/>
        <a:ext cx="2086448" cy="1390964"/>
      </dsp:txXfrm>
    </dsp:sp>
    <dsp:sp modelId="{E1804174-083B-4D35-A1C4-481F6568EA26}">
      <dsp:nvSpPr>
        <dsp:cNvPr id="0" name=""/>
        <dsp:cNvSpPr/>
      </dsp:nvSpPr>
      <dsp:spPr>
        <a:xfrm>
          <a:off x="3131321" y="414680"/>
          <a:ext cx="3400735" cy="1389963"/>
        </a:xfrm>
        <a:prstGeom prst="chevron">
          <a:avLst/>
        </a:prstGeom>
        <a:solidFill>
          <a:schemeClr val="accent2">
            <a:hueOff val="-2712450"/>
            <a:satOff val="-1656"/>
            <a:lumOff val="6471"/>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dirty="0"/>
            <a:t>In this example:
$name is a variable.</a:t>
          </a:r>
        </a:p>
      </dsp:txBody>
      <dsp:txXfrm>
        <a:off x="3826303" y="414680"/>
        <a:ext cx="2010772" cy="13899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8926D-0D56-4B11-8B93-E636AC37E263}">
      <dsp:nvSpPr>
        <dsp:cNvPr id="0" name=""/>
        <dsp:cNvSpPr/>
      </dsp:nvSpPr>
      <dsp:spPr>
        <a:xfrm>
          <a:off x="3720315" y="1224765"/>
          <a:ext cx="4322743" cy="4322743"/>
        </a:xfrm>
        <a:prstGeom prst="ellipse">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1B1CB30F-0260-4F65-999E-12767EC67217}">
      <dsp:nvSpPr>
        <dsp:cNvPr id="0" name=""/>
        <dsp:cNvSpPr/>
      </dsp:nvSpPr>
      <dsp:spPr>
        <a:xfrm>
          <a:off x="3864263" y="1369015"/>
          <a:ext cx="4034416" cy="4034244"/>
        </a:xfrm>
        <a:prstGeom prst="ellipse">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a:sp3d z="50080"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b="1" kern="1200" dirty="0">
              <a:latin typeface="Verdana" panose="020B0604030504040204" pitchFamily="34" charset="0"/>
              <a:ea typeface="Verdana" panose="020B0604030504040204" pitchFamily="34" charset="0"/>
            </a:rPr>
            <a:t>Thank You</a:t>
          </a:r>
        </a:p>
      </dsp:txBody>
      <dsp:txXfrm>
        <a:off x="4440917" y="1945335"/>
        <a:ext cx="2881972" cy="288160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157279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309408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858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3273136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4429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8756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1382602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209830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361407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7AEA8-D65D-443C-B712-4D505DFC9626}"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194423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7AEA8-D65D-443C-B712-4D505DFC9626}"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49776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7AEA8-D65D-443C-B712-4D505DFC9626}"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22576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C7AEA8-D65D-443C-B712-4D505DFC9626}"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170795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7AEA8-D65D-443C-B712-4D505DFC9626}"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143550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C7AEA8-D65D-443C-B712-4D505DFC9626}"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2D6CD-595F-4150-88C1-C8F4E6C8D000}" type="slidenum">
              <a:rPr lang="en-US" smtClean="0"/>
              <a:t>‹#›</a:t>
            </a:fld>
            <a:endParaRPr lang="en-US"/>
          </a:p>
        </p:txBody>
      </p:sp>
    </p:spTree>
    <p:extLst>
      <p:ext uri="{BB962C8B-B14F-4D97-AF65-F5344CB8AC3E}">
        <p14:creationId xmlns:p14="http://schemas.microsoft.com/office/powerpoint/2010/main" val="331001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72D6CD-595F-4150-88C1-C8F4E6C8D000}" type="slidenum">
              <a:rPr lang="en-US" smtClean="0"/>
              <a:t>‹#›</a:t>
            </a:fld>
            <a:endParaRPr lang="en-US"/>
          </a:p>
        </p:txBody>
      </p:sp>
      <p:sp>
        <p:nvSpPr>
          <p:cNvPr id="5" name="Date Placeholder 4"/>
          <p:cNvSpPr>
            <a:spLocks noGrp="1"/>
          </p:cNvSpPr>
          <p:nvPr>
            <p:ph type="dt" sz="half" idx="10"/>
          </p:nvPr>
        </p:nvSpPr>
        <p:spPr/>
        <p:txBody>
          <a:bodyPr/>
          <a:lstStyle/>
          <a:p>
            <a:fld id="{8AC7AEA8-D65D-443C-B712-4D505DFC9626}" type="datetimeFigureOut">
              <a:rPr lang="en-US" smtClean="0"/>
              <a:t>6/7/2024</a:t>
            </a:fld>
            <a:endParaRPr lang="en-US"/>
          </a:p>
        </p:txBody>
      </p:sp>
    </p:spTree>
    <p:extLst>
      <p:ext uri="{BB962C8B-B14F-4D97-AF65-F5344CB8AC3E}">
        <p14:creationId xmlns:p14="http://schemas.microsoft.com/office/powerpoint/2010/main" val="354150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C7AEA8-D65D-443C-B712-4D505DFC9626}" type="datetimeFigureOut">
              <a:rPr lang="en-US" smtClean="0"/>
              <a:t>6/7/2024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72D6CD-595F-4150-88C1-C8F4E6C8D000}" type="slidenum">
              <a:rPr lang="en-US" smtClean="0"/>
              <a:t>‹#›</a:t>
            </a:fld>
            <a:endParaRPr lang="en-US"/>
          </a:p>
        </p:txBody>
      </p:sp>
      <p:sp>
        <p:nvSpPr>
          <p:cNvPr id="8" name="TextBox 7">
            <a:extLst>
              <a:ext uri="{FF2B5EF4-FFF2-40B4-BE49-F238E27FC236}">
                <a16:creationId xmlns:a16="http://schemas.microsoft.com/office/drawing/2014/main" id="{898C130F-4EAF-2BBF-8A66-4D3C2BA549C3}"/>
              </a:ext>
            </a:extLst>
          </p:cNvPr>
          <p:cNvSpPr txBox="1"/>
          <p:nvPr userDrawn="1">
            <p:extLst>
              <p:ext uri="{1162E1C5-73C7-4A58-AE30-91384D911F3F}">
                <p184:classification xmlns:p184="http://schemas.microsoft.com/office/powerpoint/2018/4/main" val="hdr"/>
              </p:ext>
            </p:extLst>
          </p:nvPr>
        </p:nvSpPr>
        <p:spPr>
          <a:xfrm>
            <a:off x="63500" y="63500"/>
            <a:ext cx="1119188" cy="152400"/>
          </a:xfrm>
          <a:prstGeom prst="rect">
            <a:avLst/>
          </a:prstGeom>
        </p:spPr>
        <p:txBody>
          <a:bodyPr horzOverflow="overflow" lIns="0" tIns="0" rIns="0" bIns="0">
            <a:spAutoFit/>
          </a:bodyPr>
          <a:lstStyle/>
          <a:p>
            <a:pPr algn="l"/>
            <a:r>
              <a:rPr lang="en-US" sz="1000">
                <a:solidFill>
                  <a:srgbClr val="747474"/>
                </a:solidFill>
                <a:latin typeface="Delivery" panose="020F0503020204020204" pitchFamily="34" charset="0"/>
                <a:ea typeface="Delivery" panose="020F0503020204020204" pitchFamily="34" charset="0"/>
                <a:cs typeface="Delivery" panose="020F0503020204020204" pitchFamily="34" charset="0"/>
              </a:rPr>
              <a:t>FOR INTERNAL USE</a:t>
            </a:r>
          </a:p>
        </p:txBody>
      </p:sp>
    </p:spTree>
    <p:extLst>
      <p:ext uri="{BB962C8B-B14F-4D97-AF65-F5344CB8AC3E}">
        <p14:creationId xmlns:p14="http://schemas.microsoft.com/office/powerpoint/2010/main" val="36885685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5620-3DEA-A478-0FA0-77966CC58FB4}"/>
              </a:ext>
            </a:extLst>
          </p:cNvPr>
          <p:cNvSpPr>
            <a:spLocks noGrp="1"/>
          </p:cNvSpPr>
          <p:nvPr>
            <p:ph type="ctrTitle"/>
          </p:nvPr>
        </p:nvSpPr>
        <p:spPr>
          <a:xfrm>
            <a:off x="4739317" y="1167138"/>
            <a:ext cx="5960363" cy="1363585"/>
          </a:xfrm>
        </p:spPr>
        <p:txBody>
          <a:bodyPr>
            <a:normAutofit/>
          </a:bodyPr>
          <a:lstStyle/>
          <a:p>
            <a:pPr algn="ctr"/>
            <a:r>
              <a:rPr lang="en-US" sz="4800" b="1" dirty="0">
                <a:solidFill>
                  <a:schemeClr val="tx1"/>
                </a:solidFill>
                <a:latin typeface="Verdana" panose="020B0604030504040204" pitchFamily="34" charset="0"/>
                <a:ea typeface="Verdana" panose="020B0604030504040204" pitchFamily="34" charset="0"/>
              </a:rPr>
              <a:t>VTL References</a:t>
            </a:r>
          </a:p>
        </p:txBody>
      </p:sp>
      <p:sp>
        <p:nvSpPr>
          <p:cNvPr id="3" name="Subtitle 2">
            <a:extLst>
              <a:ext uri="{FF2B5EF4-FFF2-40B4-BE49-F238E27FC236}">
                <a16:creationId xmlns:a16="http://schemas.microsoft.com/office/drawing/2014/main" id="{846AD3BA-B5EE-81D2-1183-16DEB1D07AEB}"/>
              </a:ext>
            </a:extLst>
          </p:cNvPr>
          <p:cNvSpPr>
            <a:spLocks noGrp="1"/>
          </p:cNvSpPr>
          <p:nvPr>
            <p:ph type="subTitle" idx="1"/>
          </p:nvPr>
        </p:nvSpPr>
        <p:spPr>
          <a:xfrm>
            <a:off x="4974337" y="2993479"/>
            <a:ext cx="5169788" cy="711746"/>
          </a:xfrm>
        </p:spPr>
        <p:txBody>
          <a:bodyPr>
            <a:noAutofit/>
          </a:bodyPr>
          <a:lstStyle/>
          <a:p>
            <a:pPr algn="ctr"/>
            <a:r>
              <a:rPr lang="en-US" sz="2400" b="1" dirty="0">
                <a:solidFill>
                  <a:schemeClr val="tx1"/>
                </a:solidFill>
                <a:latin typeface="Verdana" panose="020B0604030504040204" pitchFamily="34" charset="0"/>
                <a:ea typeface="Verdana" panose="020B0604030504040204" pitchFamily="34" charset="0"/>
              </a:rPr>
              <a:t>VELOCITY TEMPLATE LANGUAGE</a:t>
            </a:r>
          </a:p>
        </p:txBody>
      </p:sp>
      <p:sp>
        <p:nvSpPr>
          <p:cNvPr id="3079" name="Isosceles Triangle 307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074" name="Picture 2" descr="A blue logo with arrows&#10;&#10;Description automatically generated">
            <a:extLst>
              <a:ext uri="{FF2B5EF4-FFF2-40B4-BE49-F238E27FC236}">
                <a16:creationId xmlns:a16="http://schemas.microsoft.com/office/drawing/2014/main" id="{33F7BCC9-7880-BDA1-337A-39E2B3BDD0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761" y="1960822"/>
            <a:ext cx="3765692" cy="29886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E2E97DE-9C1E-9F8C-2550-24A92B043592}"/>
              </a:ext>
            </a:extLst>
          </p:cNvPr>
          <p:cNvSpPr txBox="1"/>
          <p:nvPr/>
        </p:nvSpPr>
        <p:spPr>
          <a:xfrm>
            <a:off x="4974337" y="4152899"/>
            <a:ext cx="4522088" cy="461665"/>
          </a:xfrm>
          <a:prstGeom prst="rect">
            <a:avLst/>
          </a:prstGeom>
          <a:noFill/>
        </p:spPr>
        <p:txBody>
          <a:bodyPr wrap="square" rtlCol="0">
            <a:spAutoFit/>
          </a:bodyPr>
          <a:lstStyle/>
          <a:p>
            <a:pPr algn="ctr"/>
            <a:r>
              <a:rPr lang="en-US" sz="2400" b="1" dirty="0">
                <a:latin typeface="Verdana" panose="020B0604030504040204" pitchFamily="34" charset="0"/>
                <a:ea typeface="Verdana" panose="020B0604030504040204" pitchFamily="34" charset="0"/>
              </a:rPr>
              <a:t>REVATHI S</a:t>
            </a:r>
          </a:p>
        </p:txBody>
      </p:sp>
    </p:spTree>
    <p:extLst>
      <p:ext uri="{BB962C8B-B14F-4D97-AF65-F5344CB8AC3E}">
        <p14:creationId xmlns:p14="http://schemas.microsoft.com/office/powerpoint/2010/main" val="250732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E73D-AE57-E0F2-8604-B806058E03B8}"/>
              </a:ext>
            </a:extLst>
          </p:cNvPr>
          <p:cNvSpPr>
            <a:spLocks noGrp="1"/>
          </p:cNvSpPr>
          <p:nvPr>
            <p:ph type="title"/>
          </p:nvPr>
        </p:nvSpPr>
        <p:spPr>
          <a:xfrm>
            <a:off x="677334" y="609600"/>
            <a:ext cx="8596668" cy="485775"/>
          </a:xfrm>
        </p:spPr>
        <p:txBody>
          <a:bodyPr>
            <a:normAutofit/>
          </a:bodyPr>
          <a:lstStyle/>
          <a:p>
            <a:r>
              <a:rPr lang="en-US" sz="2000" b="1" dirty="0">
                <a:latin typeface="Verdana" panose="020B0604030504040204" pitchFamily="34" charset="0"/>
                <a:ea typeface="Verdana" panose="020B0604030504040204" pitchFamily="34" charset="0"/>
              </a:rPr>
              <a:t>3. Booleans (true/false):</a:t>
            </a:r>
          </a:p>
        </p:txBody>
      </p:sp>
      <p:sp>
        <p:nvSpPr>
          <p:cNvPr id="3" name="Content Placeholder 2">
            <a:extLst>
              <a:ext uri="{FF2B5EF4-FFF2-40B4-BE49-F238E27FC236}">
                <a16:creationId xmlns:a16="http://schemas.microsoft.com/office/drawing/2014/main" id="{7C042EE3-AEC1-B1D7-2899-7E92FE04AB24}"/>
              </a:ext>
            </a:extLst>
          </p:cNvPr>
          <p:cNvSpPr>
            <a:spLocks noGrp="1"/>
          </p:cNvSpPr>
          <p:nvPr>
            <p:ph idx="1"/>
          </p:nvPr>
        </p:nvSpPr>
        <p:spPr>
          <a:xfrm>
            <a:off x="677334" y="1171575"/>
            <a:ext cx="8596668" cy="2486025"/>
          </a:xfrm>
        </p:spPr>
        <p:txBody>
          <a:bodyPr>
            <a:normAutofit/>
          </a:bodyPr>
          <a:lstStyle/>
          <a:p>
            <a:pPr marL="0" indent="0">
              <a:buNone/>
            </a:pPr>
            <a:r>
              <a:rPr lang="en-US" sz="2000" b="1" dirty="0">
                <a:latin typeface="Verdana" panose="020B0604030504040204" pitchFamily="34" charset="0"/>
                <a:ea typeface="Verdana" panose="020B0604030504040204" pitchFamily="34" charset="0"/>
              </a:rPr>
              <a:t>Input :</a:t>
            </a:r>
          </a:p>
          <a:p>
            <a:pPr marL="400050" lvl="1" indent="0">
              <a:buNone/>
            </a:pPr>
            <a:r>
              <a:rPr lang="en-US" sz="1800" dirty="0">
                <a:latin typeface="Verdana" panose="020B0604030504040204" pitchFamily="34" charset="0"/>
                <a:ea typeface="Verdana" panose="020B0604030504040204" pitchFamily="34" charset="0"/>
              </a:rPr>
              <a:t>#set ($</a:t>
            </a:r>
            <a:r>
              <a:rPr lang="en-US" sz="1800" dirty="0" err="1">
                <a:latin typeface="Verdana" panose="020B0604030504040204" pitchFamily="34" charset="0"/>
                <a:ea typeface="Verdana" panose="020B0604030504040204" pitchFamily="34" charset="0"/>
              </a:rPr>
              <a:t>isStudent</a:t>
            </a:r>
            <a:r>
              <a:rPr lang="en-US" sz="1800" dirty="0">
                <a:latin typeface="Verdana" panose="020B0604030504040204" pitchFamily="34" charset="0"/>
                <a:ea typeface="Verdana" panose="020B0604030504040204" pitchFamily="34" charset="0"/>
              </a:rPr>
              <a:t> = true)</a:t>
            </a:r>
          </a:p>
          <a:p>
            <a:pPr marL="400050" lvl="1" indent="0">
              <a:buNone/>
            </a:pPr>
            <a:r>
              <a:rPr lang="en-US" sz="1800" dirty="0">
                <a:latin typeface="Verdana" panose="020B0604030504040204" pitchFamily="34" charset="0"/>
                <a:ea typeface="Verdana" panose="020B0604030504040204" pitchFamily="34" charset="0"/>
              </a:rPr>
              <a:t>Are you a student? </a:t>
            </a:r>
            <a:r>
              <a:rPr lang="en-US" sz="1800" b="1" dirty="0">
                <a:latin typeface="Verdana" panose="020B0604030504040204" pitchFamily="34" charset="0"/>
                <a:ea typeface="Verdana" panose="020B0604030504040204" pitchFamily="34" charset="0"/>
              </a:rPr>
              <a:t>$</a:t>
            </a:r>
            <a:r>
              <a:rPr lang="en-US" sz="1800" b="1" dirty="0" err="1">
                <a:latin typeface="Verdana" panose="020B0604030504040204" pitchFamily="34" charset="0"/>
                <a:ea typeface="Verdana" panose="020B0604030504040204" pitchFamily="34" charset="0"/>
              </a:rPr>
              <a:t>isStudent</a:t>
            </a:r>
            <a:endParaRPr lang="en-US" sz="1800" b="1" dirty="0">
              <a:latin typeface="Verdana" panose="020B0604030504040204" pitchFamily="34" charset="0"/>
              <a:ea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Output :</a:t>
            </a:r>
          </a:p>
          <a:p>
            <a:pPr marL="400050" lvl="1" indent="0">
              <a:buNone/>
            </a:pPr>
            <a:r>
              <a:rPr lang="en-US" sz="1800" dirty="0">
                <a:latin typeface="Verdana" panose="020B0604030504040204" pitchFamily="34" charset="0"/>
                <a:ea typeface="Verdana" panose="020B0604030504040204" pitchFamily="34" charset="0"/>
              </a:rPr>
              <a:t>Are you a student? true</a:t>
            </a:r>
          </a:p>
          <a:p>
            <a:pPr marL="0" indent="0">
              <a:buNone/>
            </a:pPr>
            <a:endParaRPr lang="en-US" b="1" dirty="0">
              <a:latin typeface="Verdana" panose="020B0604030504040204" pitchFamily="34" charset="0"/>
              <a:ea typeface="Verdana" panose="020B0604030504040204" pitchFamily="34" charset="0"/>
            </a:endParaRPr>
          </a:p>
          <a:p>
            <a:pPr marL="0" indent="0">
              <a:buNone/>
            </a:pPr>
            <a:endParaRPr lang="en-US" sz="20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C1DDBB84-1028-2ACB-DEF4-C4B09459C28E}"/>
              </a:ext>
            </a:extLst>
          </p:cNvPr>
          <p:cNvSpPr txBox="1"/>
          <p:nvPr/>
        </p:nvSpPr>
        <p:spPr>
          <a:xfrm>
            <a:off x="791634" y="3657600"/>
            <a:ext cx="8790516" cy="3016210"/>
          </a:xfrm>
          <a:prstGeom prst="rect">
            <a:avLst/>
          </a:prstGeom>
          <a:noFill/>
        </p:spPr>
        <p:txBody>
          <a:bodyPr wrap="square" rtlCol="0">
            <a:spAutoFit/>
          </a:bodyPr>
          <a:lstStyle/>
          <a:p>
            <a:r>
              <a:rPr lang="en-US" sz="2000" b="1" dirty="0">
                <a:solidFill>
                  <a:schemeClr val="accent1"/>
                </a:solidFill>
                <a:latin typeface="Verdana" panose="020B0604030504040204" pitchFamily="34" charset="0"/>
                <a:ea typeface="Verdana" panose="020B0604030504040204" pitchFamily="34" charset="0"/>
              </a:rPr>
              <a:t>4. Dates:</a:t>
            </a:r>
          </a:p>
          <a:p>
            <a:endParaRPr lang="en-US" sz="2000" b="1" dirty="0">
              <a:solidFill>
                <a:schemeClr val="accent1"/>
              </a:solidFill>
              <a:latin typeface="Verdana" panose="020B0604030504040204" pitchFamily="34" charset="0"/>
              <a:ea typeface="Verdana" panose="020B0604030504040204" pitchFamily="34" charset="0"/>
            </a:endParaRPr>
          </a:p>
          <a:p>
            <a:r>
              <a:rPr lang="en-US" sz="2000" b="1" dirty="0">
                <a:latin typeface="Verdana" panose="020B0604030504040204" pitchFamily="34" charset="0"/>
                <a:ea typeface="Verdana" panose="020B0604030504040204" pitchFamily="34" charset="0"/>
              </a:rPr>
              <a:t>Input :</a:t>
            </a:r>
          </a:p>
          <a:p>
            <a:pPr lvl="1"/>
            <a:r>
              <a:rPr lang="en-US" dirty="0">
                <a:latin typeface="Verdana" panose="020B0604030504040204" pitchFamily="34" charset="0"/>
                <a:ea typeface="Verdana" panose="020B0604030504040204" pitchFamily="34" charset="0"/>
              </a:rPr>
              <a:t>#set ($today = </a:t>
            </a:r>
            <a:r>
              <a:rPr lang="en-US" b="1" dirty="0">
                <a:latin typeface="Verdana" panose="020B0604030504040204" pitchFamily="34" charset="0"/>
                <a:ea typeface="Verdana" panose="020B0604030504040204" pitchFamily="34" charset="0"/>
              </a:rPr>
              <a:t>new </a:t>
            </a:r>
            <a:r>
              <a:rPr lang="en-US" b="1" dirty="0" err="1">
                <a:latin typeface="Verdana" panose="020B0604030504040204" pitchFamily="34" charset="0"/>
                <a:ea typeface="Verdana" panose="020B0604030504040204" pitchFamily="34" charset="0"/>
              </a:rPr>
              <a:t>java.util.Date</a:t>
            </a:r>
            <a:r>
              <a:rPr lang="en-US" b="1"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a:t>
            </a:r>
          </a:p>
          <a:p>
            <a:pPr lvl="1"/>
            <a:r>
              <a:rPr lang="en-US" dirty="0">
                <a:latin typeface="Verdana" panose="020B0604030504040204" pitchFamily="34" charset="0"/>
                <a:ea typeface="Verdana" panose="020B0604030504040204" pitchFamily="34" charset="0"/>
              </a:rPr>
              <a:t>Today's date is: $</a:t>
            </a:r>
            <a:r>
              <a:rPr lang="en-US" dirty="0" err="1">
                <a:latin typeface="Verdana" panose="020B0604030504040204" pitchFamily="34" charset="0"/>
                <a:ea typeface="Verdana" panose="020B0604030504040204" pitchFamily="34" charset="0"/>
              </a:rPr>
              <a:t>today.</a:t>
            </a:r>
            <a:r>
              <a:rPr lang="en-US" b="1" dirty="0" err="1">
                <a:latin typeface="Verdana" panose="020B0604030504040204" pitchFamily="34" charset="0"/>
                <a:ea typeface="Verdana" panose="020B0604030504040204" pitchFamily="34" charset="0"/>
              </a:rPr>
              <a:t>toString</a:t>
            </a:r>
            <a:r>
              <a:rPr lang="en-US" b="1" dirty="0">
                <a:latin typeface="Verdana" panose="020B0604030504040204" pitchFamily="34" charset="0"/>
                <a:ea typeface="Verdana" panose="020B0604030504040204" pitchFamily="34" charset="0"/>
              </a:rPr>
              <a:t>()</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Output :</a:t>
            </a:r>
          </a:p>
          <a:p>
            <a:endParaRPr lang="en-US" dirty="0">
              <a:latin typeface="Verdana" panose="020B0604030504040204" pitchFamily="34" charset="0"/>
              <a:ea typeface="Verdana" panose="020B0604030504040204" pitchFamily="34" charset="0"/>
            </a:endParaRPr>
          </a:p>
          <a:p>
            <a:pPr lvl="1"/>
            <a:r>
              <a:rPr lang="en-US" dirty="0">
                <a:latin typeface="Verdana" panose="020B0604030504040204" pitchFamily="34" charset="0"/>
                <a:ea typeface="Verdana" panose="020B0604030504040204" pitchFamily="34" charset="0"/>
              </a:rPr>
              <a:t>Today's date is: Tue Jun 04 12:34:56 GMT 2024</a:t>
            </a:r>
          </a:p>
          <a:p>
            <a:endParaRPr lang="en-US" sz="2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0211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722B-6249-F536-042B-95FE5976F324}"/>
              </a:ext>
            </a:extLst>
          </p:cNvPr>
          <p:cNvSpPr>
            <a:spLocks noGrp="1"/>
          </p:cNvSpPr>
          <p:nvPr>
            <p:ph type="title"/>
          </p:nvPr>
        </p:nvSpPr>
        <p:spPr>
          <a:xfrm>
            <a:off x="677334" y="609600"/>
            <a:ext cx="8596668" cy="542925"/>
          </a:xfrm>
        </p:spPr>
        <p:txBody>
          <a:bodyPr>
            <a:normAutofit/>
          </a:bodyPr>
          <a:lstStyle/>
          <a:p>
            <a:r>
              <a:rPr lang="en-US" sz="2000" b="1" dirty="0">
                <a:latin typeface="Verdana" panose="020B0604030504040204" pitchFamily="34" charset="0"/>
                <a:ea typeface="Verdana" panose="020B0604030504040204" pitchFamily="34" charset="0"/>
              </a:rPr>
              <a:t>5. Lists (collections of items):</a:t>
            </a:r>
          </a:p>
        </p:txBody>
      </p:sp>
      <p:sp>
        <p:nvSpPr>
          <p:cNvPr id="3" name="Content Placeholder 2">
            <a:extLst>
              <a:ext uri="{FF2B5EF4-FFF2-40B4-BE49-F238E27FC236}">
                <a16:creationId xmlns:a16="http://schemas.microsoft.com/office/drawing/2014/main" id="{CE8E1242-7C44-9DFA-1D17-CB0BF6B81535}"/>
              </a:ext>
            </a:extLst>
          </p:cNvPr>
          <p:cNvSpPr>
            <a:spLocks noGrp="1"/>
          </p:cNvSpPr>
          <p:nvPr>
            <p:ph idx="1"/>
          </p:nvPr>
        </p:nvSpPr>
        <p:spPr>
          <a:xfrm>
            <a:off x="677334" y="1152526"/>
            <a:ext cx="8596668" cy="2190750"/>
          </a:xfrm>
        </p:spPr>
        <p:txBody>
          <a:bodyPr/>
          <a:lstStyle/>
          <a:p>
            <a:pPr marL="0" indent="0">
              <a:buNone/>
            </a:pPr>
            <a:r>
              <a:rPr lang="en-US" dirty="0"/>
              <a:t> </a:t>
            </a:r>
            <a:r>
              <a:rPr lang="en-US" sz="2000" b="1" dirty="0">
                <a:latin typeface="Verdana" panose="020B0604030504040204" pitchFamily="34" charset="0"/>
                <a:ea typeface="Verdana" panose="020B0604030504040204" pitchFamily="34" charset="0"/>
              </a:rPr>
              <a:t>Input :</a:t>
            </a:r>
          </a:p>
          <a:p>
            <a:pPr marL="400050" lvl="1" indent="0">
              <a:buNone/>
            </a:pPr>
            <a:r>
              <a:rPr lang="en-US" sz="1800" dirty="0">
                <a:latin typeface="Verdana" panose="020B0604030504040204" pitchFamily="34" charset="0"/>
                <a:ea typeface="Verdana" panose="020B0604030504040204" pitchFamily="34" charset="0"/>
              </a:rPr>
              <a:t>#set ($fruits = ["apple", "banana", "orange"])</a:t>
            </a:r>
          </a:p>
          <a:p>
            <a:pPr marL="400050" lvl="1" indent="0">
              <a:buNone/>
            </a:pPr>
            <a:r>
              <a:rPr lang="en-US" sz="1800" dirty="0">
                <a:latin typeface="Verdana" panose="020B0604030504040204" pitchFamily="34" charset="0"/>
                <a:ea typeface="Verdana" panose="020B0604030504040204" pitchFamily="34" charset="0"/>
              </a:rPr>
              <a:t>My favorite fruits are</a:t>
            </a:r>
            <a:r>
              <a:rPr lang="en-US" sz="1800" b="1" dirty="0">
                <a:latin typeface="Verdana" panose="020B0604030504040204" pitchFamily="34" charset="0"/>
                <a:ea typeface="Verdana" panose="020B0604030504040204" pitchFamily="34" charset="0"/>
              </a:rPr>
              <a:t>: #foreach($fruit in $fruits) $fruit </a:t>
            </a:r>
            <a:r>
              <a:rPr lang="en-US" sz="1800" dirty="0">
                <a:latin typeface="Verdana" panose="020B0604030504040204" pitchFamily="34" charset="0"/>
                <a:ea typeface="Verdana" panose="020B0604030504040204" pitchFamily="34" charset="0"/>
              </a:rPr>
              <a:t>#end</a:t>
            </a:r>
          </a:p>
          <a:p>
            <a:pPr marL="0" indent="0">
              <a:buNone/>
            </a:pPr>
            <a:r>
              <a:rPr lang="en-US" sz="2000" b="1" dirty="0">
                <a:latin typeface="Verdana" panose="020B0604030504040204" pitchFamily="34" charset="0"/>
                <a:ea typeface="Verdana" panose="020B0604030504040204" pitchFamily="34" charset="0"/>
              </a:rPr>
              <a:t>Output :</a:t>
            </a:r>
          </a:p>
          <a:p>
            <a:pPr marL="400050" lvl="1" indent="0">
              <a:buNone/>
            </a:pPr>
            <a:r>
              <a:rPr lang="en-US" sz="1800" dirty="0">
                <a:latin typeface="Verdana" panose="020B0604030504040204" pitchFamily="34" charset="0"/>
                <a:ea typeface="Verdana" panose="020B0604030504040204" pitchFamily="34" charset="0"/>
              </a:rPr>
              <a:t>My favorite fruits are: apple banana orange</a:t>
            </a:r>
          </a:p>
          <a:p>
            <a:pPr marL="0" indent="0">
              <a:buNone/>
            </a:pPr>
            <a:endParaRPr lang="en-US" dirty="0"/>
          </a:p>
        </p:txBody>
      </p:sp>
      <p:sp>
        <p:nvSpPr>
          <p:cNvPr id="4" name="TextBox 3">
            <a:extLst>
              <a:ext uri="{FF2B5EF4-FFF2-40B4-BE49-F238E27FC236}">
                <a16:creationId xmlns:a16="http://schemas.microsoft.com/office/drawing/2014/main" id="{416F14F2-9900-9FAB-CBC0-691C54B17E51}"/>
              </a:ext>
            </a:extLst>
          </p:cNvPr>
          <p:cNvSpPr txBox="1"/>
          <p:nvPr/>
        </p:nvSpPr>
        <p:spPr>
          <a:xfrm>
            <a:off x="677334" y="3343276"/>
            <a:ext cx="9171516" cy="3785652"/>
          </a:xfrm>
          <a:prstGeom prst="rect">
            <a:avLst/>
          </a:prstGeom>
          <a:noFill/>
        </p:spPr>
        <p:txBody>
          <a:bodyPr wrap="square" rtlCol="0">
            <a:spAutoFit/>
          </a:bodyPr>
          <a:lstStyle/>
          <a:p>
            <a:r>
              <a:rPr lang="en-US" sz="2000" b="1" dirty="0">
                <a:solidFill>
                  <a:schemeClr val="accent1"/>
                </a:solidFill>
                <a:latin typeface="Verdana" panose="020B0604030504040204" pitchFamily="34" charset="0"/>
                <a:ea typeface="Verdana" panose="020B0604030504040204" pitchFamily="34" charset="0"/>
              </a:rPr>
              <a:t>6. Objects (complex data structures with key-value pairs):</a:t>
            </a:r>
          </a:p>
          <a:p>
            <a:endParaRPr lang="en-US" sz="2000" b="1" dirty="0">
              <a:solidFill>
                <a:schemeClr val="accent1"/>
              </a:solidFill>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Input :</a:t>
            </a:r>
          </a:p>
          <a:p>
            <a:pPr lvl="1"/>
            <a:r>
              <a:rPr lang="en-US" dirty="0">
                <a:latin typeface="Verdana" panose="020B0604030504040204" pitchFamily="34" charset="0"/>
                <a:ea typeface="Verdana" panose="020B0604030504040204" pitchFamily="34" charset="0"/>
              </a:rPr>
              <a:t>#set ($person = {</a:t>
            </a:r>
          </a:p>
          <a:p>
            <a:pPr lvl="1"/>
            <a:r>
              <a:rPr lang="en-US"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"name": "John"</a:t>
            </a:r>
          </a:p>
          <a:p>
            <a:pPr lvl="1"/>
            <a:r>
              <a:rPr lang="en-US" dirty="0">
                <a:latin typeface="Verdana" panose="020B0604030504040204" pitchFamily="34" charset="0"/>
                <a:ea typeface="Verdana" panose="020B0604030504040204" pitchFamily="34" charset="0"/>
              </a:rPr>
              <a:t>})</a:t>
            </a:r>
          </a:p>
          <a:p>
            <a:pPr lvl="1"/>
            <a:endParaRPr lang="en-US" dirty="0">
              <a:latin typeface="Verdana" panose="020B0604030504040204" pitchFamily="34" charset="0"/>
              <a:ea typeface="Verdana" panose="020B0604030504040204" pitchFamily="34" charset="0"/>
            </a:endParaRPr>
          </a:p>
          <a:p>
            <a:pPr lvl="1"/>
            <a:r>
              <a:rPr lang="en-US" dirty="0">
                <a:latin typeface="Verdana" panose="020B0604030504040204" pitchFamily="34" charset="0"/>
                <a:ea typeface="Verdana" panose="020B0604030504040204" pitchFamily="34" charset="0"/>
              </a:rPr>
              <a:t>Name: $person.name</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Output :</a:t>
            </a:r>
          </a:p>
          <a:p>
            <a:pPr lvl="1"/>
            <a:r>
              <a:rPr lang="en-US" dirty="0">
                <a:latin typeface="Verdana" panose="020B0604030504040204" pitchFamily="34" charset="0"/>
                <a:ea typeface="Verdana" panose="020B0604030504040204" pitchFamily="34" charset="0"/>
              </a:rPr>
              <a:t>Name: John</a:t>
            </a:r>
          </a:p>
          <a:p>
            <a:endParaRPr lang="en-US" dirty="0">
              <a:latin typeface="Verdana" panose="020B0604030504040204" pitchFamily="34" charset="0"/>
              <a:ea typeface="Verdana" panose="020B0604030504040204" pitchFamily="34" charset="0"/>
            </a:endParaRPr>
          </a:p>
          <a:p>
            <a:endParaRPr lang="en-US" sz="2000" b="1"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0740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E6BD-B8FC-56FE-98E2-89E0B2B480BC}"/>
              </a:ext>
            </a:extLst>
          </p:cNvPr>
          <p:cNvSpPr>
            <a:spLocks noGrp="1"/>
          </p:cNvSpPr>
          <p:nvPr>
            <p:ph type="title"/>
          </p:nvPr>
        </p:nvSpPr>
        <p:spPr/>
        <p:txBody>
          <a:bodyPr/>
          <a:lstStyle/>
          <a:p>
            <a:pPr algn="ctr"/>
            <a:r>
              <a:rPr lang="en-US" b="1" dirty="0">
                <a:solidFill>
                  <a:schemeClr val="tx1"/>
                </a:solidFill>
                <a:latin typeface="Verdana" panose="020B0604030504040204" pitchFamily="34" charset="0"/>
                <a:ea typeface="Verdana" panose="020B0604030504040204" pitchFamily="34" charset="0"/>
              </a:rPr>
              <a:t>Properties in Velocity Template Language (VTL)</a:t>
            </a:r>
          </a:p>
        </p:txBody>
      </p:sp>
      <p:sp>
        <p:nvSpPr>
          <p:cNvPr id="4" name="Rectangle 1">
            <a:extLst>
              <a:ext uri="{FF2B5EF4-FFF2-40B4-BE49-F238E27FC236}">
                <a16:creationId xmlns:a16="http://schemas.microsoft.com/office/drawing/2014/main" id="{C7EAC230-2B38-4717-13A5-D941119640FF}"/>
              </a:ext>
            </a:extLst>
          </p:cNvPr>
          <p:cNvSpPr>
            <a:spLocks noGrp="1" noChangeArrowheads="1"/>
          </p:cNvSpPr>
          <p:nvPr>
            <p:ph idx="1"/>
          </p:nvPr>
        </p:nvSpPr>
        <p:spPr bwMode="auto">
          <a:xfrm>
            <a:off x="428625" y="2281717"/>
            <a:ext cx="10448925"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1"/>
                </a:solidFill>
                <a:latin typeface="Verdana" panose="020B0604030504040204" pitchFamily="34" charset="0"/>
                <a:ea typeface="Verdana" panose="020B0604030504040204" pitchFamily="34" charset="0"/>
              </a:rPr>
              <a:t>I</a:t>
            </a: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Properties in VTL are shortcuts for accessing data from objects.</a:t>
            </a:r>
          </a:p>
          <a:p>
            <a:pPr lvl="1">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rPr>
              <a:t>The shorthand notation consists of a leading </a:t>
            </a:r>
            <a:r>
              <a:rPr lang="en-US" altLang="en-US" sz="1800" i="1" dirty="0">
                <a:latin typeface="Verdana" panose="020B0604030504040204" pitchFamily="34" charset="0"/>
                <a:ea typeface="Verdana" panose="020B0604030504040204" pitchFamily="34" charset="0"/>
              </a:rPr>
              <a:t>$</a:t>
            </a:r>
            <a:r>
              <a:rPr lang="en-US" altLang="en-US" sz="1800" dirty="0">
                <a:latin typeface="Verdana" panose="020B0604030504040204" pitchFamily="34" charset="0"/>
                <a:ea typeface="Verdana" panose="020B0604030504040204" pitchFamily="34" charset="0"/>
              </a:rPr>
              <a:t> character followed a VTL Identifier, followed by a dot character (".") and another VTL Identifier. </a:t>
            </a:r>
          </a:p>
          <a:p>
            <a:pPr lvl="1">
              <a:buFont typeface="Wingdings" panose="05000000000000000000" pitchFamily="2" charset="2"/>
              <a:buChar char="q"/>
            </a:pPr>
            <a:r>
              <a:rPr lang="en-US" altLang="en-US" sz="1800" dirty="0">
                <a:latin typeface="Verdana" panose="020B0604030504040204" pitchFamily="34" charset="0"/>
                <a:ea typeface="Verdana" panose="020B0604030504040204" pitchFamily="34" charset="0"/>
              </a:rPr>
              <a:t>	</a:t>
            </a:r>
            <a:r>
              <a:rPr lang="en-US" altLang="en-US" sz="1800" b="1" dirty="0">
                <a:latin typeface="Verdana" panose="020B0604030504040204" pitchFamily="34" charset="0"/>
                <a:ea typeface="Verdana" panose="020B0604030504040204" pitchFamily="34" charset="0"/>
              </a:rPr>
              <a:t>E.g.</a:t>
            </a:r>
          </a:p>
          <a:p>
            <a:pPr lvl="1">
              <a:buNone/>
            </a:pPr>
            <a:r>
              <a:rPr lang="en-US" altLang="en-US" sz="1800" dirty="0">
                <a:latin typeface="Verdana" panose="020B0604030504040204" pitchFamily="34" charset="0"/>
                <a:ea typeface="Verdana" panose="020B0604030504040204" pitchFamily="34" charset="0"/>
              </a:rPr>
              <a:t>		$</a:t>
            </a:r>
            <a:r>
              <a:rPr lang="en-US" altLang="en-US" sz="1800" dirty="0" err="1">
                <a:latin typeface="Verdana" panose="020B0604030504040204" pitchFamily="34" charset="0"/>
                <a:ea typeface="Verdana" panose="020B0604030504040204" pitchFamily="34" charset="0"/>
              </a:rPr>
              <a:t>customer.</a:t>
            </a:r>
            <a:r>
              <a:rPr lang="en-US" altLang="en-US" sz="1800" b="1" dirty="0" err="1">
                <a:latin typeface="Verdana" panose="020B0604030504040204" pitchFamily="34" charset="0"/>
                <a:ea typeface="Verdana" panose="020B0604030504040204" pitchFamily="34" charset="0"/>
              </a:rPr>
              <a:t>Address</a:t>
            </a:r>
            <a:endParaRPr lang="en-US" altLang="en-US" sz="1800" b="1"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8858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4BF4-DD40-A516-5FAE-711721ED8514}"/>
              </a:ext>
            </a:extLst>
          </p:cNvPr>
          <p:cNvSpPr>
            <a:spLocks noGrp="1"/>
          </p:cNvSpPr>
          <p:nvPr>
            <p:ph type="title"/>
          </p:nvPr>
        </p:nvSpPr>
        <p:spPr/>
        <p:txBody>
          <a:bodyPr/>
          <a:lstStyle/>
          <a:p>
            <a:pPr algn="ct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93124799-7402-1D61-7506-928DDDDE50BA}"/>
              </a:ext>
            </a:extLst>
          </p:cNvPr>
          <p:cNvSpPr>
            <a:spLocks noGrp="1" noChangeArrowheads="1"/>
          </p:cNvSpPr>
          <p:nvPr>
            <p:ph idx="1"/>
          </p:nvPr>
        </p:nvSpPr>
        <p:spPr bwMode="auto">
          <a:xfrm>
            <a:off x="677334" y="772153"/>
            <a:ext cx="9733491"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solidFill>
                <a:effectLst/>
                <a:latin typeface="Verdana" panose="020B0604030504040204" pitchFamily="34" charset="0"/>
                <a:ea typeface="Verdana" panose="020B0604030504040204" pitchFamily="34" charset="0"/>
              </a:rPr>
              <a:t>Example of Properties in VTL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accent1"/>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Input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solidFill>
                <a:schemeClr val="tx1"/>
              </a:solidFill>
              <a:latin typeface="Verdana" panose="020B0604030504040204" pitchFamily="34" charset="0"/>
              <a:ea typeface="Verdana" panose="020B0604030504040204" pitchFamily="34" charset="0"/>
            </a:endParaRP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#set($customer = {</a:t>
            </a: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name": "John Doe</a:t>
            </a: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address": "123 Main Street</a:t>
            </a: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400050" lvl="1" indent="0" defTabSz="914400" eaLnBrk="0" fontAlgn="base" hangingPunct="0">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Customer Name: $customer.name</a:t>
            </a: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Customer Address: $</a:t>
            </a:r>
            <a:r>
              <a:rPr kumimoji="0" lang="en-US" altLang="en-US" sz="180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customer.address</a:t>
            </a:r>
            <a:endPar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Output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Customer Name: John Doe</a:t>
            </a:r>
          </a:p>
          <a:p>
            <a:pPr marL="400050" lvl="1" indent="0" defTabSz="914400" eaLnBrk="0" fontAlgn="base" hangingPunct="0">
              <a:spcBef>
                <a:spcPct val="0"/>
              </a:spcBef>
              <a:spcAft>
                <a:spcPct val="0"/>
              </a:spcAft>
              <a:buClrTx/>
              <a:buSzTx/>
              <a:buNone/>
            </a:pPr>
            <a:r>
              <a:rPr kumimoji="0" lang="en-US" altLang="en-US" sz="18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Customer Address: 123 Main Street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3565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54C4-F403-73B8-6509-03ECCFD0E799}"/>
              </a:ext>
            </a:extLst>
          </p:cNvPr>
          <p:cNvSpPr>
            <a:spLocks noGrp="1"/>
          </p:cNvSpPr>
          <p:nvPr>
            <p:ph type="title"/>
          </p:nvPr>
        </p:nvSpPr>
        <p:spPr>
          <a:xfrm>
            <a:off x="677334" y="609600"/>
            <a:ext cx="8596668" cy="704850"/>
          </a:xfrm>
        </p:spPr>
        <p:txBody>
          <a:bodyPr>
            <a:normAutofit/>
          </a:bodyPr>
          <a:lstStyle/>
          <a:p>
            <a:pPr algn="ctr"/>
            <a:r>
              <a:rPr lang="en-US" sz="2800" b="1" dirty="0">
                <a:latin typeface="Verdana" panose="020B0604030504040204" pitchFamily="34" charset="0"/>
                <a:ea typeface="Verdana" panose="020B0604030504040204" pitchFamily="34" charset="0"/>
              </a:rPr>
              <a:t> </a:t>
            </a:r>
            <a:r>
              <a:rPr lang="en-US" b="1" dirty="0">
                <a:latin typeface="Verdana" panose="020B0604030504040204" pitchFamily="34" charset="0"/>
                <a:ea typeface="Verdana" panose="020B0604030504040204" pitchFamily="34" charset="0"/>
              </a:rPr>
              <a:t>METHODS IN VTL</a:t>
            </a:r>
            <a:endParaRPr lang="en-US" sz="2800" b="1"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2823FC02-447A-D798-8621-AFDBF7F20B43}"/>
              </a:ext>
            </a:extLst>
          </p:cNvPr>
          <p:cNvSpPr>
            <a:spLocks noGrp="1"/>
          </p:cNvSpPr>
          <p:nvPr>
            <p:ph idx="1"/>
          </p:nvPr>
        </p:nvSpPr>
        <p:spPr>
          <a:xfrm>
            <a:off x="677334" y="1389064"/>
            <a:ext cx="8596668" cy="3880773"/>
          </a:xfrm>
        </p:spPr>
        <p:txBody>
          <a:bodyPr>
            <a:normAutofit/>
          </a:bodyPr>
          <a:lstStyle/>
          <a:p>
            <a:pPr marL="0" indent="0">
              <a:buNone/>
            </a:pPr>
            <a:r>
              <a:rPr lang="en-US" dirty="0"/>
              <a:t>In Velocity templates, methods allow you to directly call functions on objects placed in your template. This lets you manipulate data or perform actions using the object's capabilities</a:t>
            </a:r>
          </a:p>
          <a:p>
            <a:pPr marL="0" indent="0">
              <a:buNone/>
            </a:pPr>
            <a:endParaRPr lang="en-US" dirty="0"/>
          </a:p>
          <a:p>
            <a:pPr marL="0" indent="0">
              <a:buNone/>
            </a:pPr>
            <a:r>
              <a:rPr lang="en-US" b="1" dirty="0"/>
              <a:t>Method Structure:</a:t>
            </a:r>
          </a:p>
          <a:p>
            <a:r>
              <a:rPr lang="en-US" dirty="0"/>
              <a:t>A method in VTL consists of:</a:t>
            </a:r>
          </a:p>
          <a:p>
            <a:pPr>
              <a:buFont typeface="Arial" panose="020B0604020202020204" pitchFamily="34" charset="0"/>
              <a:buChar char="•"/>
            </a:pPr>
            <a:r>
              <a:rPr lang="en-US" dirty="0"/>
              <a:t>A leading "$" character.</a:t>
            </a:r>
          </a:p>
          <a:p>
            <a:pPr>
              <a:buFont typeface="Arial" panose="020B0604020202020204" pitchFamily="34" charset="0"/>
              <a:buChar char="•"/>
            </a:pPr>
            <a:r>
              <a:rPr lang="en-US" dirty="0"/>
              <a:t>A VTL Identifier, which typically indicates an object or entity.</a:t>
            </a:r>
          </a:p>
          <a:p>
            <a:pPr>
              <a:buFont typeface="Arial" panose="020B0604020202020204" pitchFamily="34" charset="0"/>
              <a:buChar char="•"/>
            </a:pPr>
            <a:r>
              <a:rPr lang="en-US" dirty="0"/>
              <a:t>A method name.</a:t>
            </a:r>
          </a:p>
          <a:p>
            <a:pPr>
              <a:buFont typeface="Arial" panose="020B0604020202020204" pitchFamily="34" charset="0"/>
              <a:buChar char="•"/>
            </a:pPr>
            <a:r>
              <a:rPr lang="en-US" dirty="0"/>
              <a:t>Optionally, a parameter list enclosed in parentheses.</a:t>
            </a:r>
          </a:p>
          <a:p>
            <a:pPr marL="0" indent="0">
              <a:buNone/>
            </a:pPr>
            <a:endParaRPr lang="en-US" dirty="0"/>
          </a:p>
        </p:txBody>
      </p:sp>
    </p:spTree>
    <p:extLst>
      <p:ext uri="{BB962C8B-B14F-4D97-AF65-F5344CB8AC3E}">
        <p14:creationId xmlns:p14="http://schemas.microsoft.com/office/powerpoint/2010/main" val="325088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8B9E1-B224-46AA-6967-302226A77C9B}"/>
              </a:ext>
            </a:extLst>
          </p:cNvPr>
          <p:cNvSpPr>
            <a:spLocks noGrp="1"/>
          </p:cNvSpPr>
          <p:nvPr>
            <p:ph type="title"/>
          </p:nvPr>
        </p:nvSpPr>
        <p:spPr>
          <a:xfrm>
            <a:off x="677334" y="609600"/>
            <a:ext cx="8596668" cy="495300"/>
          </a:xfrm>
        </p:spPr>
        <p:txBody>
          <a:bodyPr>
            <a:normAutofit/>
          </a:bodyPr>
          <a:lstStyle/>
          <a:p>
            <a:pPr algn="ctr"/>
            <a:r>
              <a:rPr lang="en-US" sz="2400" b="1" dirty="0">
                <a:latin typeface="Verdana" panose="020B0604030504040204" pitchFamily="34" charset="0"/>
                <a:ea typeface="Verdana" panose="020B0604030504040204" pitchFamily="34" charset="0"/>
              </a:rPr>
              <a:t>Methods in VTL </a:t>
            </a:r>
          </a:p>
        </p:txBody>
      </p:sp>
      <p:sp>
        <p:nvSpPr>
          <p:cNvPr id="3" name="Content Placeholder 2">
            <a:extLst>
              <a:ext uri="{FF2B5EF4-FFF2-40B4-BE49-F238E27FC236}">
                <a16:creationId xmlns:a16="http://schemas.microsoft.com/office/drawing/2014/main" id="{C443FB1F-7C09-6362-549E-61C99CF1B06A}"/>
              </a:ext>
            </a:extLst>
          </p:cNvPr>
          <p:cNvSpPr>
            <a:spLocks noGrp="1"/>
          </p:cNvSpPr>
          <p:nvPr>
            <p:ph idx="1"/>
          </p:nvPr>
        </p:nvSpPr>
        <p:spPr>
          <a:xfrm>
            <a:off x="924984" y="1627189"/>
            <a:ext cx="8596668" cy="3880773"/>
          </a:xfrm>
        </p:spPr>
        <p:txBody>
          <a:bodyPr>
            <a:normAutofit/>
          </a:bodyPr>
          <a:lstStyle/>
          <a:p>
            <a:pPr lvl="1" indent="-342900">
              <a:buFont typeface="+mj-lt"/>
              <a:buAutoNum type="arabicPeriod"/>
            </a:pPr>
            <a:r>
              <a:rPr lang="en-US" sz="1800" dirty="0">
                <a:latin typeface="Verdana" panose="020B0604030504040204" pitchFamily="34" charset="0"/>
                <a:ea typeface="Verdana" panose="020B0604030504040204" pitchFamily="34" charset="0"/>
              </a:rPr>
              <a:t>String Methods  -  [ length(), </a:t>
            </a:r>
            <a:r>
              <a:rPr lang="en-US" sz="1800" dirty="0" err="1">
                <a:latin typeface="Verdana" panose="020B0604030504040204" pitchFamily="34" charset="0"/>
                <a:ea typeface="Verdana" panose="020B0604030504040204" pitchFamily="34" charset="0"/>
              </a:rPr>
              <a:t>toUpperCase</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toLowerCase</a:t>
            </a:r>
            <a:r>
              <a:rPr lang="en-US" sz="1800" dirty="0">
                <a:latin typeface="Verdana" panose="020B0604030504040204" pitchFamily="34" charset="0"/>
                <a:ea typeface="Verdana" panose="020B0604030504040204" pitchFamily="34" charset="0"/>
              </a:rPr>
              <a:t>(), substring(), </a:t>
            </a:r>
            <a:r>
              <a:rPr lang="en-US" sz="1800" dirty="0" err="1">
                <a:latin typeface="Verdana" panose="020B0604030504040204" pitchFamily="34" charset="0"/>
                <a:ea typeface="Verdana" panose="020B0604030504040204" pitchFamily="34" charset="0"/>
              </a:rPr>
              <a:t>startsWith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endsWith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etc</a:t>
            </a:r>
            <a:r>
              <a:rPr lang="en-US" sz="1800" dirty="0">
                <a:latin typeface="Verdana" panose="020B0604030504040204" pitchFamily="34" charset="0"/>
                <a:ea typeface="Verdana" panose="020B0604030504040204" pitchFamily="34" charset="0"/>
              </a:rPr>
              <a:t>  ] </a:t>
            </a:r>
          </a:p>
          <a:p>
            <a:pPr lvl="1" indent="-342900">
              <a:buFont typeface="+mj-lt"/>
              <a:buAutoNum type="arabicPeriod"/>
            </a:pPr>
            <a:r>
              <a:rPr lang="en-US" sz="1800" dirty="0">
                <a:latin typeface="Verdana" panose="020B0604030504040204" pitchFamily="34" charset="0"/>
                <a:ea typeface="Verdana" panose="020B0604030504040204" pitchFamily="34" charset="0"/>
              </a:rPr>
              <a:t>Math Methods  - [add(), subtract(), multiply(), divide(), modulus(), etc. ] </a:t>
            </a:r>
          </a:p>
          <a:p>
            <a:pPr lvl="1" indent="-342900">
              <a:buFont typeface="+mj-lt"/>
              <a:buAutoNum type="arabicPeriod"/>
            </a:pPr>
            <a:r>
              <a:rPr lang="en-US" sz="1800" dirty="0">
                <a:latin typeface="Verdana" panose="020B0604030504040204" pitchFamily="34" charset="0"/>
                <a:ea typeface="Verdana" panose="020B0604030504040204" pitchFamily="34" charset="0"/>
              </a:rPr>
              <a:t>Date and Time Methods – [format(), parse(), </a:t>
            </a:r>
            <a:r>
              <a:rPr lang="en-US" sz="1800" dirty="0" err="1">
                <a:latin typeface="Verdana" panose="020B0604030504040204" pitchFamily="34" charset="0"/>
                <a:ea typeface="Verdana" panose="020B0604030504040204" pitchFamily="34" charset="0"/>
              </a:rPr>
              <a:t>addDays</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addMonths</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addYears</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getDay</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getMonth</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getYear</a:t>
            </a:r>
            <a:r>
              <a:rPr lang="en-US" sz="1800" dirty="0">
                <a:latin typeface="Verdana" panose="020B0604030504040204" pitchFamily="34" charset="0"/>
                <a:ea typeface="Verdana" panose="020B0604030504040204" pitchFamily="34" charset="0"/>
              </a:rPr>
              <a:t>(), etc. ]</a:t>
            </a:r>
          </a:p>
          <a:p>
            <a:pPr lvl="1" indent="-342900">
              <a:buFont typeface="+mj-lt"/>
              <a:buAutoNum type="arabicPeriod"/>
            </a:pPr>
            <a:r>
              <a:rPr lang="en-US" sz="1800" dirty="0">
                <a:latin typeface="Verdana" panose="020B0604030504040204" pitchFamily="34" charset="0"/>
                <a:ea typeface="Verdana" panose="020B0604030504040204" pitchFamily="34" charset="0"/>
              </a:rPr>
              <a:t>Collection Methods – [size(), </a:t>
            </a:r>
            <a:r>
              <a:rPr lang="en-US" sz="1800" dirty="0" err="1">
                <a:latin typeface="Verdana" panose="020B0604030504040204" pitchFamily="34" charset="0"/>
                <a:ea typeface="Verdana" panose="020B0604030504040204" pitchFamily="34" charset="0"/>
              </a:rPr>
              <a:t>isEmpty</a:t>
            </a:r>
            <a:r>
              <a:rPr lang="en-US" sz="1800" dirty="0">
                <a:latin typeface="Verdana" panose="020B0604030504040204" pitchFamily="34" charset="0"/>
                <a:ea typeface="Verdana" panose="020B0604030504040204" pitchFamily="34" charset="0"/>
              </a:rPr>
              <a:t>(), get(index), add(element), remove(index), etc. ] </a:t>
            </a:r>
          </a:p>
          <a:p>
            <a:pPr lvl="1" indent="-342900">
              <a:buFont typeface="+mj-lt"/>
              <a:buAutoNum type="arabicPeriod"/>
            </a:pPr>
            <a:r>
              <a:rPr lang="en-US" sz="1800" dirty="0">
                <a:latin typeface="Verdana" panose="020B0604030504040204" pitchFamily="34" charset="0"/>
                <a:ea typeface="Verdana" panose="020B0604030504040204" pitchFamily="34" charset="0"/>
              </a:rPr>
              <a:t>Control Flow Methods – [if, else, foreach, break, continue, etc. ]</a:t>
            </a:r>
          </a:p>
          <a:p>
            <a:pPr lvl="1" indent="-342900">
              <a:buFont typeface="+mj-lt"/>
              <a:buAutoNum type="arabicPeriod"/>
            </a:pPr>
            <a:r>
              <a:rPr lang="en-US" sz="1800" dirty="0">
                <a:latin typeface="Verdana" panose="020B0604030504040204" pitchFamily="34" charset="0"/>
                <a:ea typeface="Verdana" panose="020B0604030504040204" pitchFamily="34" charset="0"/>
              </a:rPr>
              <a:t>Utility Methods – [</a:t>
            </a:r>
            <a:r>
              <a:rPr lang="en-US" sz="1800" dirty="0" err="1">
                <a:latin typeface="Verdana" panose="020B0604030504040204" pitchFamily="34" charset="0"/>
                <a:ea typeface="Verdana" panose="020B0604030504040204" pitchFamily="34" charset="0"/>
              </a:rPr>
              <a:t>getProperty</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setVariable</a:t>
            </a:r>
            <a:r>
              <a:rPr lang="en-US" sz="1800" dirty="0">
                <a:latin typeface="Verdana" panose="020B0604030504040204" pitchFamily="34" charset="0"/>
                <a:ea typeface="Verdana" panose="020B0604030504040204" pitchFamily="34" charset="0"/>
              </a:rPr>
              <a:t>(), include(), evaluate() ]</a:t>
            </a:r>
          </a:p>
        </p:txBody>
      </p:sp>
    </p:spTree>
    <p:extLst>
      <p:ext uri="{BB962C8B-B14F-4D97-AF65-F5344CB8AC3E}">
        <p14:creationId xmlns:p14="http://schemas.microsoft.com/office/powerpoint/2010/main" val="401564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BB13-16F0-BA35-AA9F-872BD60010AE}"/>
              </a:ext>
            </a:extLst>
          </p:cNvPr>
          <p:cNvSpPr>
            <a:spLocks noGrp="1"/>
          </p:cNvSpPr>
          <p:nvPr>
            <p:ph type="title"/>
          </p:nvPr>
        </p:nvSpPr>
        <p:spPr>
          <a:xfrm>
            <a:off x="677334" y="609600"/>
            <a:ext cx="8596668" cy="600075"/>
          </a:xfrm>
        </p:spPr>
        <p:txBody>
          <a:bodyPr>
            <a:normAutofit fontScale="90000"/>
          </a:bodyPr>
          <a:lstStyle/>
          <a:p>
            <a:r>
              <a:rPr lang="en-US" dirty="0"/>
              <a:t>1. Strings  </a:t>
            </a:r>
          </a:p>
        </p:txBody>
      </p:sp>
      <p:sp>
        <p:nvSpPr>
          <p:cNvPr id="3" name="Content Placeholder 2">
            <a:extLst>
              <a:ext uri="{FF2B5EF4-FFF2-40B4-BE49-F238E27FC236}">
                <a16:creationId xmlns:a16="http://schemas.microsoft.com/office/drawing/2014/main" id="{079B8FFC-560E-9707-F194-B2180BCC1BFE}"/>
              </a:ext>
            </a:extLst>
          </p:cNvPr>
          <p:cNvSpPr>
            <a:spLocks noGrp="1"/>
          </p:cNvSpPr>
          <p:nvPr>
            <p:ph idx="1"/>
          </p:nvPr>
        </p:nvSpPr>
        <p:spPr>
          <a:xfrm>
            <a:off x="677334" y="1560514"/>
            <a:ext cx="8596668" cy="3880773"/>
          </a:xfrm>
        </p:spPr>
        <p:txBody>
          <a:bodyPr>
            <a:noAutofit/>
          </a:bodyPr>
          <a:lstStyle/>
          <a:p>
            <a:pPr marL="0" indent="0">
              <a:buNone/>
            </a:pPr>
            <a:r>
              <a:rPr lang="en-US" dirty="0">
                <a:latin typeface="Verdana" panose="020B0604030504040204" pitchFamily="34" charset="0"/>
                <a:ea typeface="Verdana" panose="020B0604030504040204" pitchFamily="34" charset="0"/>
              </a:rPr>
              <a:t>#set($greeting = "hello, world!")</a:t>
            </a:r>
          </a:p>
          <a:p>
            <a:pPr marL="0" indent="0">
              <a:buNone/>
            </a:pPr>
            <a:r>
              <a:rPr lang="en-US" dirty="0">
                <a:latin typeface="Verdana" panose="020B0604030504040204" pitchFamily="34" charset="0"/>
                <a:ea typeface="Verdana" panose="020B0604030504040204" pitchFamily="34" charset="0"/>
              </a:rPr>
              <a:t>Uppercase Greeting: $</a:t>
            </a:r>
            <a:r>
              <a:rPr lang="en-US" dirty="0" err="1">
                <a:latin typeface="Verdana" panose="020B0604030504040204" pitchFamily="34" charset="0"/>
                <a:ea typeface="Verdana" panose="020B0604030504040204" pitchFamily="34" charset="0"/>
              </a:rPr>
              <a:t>greeting.</a:t>
            </a:r>
            <a:r>
              <a:rPr lang="en-US" b="1" dirty="0" err="1">
                <a:latin typeface="Verdana" panose="020B0604030504040204" pitchFamily="34" charset="0"/>
                <a:ea typeface="Verdana" panose="020B0604030504040204" pitchFamily="34" charset="0"/>
              </a:rPr>
              <a:t>toUpperCase</a:t>
            </a:r>
            <a:r>
              <a:rPr lang="en-US" b="1" dirty="0">
                <a:latin typeface="Verdana" panose="020B0604030504040204" pitchFamily="34" charset="0"/>
                <a:ea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rPr>
              <a:t>Length of Greeting: $</a:t>
            </a:r>
            <a:r>
              <a:rPr lang="en-US" dirty="0" err="1">
                <a:latin typeface="Verdana" panose="020B0604030504040204" pitchFamily="34" charset="0"/>
                <a:ea typeface="Verdana" panose="020B0604030504040204" pitchFamily="34" charset="0"/>
              </a:rPr>
              <a:t>greeting.</a:t>
            </a:r>
            <a:r>
              <a:rPr lang="en-US" b="1" dirty="0" err="1">
                <a:latin typeface="Verdana" panose="020B0604030504040204" pitchFamily="34" charset="0"/>
                <a:ea typeface="Verdana" panose="020B0604030504040204" pitchFamily="34" charset="0"/>
              </a:rPr>
              <a:t>length</a:t>
            </a:r>
            <a:r>
              <a:rPr lang="en-US" b="1" dirty="0">
                <a:latin typeface="Verdana" panose="020B0604030504040204" pitchFamily="34" charset="0"/>
                <a:ea typeface="Verdana" panose="020B0604030504040204" pitchFamily="34" charset="0"/>
              </a:rPr>
              <a:t>()</a:t>
            </a:r>
          </a:p>
          <a:p>
            <a:pPr marL="0" indent="0">
              <a:buNone/>
            </a:pPr>
            <a:endParaRPr lang="en-US"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Output:</a:t>
            </a:r>
          </a:p>
          <a:p>
            <a:pPr marL="0" indent="0">
              <a:buNone/>
            </a:pPr>
            <a:endParaRPr lang="en-US" dirty="0">
              <a:latin typeface="Verdana" panose="020B0604030504040204" pitchFamily="34" charset="0"/>
              <a:ea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rPr>
              <a:t>Uppercase Greeting: HELLO, WORLD!</a:t>
            </a:r>
          </a:p>
          <a:p>
            <a:pPr marL="0" indent="0">
              <a:buNone/>
            </a:pPr>
            <a:r>
              <a:rPr lang="en-US" dirty="0">
                <a:latin typeface="Verdana" panose="020B0604030504040204" pitchFamily="34" charset="0"/>
                <a:ea typeface="Verdana" panose="020B0604030504040204" pitchFamily="34" charset="0"/>
              </a:rPr>
              <a:t>Length of Greeting: 13</a:t>
            </a:r>
          </a:p>
          <a:p>
            <a:pPr marL="0" indent="0">
              <a:buNone/>
            </a:pPr>
            <a:endParaRPr lang="en-US" dirty="0"/>
          </a:p>
        </p:txBody>
      </p:sp>
    </p:spTree>
    <p:extLst>
      <p:ext uri="{BB962C8B-B14F-4D97-AF65-F5344CB8AC3E}">
        <p14:creationId xmlns:p14="http://schemas.microsoft.com/office/powerpoint/2010/main" val="923273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1FD6-6EF6-7CBF-B061-48070A6D0278}"/>
              </a:ext>
            </a:extLst>
          </p:cNvPr>
          <p:cNvSpPr>
            <a:spLocks noGrp="1"/>
          </p:cNvSpPr>
          <p:nvPr>
            <p:ph type="title"/>
          </p:nvPr>
        </p:nvSpPr>
        <p:spPr/>
        <p:txBody>
          <a:bodyPr/>
          <a:lstStyle/>
          <a:p>
            <a:r>
              <a:rPr lang="en-US" dirty="0"/>
              <a:t>2. Math Methods</a:t>
            </a:r>
          </a:p>
        </p:txBody>
      </p:sp>
      <p:sp>
        <p:nvSpPr>
          <p:cNvPr id="3" name="Content Placeholder 2">
            <a:extLst>
              <a:ext uri="{FF2B5EF4-FFF2-40B4-BE49-F238E27FC236}">
                <a16:creationId xmlns:a16="http://schemas.microsoft.com/office/drawing/2014/main" id="{4887FBD7-3947-D9F5-5085-6DF89FA16F18}"/>
              </a:ext>
            </a:extLst>
          </p:cNvPr>
          <p:cNvSpPr>
            <a:spLocks noGrp="1"/>
          </p:cNvSpPr>
          <p:nvPr>
            <p:ph idx="1"/>
          </p:nvPr>
        </p:nvSpPr>
        <p:spPr/>
        <p:txBody>
          <a:bodyPr>
            <a:normAutofit lnSpcReduction="10000"/>
          </a:bodyPr>
          <a:lstStyle/>
          <a:p>
            <a:pPr marL="0" indent="0">
              <a:buNone/>
            </a:pPr>
            <a:r>
              <a:rPr lang="en-US" dirty="0">
                <a:latin typeface="Verdana" panose="020B0604030504040204" pitchFamily="34" charset="0"/>
                <a:ea typeface="Verdana" panose="020B0604030504040204" pitchFamily="34" charset="0"/>
              </a:rPr>
              <a:t>#set($a = 10)</a:t>
            </a:r>
          </a:p>
          <a:p>
            <a:pPr marL="0" indent="0">
              <a:buNone/>
            </a:pPr>
            <a:r>
              <a:rPr lang="en-US" dirty="0">
                <a:latin typeface="Verdana" panose="020B0604030504040204" pitchFamily="34" charset="0"/>
                <a:ea typeface="Verdana" panose="020B0604030504040204" pitchFamily="34" charset="0"/>
              </a:rPr>
              <a:t>#set($b = 3)</a:t>
            </a:r>
          </a:p>
          <a:p>
            <a:pPr marL="0" indent="0">
              <a:buNone/>
            </a:pPr>
            <a:r>
              <a:rPr lang="en-US" dirty="0">
                <a:latin typeface="Verdana" panose="020B0604030504040204" pitchFamily="34" charset="0"/>
                <a:ea typeface="Verdana" panose="020B0604030504040204" pitchFamily="34" charset="0"/>
              </a:rPr>
              <a:t>Sum: #set($sum = </a:t>
            </a:r>
            <a:r>
              <a:rPr lang="en-US" b="1" dirty="0">
                <a:latin typeface="Verdana" panose="020B0604030504040204" pitchFamily="34" charset="0"/>
                <a:ea typeface="Verdana" panose="020B0604030504040204" pitchFamily="34" charset="0"/>
              </a:rPr>
              <a:t>$a + $b) $sum</a:t>
            </a:r>
          </a:p>
          <a:p>
            <a:pPr marL="0" indent="0">
              <a:buNone/>
            </a:pPr>
            <a:r>
              <a:rPr lang="en-US" dirty="0">
                <a:latin typeface="Verdana" panose="020B0604030504040204" pitchFamily="34" charset="0"/>
                <a:ea typeface="Verdana" panose="020B0604030504040204" pitchFamily="34" charset="0"/>
              </a:rPr>
              <a:t>Product: #set($product = </a:t>
            </a:r>
            <a:r>
              <a:rPr lang="en-US" b="1" dirty="0">
                <a:latin typeface="Verdana" panose="020B0604030504040204" pitchFamily="34" charset="0"/>
                <a:ea typeface="Verdana" panose="020B0604030504040204" pitchFamily="34" charset="0"/>
              </a:rPr>
              <a:t>$a * $b) $product</a:t>
            </a:r>
          </a:p>
          <a:p>
            <a:pPr marL="0" indent="0">
              <a:buNone/>
            </a:pPr>
            <a:r>
              <a:rPr lang="en-US" dirty="0">
                <a:latin typeface="Verdana" panose="020B0604030504040204" pitchFamily="34" charset="0"/>
                <a:ea typeface="Verdana" panose="020B0604030504040204" pitchFamily="34" charset="0"/>
              </a:rPr>
              <a:t>Modulus: #set($modulus = </a:t>
            </a:r>
            <a:r>
              <a:rPr lang="en-US" b="1" dirty="0">
                <a:latin typeface="Verdana" panose="020B0604030504040204" pitchFamily="34" charset="0"/>
                <a:ea typeface="Verdana" panose="020B0604030504040204" pitchFamily="34" charset="0"/>
              </a:rPr>
              <a:t>$a % $b) $modulus</a:t>
            </a:r>
          </a:p>
          <a:p>
            <a:pPr marL="0" indent="0">
              <a:buNone/>
            </a:pPr>
            <a:endParaRPr lang="en-US"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Output:</a:t>
            </a:r>
          </a:p>
          <a:p>
            <a:pPr marL="0" indent="0">
              <a:buNone/>
            </a:pPr>
            <a:r>
              <a:rPr lang="en-US" dirty="0">
                <a:latin typeface="Verdana" panose="020B0604030504040204" pitchFamily="34" charset="0"/>
                <a:ea typeface="Verdana" panose="020B0604030504040204" pitchFamily="34" charset="0"/>
              </a:rPr>
              <a:t>Sum: 13</a:t>
            </a:r>
          </a:p>
          <a:p>
            <a:pPr marL="0" indent="0">
              <a:buNone/>
            </a:pPr>
            <a:r>
              <a:rPr lang="en-US" dirty="0">
                <a:latin typeface="Verdana" panose="020B0604030504040204" pitchFamily="34" charset="0"/>
                <a:ea typeface="Verdana" panose="020B0604030504040204" pitchFamily="34" charset="0"/>
              </a:rPr>
              <a:t>Product: 30</a:t>
            </a:r>
          </a:p>
          <a:p>
            <a:pPr marL="0" indent="0">
              <a:buNone/>
            </a:pPr>
            <a:r>
              <a:rPr lang="en-US" dirty="0">
                <a:latin typeface="Verdana" panose="020B0604030504040204" pitchFamily="34" charset="0"/>
                <a:ea typeface="Verdana" panose="020B0604030504040204" pitchFamily="34" charset="0"/>
              </a:rPr>
              <a:t>Modulus: 1</a:t>
            </a:r>
          </a:p>
        </p:txBody>
      </p:sp>
    </p:spTree>
    <p:extLst>
      <p:ext uri="{BB962C8B-B14F-4D97-AF65-F5344CB8AC3E}">
        <p14:creationId xmlns:p14="http://schemas.microsoft.com/office/powerpoint/2010/main" val="145781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DB6A-6B41-96FA-4F24-20FAC5652495}"/>
              </a:ext>
            </a:extLst>
          </p:cNvPr>
          <p:cNvSpPr>
            <a:spLocks noGrp="1"/>
          </p:cNvSpPr>
          <p:nvPr>
            <p:ph type="title"/>
          </p:nvPr>
        </p:nvSpPr>
        <p:spPr/>
        <p:txBody>
          <a:bodyPr/>
          <a:lstStyle/>
          <a:p>
            <a:r>
              <a:rPr lang="en-US" dirty="0"/>
              <a:t>3. Date and Time Methods</a:t>
            </a:r>
          </a:p>
        </p:txBody>
      </p:sp>
      <p:sp>
        <p:nvSpPr>
          <p:cNvPr id="3" name="Content Placeholder 2">
            <a:extLst>
              <a:ext uri="{FF2B5EF4-FFF2-40B4-BE49-F238E27FC236}">
                <a16:creationId xmlns:a16="http://schemas.microsoft.com/office/drawing/2014/main" id="{E07D3A8E-A506-A4D7-25D5-1756041CEB87}"/>
              </a:ext>
            </a:extLst>
          </p:cNvPr>
          <p:cNvSpPr>
            <a:spLocks noGrp="1"/>
          </p:cNvSpPr>
          <p:nvPr>
            <p:ph idx="1"/>
          </p:nvPr>
        </p:nvSpPr>
        <p:spPr>
          <a:xfrm>
            <a:off x="677334" y="1605784"/>
            <a:ext cx="8596668" cy="2627169"/>
          </a:xfrm>
        </p:spPr>
        <p:txBody>
          <a:bodyPr>
            <a:normAutofit/>
          </a:bodyPr>
          <a:lstStyle/>
          <a:p>
            <a:pPr marL="0" indent="0">
              <a:buNone/>
            </a:pPr>
            <a:r>
              <a:rPr lang="en-US" sz="1900" b="1" dirty="0">
                <a:latin typeface="Verdana" panose="020B0604030504040204" pitchFamily="34" charset="0"/>
                <a:ea typeface="Verdana" panose="020B0604030504040204" pitchFamily="34" charset="0"/>
              </a:rPr>
              <a:t>Input :</a:t>
            </a:r>
          </a:p>
          <a:p>
            <a:pPr marL="0" indent="0">
              <a:buNone/>
            </a:pPr>
            <a:r>
              <a:rPr lang="en-US" sz="1900" dirty="0">
                <a:latin typeface="Verdana" panose="020B0604030504040204" pitchFamily="34" charset="0"/>
                <a:ea typeface="Verdana" panose="020B0604030504040204" pitchFamily="34" charset="0"/>
              </a:rPr>
              <a:t>#set($today = "</a:t>
            </a:r>
            <a:r>
              <a:rPr lang="en-US" sz="1900" b="1" dirty="0">
                <a:latin typeface="Verdana" panose="020B0604030504040204" pitchFamily="34" charset="0"/>
                <a:ea typeface="Verdana" panose="020B0604030504040204" pitchFamily="34" charset="0"/>
              </a:rPr>
              <a:t>2024-06-06")</a:t>
            </a:r>
          </a:p>
          <a:p>
            <a:pPr marL="0" indent="0">
              <a:buNone/>
            </a:pPr>
            <a:r>
              <a:rPr lang="en-US" sz="1900" dirty="0">
                <a:latin typeface="Verdana" panose="020B0604030504040204" pitchFamily="34" charset="0"/>
                <a:ea typeface="Verdana" panose="020B0604030504040204" pitchFamily="34" charset="0"/>
              </a:rPr>
              <a:t>Formatted Date: $today</a:t>
            </a:r>
          </a:p>
          <a:p>
            <a:pPr marL="0" indent="0">
              <a:buNone/>
            </a:pPr>
            <a:r>
              <a:rPr lang="en-US" sz="1900" b="1" dirty="0">
                <a:latin typeface="Verdana" panose="020B0604030504040204" pitchFamily="34" charset="0"/>
                <a:ea typeface="Verdana" panose="020B0604030504040204" pitchFamily="34" charset="0"/>
              </a:rPr>
              <a:t>Output:</a:t>
            </a:r>
          </a:p>
          <a:p>
            <a:pPr marL="0" indent="0">
              <a:buNone/>
            </a:pPr>
            <a:r>
              <a:rPr lang="en-US" sz="1900" dirty="0">
                <a:latin typeface="Verdana" panose="020B0604030504040204" pitchFamily="34" charset="0"/>
                <a:ea typeface="Verdana" panose="020B0604030504040204" pitchFamily="34" charset="0"/>
              </a:rPr>
              <a:t>Formatted Date: 2024-06-05</a:t>
            </a:r>
          </a:p>
          <a:p>
            <a:pPr marL="0" indent="0">
              <a:buNone/>
            </a:pPr>
            <a:endParaRPr lang="en-US" b="1" dirty="0">
              <a:latin typeface="Verdana" panose="020B0604030504040204" pitchFamily="34" charset="0"/>
              <a:ea typeface="Verdana" panose="020B0604030504040204" pitchFamily="34" charset="0"/>
            </a:endParaRPr>
          </a:p>
          <a:p>
            <a:pPr marL="0" indent="0">
              <a:buNone/>
            </a:pPr>
            <a:endParaRPr lang="en-US" b="1" dirty="0">
              <a:latin typeface="Verdana" panose="020B0604030504040204" pitchFamily="34" charset="0"/>
              <a:ea typeface="Verdana" panose="020B0604030504040204" pitchFamily="34" charset="0"/>
            </a:endParaRPr>
          </a:p>
          <a:p>
            <a:pPr marL="0" indent="0">
              <a:buNone/>
            </a:pPr>
            <a:endParaRPr lang="en-US" sz="19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046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8A2F-FB13-390C-C838-30B0ED813E8C}"/>
              </a:ext>
            </a:extLst>
          </p:cNvPr>
          <p:cNvSpPr>
            <a:spLocks noGrp="1"/>
          </p:cNvSpPr>
          <p:nvPr>
            <p:ph type="title"/>
          </p:nvPr>
        </p:nvSpPr>
        <p:spPr/>
        <p:txBody>
          <a:bodyPr/>
          <a:lstStyle/>
          <a:p>
            <a:r>
              <a:rPr lang="en-US" dirty="0"/>
              <a:t>4. Collection Methods</a:t>
            </a:r>
          </a:p>
        </p:txBody>
      </p:sp>
      <p:sp>
        <p:nvSpPr>
          <p:cNvPr id="3" name="Content Placeholder 2">
            <a:extLst>
              <a:ext uri="{FF2B5EF4-FFF2-40B4-BE49-F238E27FC236}">
                <a16:creationId xmlns:a16="http://schemas.microsoft.com/office/drawing/2014/main" id="{2BB7493A-7AB8-45F2-FF2B-8833DD96F0AA}"/>
              </a:ext>
            </a:extLst>
          </p:cNvPr>
          <p:cNvSpPr>
            <a:spLocks noGrp="1"/>
          </p:cNvSpPr>
          <p:nvPr>
            <p:ph idx="1"/>
          </p:nvPr>
        </p:nvSpPr>
        <p:spPr/>
        <p:txBody>
          <a:bodyPr/>
          <a:lstStyle/>
          <a:p>
            <a:pPr marL="0" indent="0">
              <a:buNone/>
            </a:pPr>
            <a:r>
              <a:rPr lang="en-US" b="1" dirty="0">
                <a:latin typeface="Verdana" panose="020B0604030504040204" pitchFamily="34" charset="0"/>
                <a:ea typeface="Verdana" panose="020B0604030504040204" pitchFamily="34" charset="0"/>
              </a:rPr>
              <a:t>Input :</a:t>
            </a:r>
          </a:p>
          <a:p>
            <a:pPr marL="0" indent="0">
              <a:buNone/>
            </a:pPr>
            <a:r>
              <a:rPr lang="en-US" dirty="0">
                <a:latin typeface="Verdana" panose="020B0604030504040204" pitchFamily="34" charset="0"/>
                <a:ea typeface="Verdana" panose="020B0604030504040204" pitchFamily="34" charset="0"/>
              </a:rPr>
              <a:t>#set($fruits = ["apple", "banana", "orange"])</a:t>
            </a:r>
          </a:p>
          <a:p>
            <a:pPr marL="0" indent="0">
              <a:buNone/>
            </a:pPr>
            <a:r>
              <a:rPr lang="en-US" dirty="0">
                <a:latin typeface="Verdana" panose="020B0604030504040204" pitchFamily="34" charset="0"/>
                <a:ea typeface="Verdana" panose="020B0604030504040204" pitchFamily="34" charset="0"/>
              </a:rPr>
              <a:t>Fruit Count: $</a:t>
            </a:r>
            <a:r>
              <a:rPr lang="en-US" dirty="0" err="1">
                <a:latin typeface="Verdana" panose="020B0604030504040204" pitchFamily="34" charset="0"/>
                <a:ea typeface="Verdana" panose="020B0604030504040204" pitchFamily="34" charset="0"/>
              </a:rPr>
              <a:t>fruits</a:t>
            </a:r>
            <a:r>
              <a:rPr lang="en-US" b="1" dirty="0" err="1">
                <a:latin typeface="Verdana" panose="020B0604030504040204" pitchFamily="34" charset="0"/>
                <a:ea typeface="Verdana" panose="020B0604030504040204" pitchFamily="34" charset="0"/>
              </a:rPr>
              <a:t>.size</a:t>
            </a:r>
            <a:r>
              <a:rPr lang="en-US" b="1" dirty="0">
                <a:latin typeface="Verdana" panose="020B0604030504040204" pitchFamily="34" charset="0"/>
                <a:ea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rPr>
              <a:t>First Fruit: $</a:t>
            </a:r>
            <a:r>
              <a:rPr lang="en-US" dirty="0" err="1">
                <a:latin typeface="Verdana" panose="020B0604030504040204" pitchFamily="34" charset="0"/>
                <a:ea typeface="Verdana" panose="020B0604030504040204" pitchFamily="34" charset="0"/>
              </a:rPr>
              <a:t>fruits</a:t>
            </a:r>
            <a:r>
              <a:rPr lang="en-US" b="1" dirty="0" err="1">
                <a:latin typeface="Verdana" panose="020B0604030504040204" pitchFamily="34" charset="0"/>
                <a:ea typeface="Verdana" panose="020B0604030504040204" pitchFamily="34" charset="0"/>
              </a:rPr>
              <a:t>.get</a:t>
            </a:r>
            <a:r>
              <a:rPr lang="en-US" b="1" dirty="0">
                <a:latin typeface="Verdana" panose="020B0604030504040204" pitchFamily="34" charset="0"/>
                <a:ea typeface="Verdana" panose="020B0604030504040204" pitchFamily="34" charset="0"/>
              </a:rPr>
              <a:t>(0)</a:t>
            </a:r>
          </a:p>
          <a:p>
            <a:pPr marL="0" indent="0">
              <a:buNone/>
            </a:pPr>
            <a:endParaRPr lang="en-US"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Output:</a:t>
            </a:r>
          </a:p>
          <a:p>
            <a:pPr marL="0" indent="0">
              <a:buNone/>
            </a:pPr>
            <a:endParaRPr lang="en-US" dirty="0">
              <a:latin typeface="Verdana" panose="020B0604030504040204" pitchFamily="34" charset="0"/>
              <a:ea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rPr>
              <a:t>Fruit Count: 3</a:t>
            </a:r>
          </a:p>
          <a:p>
            <a:pPr marL="0" indent="0">
              <a:buNone/>
            </a:pPr>
            <a:r>
              <a:rPr lang="en-US" dirty="0">
                <a:latin typeface="Verdana" panose="020B0604030504040204" pitchFamily="34" charset="0"/>
                <a:ea typeface="Verdana" panose="020B0604030504040204" pitchFamily="34" charset="0"/>
              </a:rPr>
              <a:t>First Fruit: apple</a:t>
            </a:r>
          </a:p>
        </p:txBody>
      </p:sp>
    </p:spTree>
    <p:extLst>
      <p:ext uri="{BB962C8B-B14F-4D97-AF65-F5344CB8AC3E}">
        <p14:creationId xmlns:p14="http://schemas.microsoft.com/office/powerpoint/2010/main" val="221459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D1CEC51-E728-D360-1A17-E42CDBAAA797}"/>
              </a:ext>
            </a:extLst>
          </p:cNvPr>
          <p:cNvSpPr>
            <a:spLocks noGrp="1"/>
          </p:cNvSpPr>
          <p:nvPr>
            <p:ph type="title"/>
          </p:nvPr>
        </p:nvSpPr>
        <p:spPr>
          <a:xfrm>
            <a:off x="673754" y="643467"/>
            <a:ext cx="4203045" cy="1375608"/>
          </a:xfrm>
        </p:spPr>
        <p:txBody>
          <a:bodyPr anchor="ctr">
            <a:normAutofit/>
          </a:bodyPr>
          <a:lstStyle/>
          <a:p>
            <a:r>
              <a:rPr lang="en-US" b="1" dirty="0">
                <a:solidFill>
                  <a:schemeClr val="bg1"/>
                </a:solidFill>
                <a:latin typeface="Verdana" panose="020B0604030504040204" pitchFamily="34" charset="0"/>
                <a:ea typeface="Verdana" panose="020B0604030504040204" pitchFamily="34" charset="0"/>
              </a:rPr>
              <a:t>WHAT IS VTL ?</a:t>
            </a:r>
          </a:p>
        </p:txBody>
      </p:sp>
      <p:sp>
        <p:nvSpPr>
          <p:cNvPr id="4" name="Content Placeholder 3">
            <a:extLst>
              <a:ext uri="{FF2B5EF4-FFF2-40B4-BE49-F238E27FC236}">
                <a16:creationId xmlns:a16="http://schemas.microsoft.com/office/drawing/2014/main" id="{3A81676B-231F-8B21-15F6-AC20282863CE}"/>
              </a:ext>
            </a:extLst>
          </p:cNvPr>
          <p:cNvSpPr>
            <a:spLocks noGrp="1"/>
          </p:cNvSpPr>
          <p:nvPr>
            <p:ph idx="1"/>
          </p:nvPr>
        </p:nvSpPr>
        <p:spPr>
          <a:xfrm>
            <a:off x="673754" y="2160590"/>
            <a:ext cx="3973943" cy="3440110"/>
          </a:xfrm>
        </p:spPr>
        <p:txBody>
          <a:bodyPr>
            <a:normAutofit/>
          </a:bodyPr>
          <a:lstStyle/>
          <a:p>
            <a:r>
              <a:rPr lang="en-US" b="1" dirty="0">
                <a:solidFill>
                  <a:schemeClr val="bg1"/>
                </a:solidFill>
                <a:latin typeface="Verdana" panose="020B0604030504040204" pitchFamily="34" charset="0"/>
                <a:ea typeface="Verdana" panose="020B0604030504040204" pitchFamily="34" charset="0"/>
              </a:rPr>
              <a:t>Velocity Template Language (VTL)</a:t>
            </a:r>
            <a:r>
              <a:rPr lang="en-US" dirty="0">
                <a:solidFill>
                  <a:schemeClr val="bg1"/>
                </a:solidFill>
                <a:latin typeface="Verdana" panose="020B0604030504040204" pitchFamily="34" charset="0"/>
                <a:ea typeface="Verdana" panose="020B0604030504040204" pitchFamily="34" charset="0"/>
              </a:rPr>
              <a:t> is a scripting language used within the Apache Velocity Engine to create dynamic content by merging templates with context data. It allows for the insertion of variables, conditional logic, loops, and other directives to generate text-based content dynamically.</a:t>
            </a:r>
          </a:p>
          <a:p>
            <a:endParaRPr lang="en-US" dirty="0">
              <a:solidFill>
                <a:schemeClr val="bg1"/>
              </a:solidFill>
              <a:latin typeface="Verdana" panose="020B0604030504040204" pitchFamily="34" charset="0"/>
              <a:ea typeface="Verdana" panose="020B0604030504040204" pitchFamily="34" charset="0"/>
            </a:endParaRPr>
          </a:p>
        </p:txBody>
      </p:sp>
      <p:pic>
        <p:nvPicPr>
          <p:cNvPr id="6" name="Picture 2" descr="A group of logos on a black background&#10;&#10;Description automatically generated">
            <a:extLst>
              <a:ext uri="{FF2B5EF4-FFF2-40B4-BE49-F238E27FC236}">
                <a16:creationId xmlns:a16="http://schemas.microsoft.com/office/drawing/2014/main" id="{59D17D0B-0C6D-6FDE-56EA-6A3129081E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1520066"/>
            <a:ext cx="5143500" cy="3805353"/>
          </a:xfrm>
          <a:prstGeom prst="rect">
            <a:avLst/>
          </a:prstGeom>
          <a:noFill/>
          <a:extLst>
            <a:ext uri="{909E8E84-426E-40DD-AFC4-6F175D3DCCD1}">
              <a14:hiddenFill xmlns:a14="http://schemas.microsoft.com/office/drawing/2010/main">
                <a:solidFill>
                  <a:srgbClr val="FFFFFF"/>
                </a:solidFill>
              </a14:hiddenFill>
            </a:ext>
          </a:extLst>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7791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DB20-E48F-2BAB-5C5E-CD14893C1D13}"/>
              </a:ext>
            </a:extLst>
          </p:cNvPr>
          <p:cNvSpPr>
            <a:spLocks noGrp="1"/>
          </p:cNvSpPr>
          <p:nvPr>
            <p:ph type="title"/>
          </p:nvPr>
        </p:nvSpPr>
        <p:spPr>
          <a:xfrm>
            <a:off x="677334" y="609600"/>
            <a:ext cx="8596668" cy="571500"/>
          </a:xfrm>
        </p:spPr>
        <p:txBody>
          <a:bodyPr>
            <a:normAutofit fontScale="90000"/>
          </a:bodyPr>
          <a:lstStyle/>
          <a:p>
            <a:r>
              <a:rPr lang="en-US" dirty="0"/>
              <a:t>5. Control Flow Methods</a:t>
            </a:r>
          </a:p>
        </p:txBody>
      </p:sp>
      <p:sp>
        <p:nvSpPr>
          <p:cNvPr id="3" name="Content Placeholder 2">
            <a:extLst>
              <a:ext uri="{FF2B5EF4-FFF2-40B4-BE49-F238E27FC236}">
                <a16:creationId xmlns:a16="http://schemas.microsoft.com/office/drawing/2014/main" id="{A437A7E7-8D30-480F-2550-B97520B5A5DB}"/>
              </a:ext>
            </a:extLst>
          </p:cNvPr>
          <p:cNvSpPr>
            <a:spLocks noGrp="1"/>
          </p:cNvSpPr>
          <p:nvPr>
            <p:ph idx="1"/>
          </p:nvPr>
        </p:nvSpPr>
        <p:spPr>
          <a:xfrm>
            <a:off x="677334" y="1488613"/>
            <a:ext cx="8596668" cy="4112087"/>
          </a:xfrm>
        </p:spPr>
        <p:txBody>
          <a:bodyPr>
            <a:noAutofit/>
          </a:bodyPr>
          <a:lstStyle/>
          <a:p>
            <a:pPr marL="0" indent="0">
              <a:buNone/>
            </a:pPr>
            <a:r>
              <a:rPr lang="en-US" b="1" dirty="0">
                <a:latin typeface="Verdana" panose="020B0604030504040204" pitchFamily="34" charset="0"/>
                <a:ea typeface="Verdana" panose="020B0604030504040204" pitchFamily="34" charset="0"/>
              </a:rPr>
              <a:t>Input :</a:t>
            </a:r>
          </a:p>
          <a:p>
            <a:pPr marL="0" indent="0">
              <a:buNone/>
            </a:pPr>
            <a:r>
              <a:rPr lang="en-US" dirty="0">
                <a:latin typeface="Verdana" panose="020B0604030504040204" pitchFamily="34" charset="0"/>
                <a:ea typeface="Verdana" panose="020B0604030504040204" pitchFamily="34" charset="0"/>
              </a:rPr>
              <a:t>#set($number = 5)</a:t>
            </a:r>
          </a:p>
          <a:p>
            <a:pPr marL="0" indent="0">
              <a:buNone/>
            </a:pPr>
            <a:r>
              <a:rPr lang="en-US" dirty="0">
                <a:latin typeface="Verdana" panose="020B0604030504040204" pitchFamily="34" charset="0"/>
                <a:ea typeface="Verdana" panose="020B0604030504040204" pitchFamily="34" charset="0"/>
              </a:rPr>
              <a:t>#</a:t>
            </a:r>
            <a:r>
              <a:rPr lang="en-US" b="1" dirty="0">
                <a:latin typeface="Verdana" panose="020B0604030504040204" pitchFamily="34" charset="0"/>
                <a:ea typeface="Verdana" panose="020B0604030504040204" pitchFamily="34" charset="0"/>
              </a:rPr>
              <a:t>if(</a:t>
            </a:r>
            <a:r>
              <a:rPr lang="en-US" dirty="0">
                <a:latin typeface="Verdana" panose="020B0604030504040204" pitchFamily="34" charset="0"/>
                <a:ea typeface="Verdana" panose="020B0604030504040204" pitchFamily="34" charset="0"/>
              </a:rPr>
              <a:t>$number &gt; 0)</a:t>
            </a:r>
          </a:p>
          <a:p>
            <a:pPr marL="0" indent="0">
              <a:buNone/>
            </a:pPr>
            <a:r>
              <a:rPr lang="en-US" dirty="0">
                <a:latin typeface="Verdana" panose="020B0604030504040204" pitchFamily="34" charset="0"/>
                <a:ea typeface="Verdana" panose="020B0604030504040204" pitchFamily="34" charset="0"/>
              </a:rPr>
              <a:t>  Positive Number</a:t>
            </a:r>
          </a:p>
          <a:p>
            <a:pPr marL="0" indent="0">
              <a:buNone/>
            </a:pPr>
            <a:r>
              <a:rPr lang="en-US" dirty="0">
                <a:latin typeface="Verdana" panose="020B0604030504040204" pitchFamily="34" charset="0"/>
                <a:ea typeface="Verdana" panose="020B0604030504040204" pitchFamily="34" charset="0"/>
              </a:rPr>
              <a:t>#</a:t>
            </a:r>
            <a:r>
              <a:rPr lang="en-US" b="1" dirty="0">
                <a:latin typeface="Verdana" panose="020B0604030504040204" pitchFamily="34" charset="0"/>
                <a:ea typeface="Verdana" panose="020B0604030504040204" pitchFamily="34" charset="0"/>
              </a:rPr>
              <a:t>else</a:t>
            </a:r>
          </a:p>
          <a:p>
            <a:pPr marL="0" indent="0">
              <a:buNone/>
            </a:pPr>
            <a:r>
              <a:rPr lang="en-US" dirty="0">
                <a:latin typeface="Verdana" panose="020B0604030504040204" pitchFamily="34" charset="0"/>
                <a:ea typeface="Verdana" panose="020B0604030504040204" pitchFamily="34" charset="0"/>
              </a:rPr>
              <a:t>  Negative Number</a:t>
            </a:r>
          </a:p>
          <a:p>
            <a:pPr marL="0" indent="0">
              <a:buNone/>
            </a:pPr>
            <a:r>
              <a:rPr lang="en-US" dirty="0">
                <a:latin typeface="Verdana" panose="020B0604030504040204" pitchFamily="34" charset="0"/>
                <a:ea typeface="Verdana" panose="020B0604030504040204" pitchFamily="34" charset="0"/>
              </a:rPr>
              <a:t>#end</a:t>
            </a:r>
          </a:p>
          <a:p>
            <a:pPr marL="0" indent="0">
              <a:buNone/>
            </a:pPr>
            <a:endParaRPr lang="en-US"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Output:</a:t>
            </a:r>
          </a:p>
          <a:p>
            <a:pPr marL="0" indent="0">
              <a:buNone/>
            </a:pPr>
            <a:r>
              <a:rPr lang="en-US" dirty="0">
                <a:latin typeface="Verdana" panose="020B0604030504040204" pitchFamily="34" charset="0"/>
                <a:ea typeface="Verdana" panose="020B0604030504040204" pitchFamily="34" charset="0"/>
              </a:rPr>
              <a:t>Positive Number</a:t>
            </a:r>
          </a:p>
        </p:txBody>
      </p:sp>
    </p:spTree>
    <p:extLst>
      <p:ext uri="{BB962C8B-B14F-4D97-AF65-F5344CB8AC3E}">
        <p14:creationId xmlns:p14="http://schemas.microsoft.com/office/powerpoint/2010/main" val="33604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75FB-40DE-AE6F-08A6-355CFD41592E}"/>
              </a:ext>
            </a:extLst>
          </p:cNvPr>
          <p:cNvSpPr>
            <a:spLocks noGrp="1"/>
          </p:cNvSpPr>
          <p:nvPr>
            <p:ph type="title"/>
          </p:nvPr>
        </p:nvSpPr>
        <p:spPr>
          <a:xfrm>
            <a:off x="677334" y="609600"/>
            <a:ext cx="8596668" cy="767137"/>
          </a:xfrm>
        </p:spPr>
        <p:txBody>
          <a:bodyPr/>
          <a:lstStyle/>
          <a:p>
            <a:r>
              <a:rPr lang="en-US" dirty="0"/>
              <a:t>6. Utility Methods</a:t>
            </a:r>
          </a:p>
        </p:txBody>
      </p:sp>
      <p:sp>
        <p:nvSpPr>
          <p:cNvPr id="3" name="Content Placeholder 2">
            <a:extLst>
              <a:ext uri="{FF2B5EF4-FFF2-40B4-BE49-F238E27FC236}">
                <a16:creationId xmlns:a16="http://schemas.microsoft.com/office/drawing/2014/main" id="{4F69BF11-2CEB-37A0-3CDA-8B84E01B2F3E}"/>
              </a:ext>
            </a:extLst>
          </p:cNvPr>
          <p:cNvSpPr>
            <a:spLocks noGrp="1"/>
          </p:cNvSpPr>
          <p:nvPr>
            <p:ph idx="1"/>
          </p:nvPr>
        </p:nvSpPr>
        <p:spPr>
          <a:xfrm>
            <a:off x="677334" y="2160590"/>
            <a:ext cx="8596668" cy="2897186"/>
          </a:xfrm>
        </p:spPr>
        <p:txBody>
          <a:bodyPr>
            <a:normAutofit/>
          </a:bodyPr>
          <a:lstStyle/>
          <a:p>
            <a:pPr marL="0" indent="0">
              <a:buNone/>
            </a:pPr>
            <a:r>
              <a:rPr lang="en-US" b="1" dirty="0">
                <a:latin typeface="Verdana" panose="020B0604030504040204" pitchFamily="34" charset="0"/>
                <a:ea typeface="Verdana" panose="020B0604030504040204" pitchFamily="34" charset="0"/>
              </a:rPr>
              <a:t>Input :</a:t>
            </a:r>
          </a:p>
          <a:p>
            <a:pPr marL="0" indent="0">
              <a:buNone/>
            </a:pPr>
            <a:r>
              <a:rPr lang="en-US" sz="1900" b="1" dirty="0">
                <a:latin typeface="Verdana" panose="020B0604030504040204" pitchFamily="34" charset="0"/>
                <a:ea typeface="Verdana" panose="020B0604030504040204" pitchFamily="34" charset="0"/>
              </a:rPr>
              <a:t>Input with java method:</a:t>
            </a:r>
          </a:p>
          <a:p>
            <a:pPr marL="0" indent="0">
              <a:buNone/>
            </a:pPr>
            <a:r>
              <a:rPr lang="en-US" dirty="0">
                <a:latin typeface="Verdana" panose="020B0604030504040204" pitchFamily="34" charset="0"/>
                <a:ea typeface="Verdana" panose="020B0604030504040204" pitchFamily="34" charset="0"/>
              </a:rPr>
              <a:t>#set($dateTool = </a:t>
            </a:r>
            <a:r>
              <a:rPr lang="en-US" b="1" dirty="0">
                <a:latin typeface="Verdana" panose="020B0604030504040204" pitchFamily="34" charset="0"/>
                <a:ea typeface="Verdana" panose="020B0604030504040204" pitchFamily="34" charset="0"/>
              </a:rPr>
              <a:t>$</a:t>
            </a:r>
            <a:r>
              <a:rPr lang="en-US" b="1" dirty="0" err="1">
                <a:latin typeface="Verdana" panose="020B0604030504040204" pitchFamily="34" charset="0"/>
                <a:ea typeface="Verdana" panose="020B0604030504040204" pitchFamily="34" charset="0"/>
              </a:rPr>
              <a:t>tool.date</a:t>
            </a:r>
            <a:r>
              <a:rPr lang="en-US" dirty="0">
                <a:latin typeface="Verdana" panose="020B0604030504040204" pitchFamily="34" charset="0"/>
                <a:ea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rPr>
              <a:t>#set($now = </a:t>
            </a:r>
            <a:r>
              <a:rPr lang="en-US" b="1" dirty="0">
                <a:latin typeface="Verdana" panose="020B0604030504040204" pitchFamily="34" charset="0"/>
                <a:ea typeface="Verdana" panose="020B0604030504040204" pitchFamily="34" charset="0"/>
              </a:rPr>
              <a:t>$</a:t>
            </a:r>
            <a:r>
              <a:rPr lang="en-US" b="1" dirty="0" err="1">
                <a:latin typeface="Verdana" panose="020B0604030504040204" pitchFamily="34" charset="0"/>
                <a:ea typeface="Verdana" panose="020B0604030504040204" pitchFamily="34" charset="0"/>
              </a:rPr>
              <a:t>dateTool.now</a:t>
            </a:r>
            <a:r>
              <a:rPr lang="en-US" b="1" dirty="0">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rPr>
              <a:t>Current Date and Time: </a:t>
            </a:r>
            <a:r>
              <a:rPr lang="en-US" b="1" dirty="0">
                <a:latin typeface="Verdana" panose="020B0604030504040204" pitchFamily="34" charset="0"/>
                <a:ea typeface="Verdana" panose="020B0604030504040204" pitchFamily="34" charset="0"/>
              </a:rPr>
              <a:t>$now</a:t>
            </a:r>
          </a:p>
          <a:p>
            <a:pPr marL="0" indent="0">
              <a:buNone/>
            </a:pPr>
            <a:r>
              <a:rPr lang="en-US" b="1" dirty="0">
                <a:latin typeface="Verdana" panose="020B0604030504040204" pitchFamily="34" charset="0"/>
                <a:ea typeface="Verdana" panose="020B0604030504040204" pitchFamily="34" charset="0"/>
              </a:rPr>
              <a:t>Output:</a:t>
            </a:r>
          </a:p>
          <a:p>
            <a:pPr marL="0" indent="0">
              <a:buNone/>
            </a:pPr>
            <a:r>
              <a:rPr lang="en-US" dirty="0">
                <a:latin typeface="Verdana" panose="020B0604030504040204" pitchFamily="34" charset="0"/>
                <a:ea typeface="Verdana" panose="020B0604030504040204" pitchFamily="34" charset="0"/>
              </a:rPr>
              <a:t>Current Date and Time: Wed Jul 07 15:30:45 UTC 2021</a:t>
            </a:r>
          </a:p>
          <a:p>
            <a:pPr marL="0" indent="0">
              <a:buNone/>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08324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207D-7623-F27C-A936-F09AE8B8BFD4}"/>
              </a:ext>
            </a:extLst>
          </p:cNvPr>
          <p:cNvSpPr>
            <a:spLocks noGrp="1"/>
          </p:cNvSpPr>
          <p:nvPr>
            <p:ph type="title"/>
          </p:nvPr>
        </p:nvSpPr>
        <p:spPr>
          <a:xfrm>
            <a:off x="677334" y="609600"/>
            <a:ext cx="8596668" cy="800100"/>
          </a:xfrm>
        </p:spPr>
        <p:txBody>
          <a:bodyPr>
            <a:normAutofit fontScale="90000"/>
          </a:bodyPr>
          <a:lstStyle/>
          <a:p>
            <a:pPr algn="ctr"/>
            <a:r>
              <a:rPr lang="en-US" sz="2400" b="1" dirty="0">
                <a:latin typeface="Verdana" panose="020B0604030504040204" pitchFamily="34" charset="0"/>
                <a:ea typeface="Verdana" panose="020B0604030504040204" pitchFamily="34" charset="0"/>
              </a:rPr>
              <a:t>VTL CODE EXAMPLE ( Variables , Properties and Methods )</a:t>
            </a:r>
          </a:p>
        </p:txBody>
      </p:sp>
      <p:sp>
        <p:nvSpPr>
          <p:cNvPr id="3" name="Content Placeholder 2">
            <a:extLst>
              <a:ext uri="{FF2B5EF4-FFF2-40B4-BE49-F238E27FC236}">
                <a16:creationId xmlns:a16="http://schemas.microsoft.com/office/drawing/2014/main" id="{68095444-01AD-39F2-4707-2C01538742C8}"/>
              </a:ext>
            </a:extLst>
          </p:cNvPr>
          <p:cNvSpPr>
            <a:spLocks noGrp="1"/>
          </p:cNvSpPr>
          <p:nvPr>
            <p:ph idx="1"/>
          </p:nvPr>
        </p:nvSpPr>
        <p:spPr>
          <a:xfrm>
            <a:off x="677335" y="1304926"/>
            <a:ext cx="4409015" cy="5486400"/>
          </a:xfrm>
        </p:spPr>
        <p:txBody>
          <a:bodyPr>
            <a:noAutofit/>
          </a:bodyPr>
          <a:lstStyle/>
          <a:p>
            <a:pPr marL="0" indent="0">
              <a:buNone/>
            </a:pPr>
            <a:r>
              <a:rPr lang="en-US" sz="2000" b="1" dirty="0">
                <a:latin typeface="Verdana" panose="020B0604030504040204" pitchFamily="34" charset="0"/>
                <a:ea typeface="Verdana" panose="020B0604030504040204" pitchFamily="34" charset="0"/>
              </a:rPr>
              <a:t>Input : </a:t>
            </a:r>
          </a:p>
          <a:p>
            <a:pPr marL="0" indent="0">
              <a:buNone/>
            </a:pPr>
            <a:r>
              <a:rPr lang="en-US" dirty="0">
                <a:latin typeface="Verdana" panose="020B0604030504040204" pitchFamily="34" charset="0"/>
                <a:ea typeface="Verdana" panose="020B0604030504040204" pitchFamily="34" charset="0"/>
              </a:rPr>
              <a:t>#set(</a:t>
            </a:r>
            <a:r>
              <a:rPr lang="en-US" b="1" dirty="0">
                <a:solidFill>
                  <a:srgbClr val="7030A0"/>
                </a:solidFill>
                <a:latin typeface="Verdana" panose="020B0604030504040204" pitchFamily="34" charset="0"/>
                <a:ea typeface="Verdana" panose="020B0604030504040204" pitchFamily="34" charset="0"/>
              </a:rPr>
              <a:t>$name </a:t>
            </a:r>
            <a:r>
              <a:rPr lang="en-US" dirty="0">
                <a:latin typeface="Verdana" panose="020B0604030504040204" pitchFamily="34" charset="0"/>
                <a:ea typeface="Verdana" panose="020B0604030504040204" pitchFamily="34" charset="0"/>
              </a:rPr>
              <a:t>= "Alice")</a:t>
            </a:r>
          </a:p>
          <a:p>
            <a:pPr marL="0" indent="0">
              <a:buNone/>
            </a:pPr>
            <a:r>
              <a:rPr lang="en-US" dirty="0">
                <a:latin typeface="Verdana" panose="020B0604030504040204" pitchFamily="34" charset="0"/>
                <a:ea typeface="Verdana" panose="020B0604030504040204" pitchFamily="34" charset="0"/>
              </a:rPr>
              <a:t>#set(</a:t>
            </a:r>
            <a:r>
              <a:rPr lang="en-US" b="1" dirty="0">
                <a:solidFill>
                  <a:srgbClr val="7030A0"/>
                </a:solidFill>
                <a:latin typeface="Verdana" panose="020B0604030504040204" pitchFamily="34" charset="0"/>
                <a:ea typeface="Verdana" panose="020B0604030504040204" pitchFamily="34" charset="0"/>
              </a:rPr>
              <a:t>$age </a:t>
            </a:r>
            <a:r>
              <a:rPr lang="en-US" dirty="0">
                <a:latin typeface="Verdana" panose="020B0604030504040204" pitchFamily="34" charset="0"/>
                <a:ea typeface="Verdana" panose="020B0604030504040204" pitchFamily="34" charset="0"/>
              </a:rPr>
              <a:t>= 30)</a:t>
            </a:r>
          </a:p>
          <a:p>
            <a:pPr marL="0" indent="0">
              <a:buNone/>
            </a:pPr>
            <a:r>
              <a:rPr lang="en-US" dirty="0">
                <a:latin typeface="Verdana" panose="020B0604030504040204" pitchFamily="34" charset="0"/>
                <a:ea typeface="Verdana" panose="020B0604030504040204" pitchFamily="34" charset="0"/>
              </a:rPr>
              <a:t>#set(</a:t>
            </a:r>
            <a:r>
              <a:rPr lang="en-US" b="1" dirty="0">
                <a:solidFill>
                  <a:srgbClr val="7030A0"/>
                </a:solidFill>
                <a:latin typeface="Verdana" panose="020B0604030504040204" pitchFamily="34" charset="0"/>
                <a:ea typeface="Verdana" panose="020B0604030504040204" pitchFamily="34" charset="0"/>
              </a:rPr>
              <a:t>$person </a:t>
            </a:r>
            <a:r>
              <a:rPr lang="en-US" dirty="0">
                <a:latin typeface="Verdana" panose="020B0604030504040204" pitchFamily="34" charset="0"/>
                <a:ea typeface="Verdana" panose="020B0604030504040204" pitchFamily="34" charset="0"/>
              </a:rPr>
              <a:t>= {</a:t>
            </a:r>
          </a:p>
          <a:p>
            <a:pPr marL="0" indent="0">
              <a:buNone/>
            </a:pPr>
            <a:r>
              <a:rPr lang="en-US" dirty="0">
                <a:latin typeface="Verdana" panose="020B0604030504040204" pitchFamily="34" charset="0"/>
                <a:ea typeface="Verdana" panose="020B0604030504040204" pitchFamily="34" charset="0"/>
              </a:rPr>
              <a:t>    "name": "Bob",</a:t>
            </a:r>
          </a:p>
          <a:p>
            <a:pPr marL="0" indent="0">
              <a:buNone/>
            </a:pPr>
            <a:r>
              <a:rPr lang="en-US" dirty="0">
                <a:latin typeface="Verdana" panose="020B0604030504040204" pitchFamily="34" charset="0"/>
                <a:ea typeface="Verdana" panose="020B0604030504040204" pitchFamily="34" charset="0"/>
              </a:rPr>
              <a:t>    "age": 25</a:t>
            </a:r>
          </a:p>
          <a:p>
            <a:pPr marL="0" indent="0">
              <a:buNone/>
            </a:pPr>
            <a:r>
              <a:rPr lang="en-US" dirty="0">
                <a:latin typeface="Verdana" panose="020B0604030504040204" pitchFamily="34" charset="0"/>
                <a:ea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rPr>
              <a:t>#set(</a:t>
            </a:r>
            <a:r>
              <a:rPr lang="en-US" b="1" dirty="0">
                <a:solidFill>
                  <a:srgbClr val="7030A0"/>
                </a:solidFill>
                <a:latin typeface="Verdana" panose="020B0604030504040204" pitchFamily="34" charset="0"/>
                <a:ea typeface="Verdana" panose="020B0604030504040204" pitchFamily="34" charset="0"/>
              </a:rPr>
              <a:t>$multiply </a:t>
            </a:r>
            <a:r>
              <a:rPr lang="en-US" dirty="0">
                <a:latin typeface="Verdana" panose="020B0604030504040204" pitchFamily="34" charset="0"/>
                <a:ea typeface="Verdana" panose="020B0604030504040204" pitchFamily="34" charset="0"/>
              </a:rPr>
              <a:t>= $</a:t>
            </a:r>
            <a:r>
              <a:rPr lang="en-US" dirty="0" err="1">
                <a:latin typeface="Verdana" panose="020B0604030504040204" pitchFamily="34" charset="0"/>
                <a:ea typeface="Verdana" panose="020B0604030504040204" pitchFamily="34" charset="0"/>
              </a:rPr>
              <a:t>age.</a:t>
            </a:r>
            <a:r>
              <a:rPr lang="en-US" b="1" dirty="0" err="1">
                <a:solidFill>
                  <a:srgbClr val="FF0000"/>
                </a:solidFill>
                <a:latin typeface="Verdana" panose="020B0604030504040204" pitchFamily="34" charset="0"/>
                <a:ea typeface="Verdana" panose="020B0604030504040204" pitchFamily="34" charset="0"/>
              </a:rPr>
              <a:t>multiply</a:t>
            </a:r>
            <a:r>
              <a:rPr lang="en-US" b="1" dirty="0">
                <a:solidFill>
                  <a:srgbClr val="FF0000"/>
                </a:solidFill>
                <a:latin typeface="Verdana" panose="020B0604030504040204" pitchFamily="34" charset="0"/>
                <a:ea typeface="Verdana" panose="020B0604030504040204" pitchFamily="34" charset="0"/>
              </a:rPr>
              <a:t>(2)</a:t>
            </a:r>
            <a:r>
              <a:rPr lang="en-US" dirty="0">
                <a:latin typeface="Verdana" panose="020B0604030504040204" pitchFamily="34" charset="0"/>
                <a:ea typeface="Verdana" panose="020B0604030504040204" pitchFamily="34" charset="0"/>
              </a:rPr>
              <a:t>)</a:t>
            </a:r>
          </a:p>
          <a:p>
            <a:pPr marL="0" indent="0">
              <a:buNone/>
            </a:pPr>
            <a:r>
              <a:rPr lang="en-US" dirty="0">
                <a:latin typeface="Verdana" panose="020B0604030504040204" pitchFamily="34" charset="0"/>
                <a:ea typeface="Verdana" panose="020B0604030504040204" pitchFamily="34" charset="0"/>
              </a:rPr>
              <a:t>Name: $name</a:t>
            </a:r>
          </a:p>
          <a:p>
            <a:pPr marL="0" indent="0">
              <a:buNone/>
            </a:pPr>
            <a:r>
              <a:rPr lang="en-US" dirty="0">
                <a:latin typeface="Verdana" panose="020B0604030504040204" pitchFamily="34" charset="0"/>
                <a:ea typeface="Verdana" panose="020B0604030504040204" pitchFamily="34" charset="0"/>
              </a:rPr>
              <a:t>Age: $age</a:t>
            </a:r>
          </a:p>
          <a:p>
            <a:pPr marL="0" indent="0">
              <a:buNone/>
            </a:pPr>
            <a:r>
              <a:rPr lang="en-US" dirty="0">
                <a:latin typeface="Verdana" panose="020B0604030504040204" pitchFamily="34" charset="0"/>
                <a:ea typeface="Verdana" panose="020B0604030504040204" pitchFamily="34" charset="0"/>
              </a:rPr>
              <a:t>Person's Name: </a:t>
            </a:r>
            <a:r>
              <a:rPr lang="en-US" b="1" dirty="0">
                <a:solidFill>
                  <a:srgbClr val="00B050"/>
                </a:solidFill>
                <a:latin typeface="Verdana" panose="020B0604030504040204" pitchFamily="34" charset="0"/>
                <a:ea typeface="Verdana" panose="020B0604030504040204" pitchFamily="34" charset="0"/>
              </a:rPr>
              <a:t>$person.name</a:t>
            </a:r>
          </a:p>
          <a:p>
            <a:pPr marL="0" indent="0">
              <a:buNone/>
            </a:pPr>
            <a:r>
              <a:rPr lang="en-US" dirty="0">
                <a:latin typeface="Verdana" panose="020B0604030504040204" pitchFamily="34" charset="0"/>
                <a:ea typeface="Verdana" panose="020B0604030504040204" pitchFamily="34" charset="0"/>
              </a:rPr>
              <a:t>Person's Age: </a:t>
            </a:r>
            <a:r>
              <a:rPr lang="en-US" b="1" dirty="0">
                <a:solidFill>
                  <a:srgbClr val="00B050"/>
                </a:solidFill>
                <a:latin typeface="Verdana" panose="020B0604030504040204" pitchFamily="34" charset="0"/>
                <a:ea typeface="Verdana" panose="020B0604030504040204" pitchFamily="34" charset="0"/>
              </a:rPr>
              <a:t>$</a:t>
            </a:r>
            <a:r>
              <a:rPr lang="en-US" b="1" dirty="0" err="1">
                <a:solidFill>
                  <a:srgbClr val="00B050"/>
                </a:solidFill>
                <a:latin typeface="Verdana" panose="020B0604030504040204" pitchFamily="34" charset="0"/>
                <a:ea typeface="Verdana" panose="020B0604030504040204" pitchFamily="34" charset="0"/>
              </a:rPr>
              <a:t>person.age</a:t>
            </a:r>
            <a:endParaRPr lang="en-US" b="1" dirty="0">
              <a:solidFill>
                <a:srgbClr val="00B050"/>
              </a:solidFill>
              <a:latin typeface="Verdana" panose="020B0604030504040204" pitchFamily="34" charset="0"/>
              <a:ea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rPr>
              <a:t>Twice the Age: $multiply</a:t>
            </a:r>
          </a:p>
          <a:p>
            <a:pPr marL="0" indent="0">
              <a:buNone/>
            </a:pPr>
            <a:endParaRPr lang="en-US"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3EDD2498-D67D-6E56-0228-07861C1B02B0}"/>
              </a:ext>
            </a:extLst>
          </p:cNvPr>
          <p:cNvSpPr txBox="1"/>
          <p:nvPr/>
        </p:nvSpPr>
        <p:spPr>
          <a:xfrm>
            <a:off x="5267325" y="1619250"/>
            <a:ext cx="4105275" cy="2308324"/>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Output :</a:t>
            </a:r>
          </a:p>
          <a:p>
            <a:endParaRPr lang="en-US" b="1"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Name: Alice</a:t>
            </a:r>
          </a:p>
          <a:p>
            <a:r>
              <a:rPr lang="en-US" dirty="0">
                <a:latin typeface="Verdana" panose="020B0604030504040204" pitchFamily="34" charset="0"/>
                <a:ea typeface="Verdana" panose="020B0604030504040204" pitchFamily="34" charset="0"/>
              </a:rPr>
              <a:t>Age: 30</a:t>
            </a:r>
          </a:p>
          <a:p>
            <a:r>
              <a:rPr lang="en-US" dirty="0">
                <a:latin typeface="Verdana" panose="020B0604030504040204" pitchFamily="34" charset="0"/>
                <a:ea typeface="Verdana" panose="020B0604030504040204" pitchFamily="34" charset="0"/>
              </a:rPr>
              <a:t>Person's Name: Bob</a:t>
            </a:r>
          </a:p>
          <a:p>
            <a:r>
              <a:rPr lang="en-US" dirty="0">
                <a:latin typeface="Verdana" panose="020B0604030504040204" pitchFamily="34" charset="0"/>
                <a:ea typeface="Verdana" panose="020B0604030504040204" pitchFamily="34" charset="0"/>
              </a:rPr>
              <a:t>Person's Age: 25</a:t>
            </a:r>
          </a:p>
          <a:p>
            <a:r>
              <a:rPr lang="en-US" dirty="0">
                <a:latin typeface="Verdana" panose="020B0604030504040204" pitchFamily="34" charset="0"/>
                <a:ea typeface="Verdana" panose="020B0604030504040204" pitchFamily="34" charset="0"/>
              </a:rPr>
              <a:t>Twice the Age: 60</a:t>
            </a:r>
          </a:p>
          <a:p>
            <a:endParaRPr lang="en-US" b="1"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9991D7D6-D1FB-70E8-C242-CB91986562D0}"/>
              </a:ext>
            </a:extLst>
          </p:cNvPr>
          <p:cNvSpPr txBox="1"/>
          <p:nvPr/>
        </p:nvSpPr>
        <p:spPr>
          <a:xfrm>
            <a:off x="4975668" y="3927574"/>
            <a:ext cx="4409015" cy="2031325"/>
          </a:xfrm>
          <a:prstGeom prst="rect">
            <a:avLst/>
          </a:prstGeom>
          <a:noFill/>
        </p:spPr>
        <p:txBody>
          <a:bodyPr wrap="square" rtlCol="0">
            <a:spAutoFit/>
          </a:bodyPr>
          <a:lstStyle/>
          <a:p>
            <a:r>
              <a:rPr lang="en-US" b="1" dirty="0">
                <a:latin typeface="Verdana" panose="020B0604030504040204" pitchFamily="34" charset="0"/>
                <a:ea typeface="Verdana" panose="020B0604030504040204" pitchFamily="34" charset="0"/>
              </a:rPr>
              <a:t>Summary :</a:t>
            </a:r>
          </a:p>
          <a:p>
            <a:r>
              <a:rPr lang="en-US" b="1" dirty="0">
                <a:latin typeface="Verdana" panose="020B0604030504040204" pitchFamily="34" charset="0"/>
                <a:ea typeface="Verdana" panose="020B0604030504040204" pitchFamily="34" charset="0"/>
              </a:rPr>
              <a:t> </a:t>
            </a:r>
          </a:p>
          <a:p>
            <a:pPr marL="285750" indent="-285750">
              <a:buFont typeface="Wingdings" panose="05000000000000000000" pitchFamily="2" charset="2"/>
              <a:buChar char="q"/>
            </a:pPr>
            <a:r>
              <a:rPr lang="en-US" b="1" dirty="0">
                <a:solidFill>
                  <a:srgbClr val="7030A0"/>
                </a:solidFill>
                <a:latin typeface="Verdana" panose="020B0604030504040204" pitchFamily="34" charset="0"/>
                <a:ea typeface="Verdana" panose="020B0604030504040204" pitchFamily="34" charset="0"/>
              </a:rPr>
              <a:t>Variables: </a:t>
            </a:r>
            <a:r>
              <a:rPr lang="en-US" dirty="0">
                <a:latin typeface="Verdana" panose="020B0604030504040204" pitchFamily="34" charset="0"/>
                <a:ea typeface="Verdana" panose="020B0604030504040204" pitchFamily="34" charset="0"/>
              </a:rPr>
              <a:t>$name, $age, $person, $multiply</a:t>
            </a:r>
          </a:p>
          <a:p>
            <a:pPr marL="285750" indent="-285750">
              <a:buFont typeface="Wingdings" panose="05000000000000000000" pitchFamily="2" charset="2"/>
              <a:buChar char="q"/>
            </a:pPr>
            <a:r>
              <a:rPr lang="en-US" b="1" dirty="0">
                <a:solidFill>
                  <a:srgbClr val="FF0000"/>
                </a:solidFill>
                <a:latin typeface="Verdana" panose="020B0604030504040204" pitchFamily="34" charset="0"/>
                <a:ea typeface="Verdana" panose="020B0604030504040204" pitchFamily="34" charset="0"/>
              </a:rPr>
              <a:t>Methods</a:t>
            </a:r>
            <a:r>
              <a:rPr lang="en-US" dirty="0">
                <a:latin typeface="Verdana" panose="020B0604030504040204" pitchFamily="34" charset="0"/>
                <a:ea typeface="Verdana" panose="020B0604030504040204" pitchFamily="34" charset="0"/>
              </a:rPr>
              <a:t>: multiply()</a:t>
            </a:r>
          </a:p>
          <a:p>
            <a:pPr marL="285750" indent="-285750">
              <a:buFont typeface="Wingdings" panose="05000000000000000000" pitchFamily="2" charset="2"/>
              <a:buChar char="q"/>
            </a:pPr>
            <a:r>
              <a:rPr lang="en-US" b="1" dirty="0">
                <a:solidFill>
                  <a:srgbClr val="00B050"/>
                </a:solidFill>
                <a:latin typeface="Verdana" panose="020B0604030504040204" pitchFamily="34" charset="0"/>
                <a:ea typeface="Verdana" panose="020B0604030504040204" pitchFamily="34" charset="0"/>
              </a:rPr>
              <a:t>Properties</a:t>
            </a:r>
            <a:r>
              <a:rPr lang="en-US" dirty="0">
                <a:latin typeface="Verdana" panose="020B0604030504040204" pitchFamily="34" charset="0"/>
                <a:ea typeface="Verdana" panose="020B0604030504040204" pitchFamily="34" charset="0"/>
              </a:rPr>
              <a:t>: $person.name, $</a:t>
            </a:r>
            <a:r>
              <a:rPr lang="en-US" dirty="0" err="1">
                <a:latin typeface="Verdana" panose="020B0604030504040204" pitchFamily="34" charset="0"/>
                <a:ea typeface="Verdana" panose="020B0604030504040204" pitchFamily="34" charset="0"/>
              </a:rPr>
              <a:t>person.age</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92429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4252DCA-057A-B0D3-7455-AD0B73944FBD}"/>
              </a:ext>
            </a:extLst>
          </p:cNvPr>
          <p:cNvGraphicFramePr/>
          <p:nvPr>
            <p:extLst>
              <p:ext uri="{D42A27DB-BD31-4B8C-83A1-F6EECF244321}">
                <p14:modId xmlns:p14="http://schemas.microsoft.com/office/powerpoint/2010/main" val="2411639932"/>
              </p:ext>
            </p:extLst>
          </p:nvPr>
        </p:nvGraphicFramePr>
        <p:xfrm>
          <a:off x="200025" y="304800"/>
          <a:ext cx="11763375" cy="6772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78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D081-24CE-A57D-DE77-18A62B4AEB81}"/>
              </a:ext>
            </a:extLst>
          </p:cNvPr>
          <p:cNvSpPr>
            <a:spLocks noGrp="1"/>
          </p:cNvSpPr>
          <p:nvPr>
            <p:ph type="title"/>
          </p:nvPr>
        </p:nvSpPr>
        <p:spPr/>
        <p:txBody>
          <a:bodyPr>
            <a:normAutofit/>
          </a:bodyPr>
          <a:lstStyle/>
          <a:p>
            <a:pPr algn="ctr"/>
            <a:r>
              <a:rPr lang="en-US" b="1" dirty="0">
                <a:solidFill>
                  <a:schemeClr val="tx2"/>
                </a:solidFill>
                <a:latin typeface="Verdana" panose="020B0604030504040204" pitchFamily="34" charset="0"/>
                <a:ea typeface="Verdana" panose="020B0604030504040204" pitchFamily="34" charset="0"/>
              </a:rPr>
              <a:t>USES OF VTL</a:t>
            </a:r>
          </a:p>
        </p:txBody>
      </p:sp>
      <p:sp>
        <p:nvSpPr>
          <p:cNvPr id="3" name="Content Placeholder 2">
            <a:extLst>
              <a:ext uri="{FF2B5EF4-FFF2-40B4-BE49-F238E27FC236}">
                <a16:creationId xmlns:a16="http://schemas.microsoft.com/office/drawing/2014/main" id="{0CDD6B66-7791-DFC4-1170-94E50701769F}"/>
              </a:ext>
            </a:extLst>
          </p:cNvPr>
          <p:cNvSpPr>
            <a:spLocks noGrp="1"/>
          </p:cNvSpPr>
          <p:nvPr>
            <p:ph idx="1"/>
          </p:nvPr>
        </p:nvSpPr>
        <p:spPr/>
        <p:txBody>
          <a:bodyPr/>
          <a:lstStyle/>
          <a:p>
            <a:r>
              <a:rPr lang="en-US" altLang="en-US" sz="2400" b="1" dirty="0">
                <a:latin typeface="Verdana" panose="020B0604030504040204" pitchFamily="34" charset="0"/>
                <a:ea typeface="Verdana" panose="020B0604030504040204" pitchFamily="34" charset="0"/>
              </a:rPr>
              <a:t>Web applications </a:t>
            </a:r>
          </a:p>
          <a:p>
            <a:pPr>
              <a:buFontTx/>
              <a:buNone/>
            </a:pPr>
            <a:r>
              <a:rPr lang="en-US" altLang="en-US" sz="2400" dirty="0">
                <a:latin typeface="Verdana" panose="020B0604030504040204" pitchFamily="34" charset="0"/>
                <a:ea typeface="Verdana" panose="020B0604030504040204" pitchFamily="34" charset="0"/>
              </a:rPr>
              <a:t>	</a:t>
            </a:r>
            <a:r>
              <a:rPr lang="en-US" altLang="en-US" dirty="0">
                <a:latin typeface="Verdana" panose="020B0604030504040204" pitchFamily="34" charset="0"/>
                <a:ea typeface="Verdana" panose="020B0604030504040204" pitchFamily="34" charset="0"/>
              </a:rPr>
              <a:t>Web designers can create HTML pages</a:t>
            </a:r>
          </a:p>
          <a:p>
            <a:r>
              <a:rPr lang="en-US" altLang="en-US" sz="2400" b="1" dirty="0">
                <a:latin typeface="Verdana" panose="020B0604030504040204" pitchFamily="34" charset="0"/>
                <a:ea typeface="Verdana" panose="020B0604030504040204" pitchFamily="34" charset="0"/>
              </a:rPr>
              <a:t>Source code generation </a:t>
            </a:r>
          </a:p>
          <a:p>
            <a:pPr>
              <a:buFontTx/>
              <a:buNone/>
            </a:pPr>
            <a:r>
              <a:rPr lang="en-US" altLang="en-US" sz="2400" dirty="0">
                <a:latin typeface="Verdana" panose="020B0604030504040204" pitchFamily="34" charset="0"/>
                <a:ea typeface="Verdana" panose="020B0604030504040204" pitchFamily="34" charset="0"/>
              </a:rPr>
              <a:t>	</a:t>
            </a:r>
            <a:r>
              <a:rPr lang="en-US" altLang="en-US" dirty="0">
                <a:latin typeface="Verdana" panose="020B0604030504040204" pitchFamily="34" charset="0"/>
                <a:ea typeface="Verdana" panose="020B0604030504040204" pitchFamily="34" charset="0"/>
              </a:rPr>
              <a:t>Velocity can be used to generate Java source code, SQL, C++.</a:t>
            </a:r>
            <a:endParaRPr lang="en-US" altLang="en-US" sz="2000" dirty="0">
              <a:latin typeface="Verdana" panose="020B0604030504040204" pitchFamily="34" charset="0"/>
              <a:ea typeface="Verdana" panose="020B0604030504040204" pitchFamily="34" charset="0"/>
            </a:endParaRPr>
          </a:p>
          <a:p>
            <a:r>
              <a:rPr lang="en-US" altLang="en-US" sz="2400" b="1" dirty="0">
                <a:latin typeface="Verdana" panose="020B0604030504040204" pitchFamily="34" charset="0"/>
                <a:ea typeface="Verdana" panose="020B0604030504040204" pitchFamily="34" charset="0"/>
              </a:rPr>
              <a:t>Automatic emails </a:t>
            </a:r>
          </a:p>
          <a:p>
            <a:pPr>
              <a:buFontTx/>
              <a:buNone/>
            </a:pPr>
            <a:r>
              <a:rPr lang="en-US" altLang="en-US" sz="2400" dirty="0">
                <a:latin typeface="Verdana" panose="020B0604030504040204" pitchFamily="34" charset="0"/>
                <a:ea typeface="Verdana" panose="020B0604030504040204" pitchFamily="34" charset="0"/>
              </a:rPr>
              <a:t>	</a:t>
            </a:r>
            <a:r>
              <a:rPr lang="en-US" altLang="en-US" dirty="0">
                <a:latin typeface="Verdana" panose="020B0604030504040204" pitchFamily="34" charset="0"/>
                <a:ea typeface="Verdana" panose="020B0604030504040204" pitchFamily="34" charset="0"/>
              </a:rPr>
              <a:t>Many applications generate automatic emails for account signup, password reminders. These mails can be created using velocity</a:t>
            </a:r>
          </a:p>
          <a:p>
            <a:endParaRPr lang="en-US" dirty="0"/>
          </a:p>
        </p:txBody>
      </p:sp>
    </p:spTree>
    <p:extLst>
      <p:ext uri="{BB962C8B-B14F-4D97-AF65-F5344CB8AC3E}">
        <p14:creationId xmlns:p14="http://schemas.microsoft.com/office/powerpoint/2010/main" val="36481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8986-8727-0F0E-7C4C-0965A0E526EB}"/>
              </a:ext>
            </a:extLst>
          </p:cNvPr>
          <p:cNvSpPr>
            <a:spLocks noGrp="1"/>
          </p:cNvSpPr>
          <p:nvPr>
            <p:ph type="title"/>
          </p:nvPr>
        </p:nvSpPr>
        <p:spPr>
          <a:xfrm>
            <a:off x="677334" y="609600"/>
            <a:ext cx="8596668" cy="638175"/>
          </a:xfrm>
        </p:spPr>
        <p:txBody>
          <a:bodyPr>
            <a:noAutofit/>
          </a:bodyPr>
          <a:lstStyle/>
          <a:p>
            <a:pPr algn="ctr"/>
            <a:r>
              <a:rPr lang="en-US" b="1" dirty="0">
                <a:solidFill>
                  <a:schemeClr val="tx1"/>
                </a:solidFill>
                <a:latin typeface="Verdana" panose="020B0604030504040204" pitchFamily="34" charset="0"/>
                <a:ea typeface="Verdana" panose="020B0604030504040204" pitchFamily="34" charset="0"/>
              </a:rPr>
              <a:t>VTL REFERENCES </a:t>
            </a:r>
          </a:p>
        </p:txBody>
      </p:sp>
      <p:graphicFrame>
        <p:nvGraphicFramePr>
          <p:cNvPr id="4" name="Content Placeholder 3">
            <a:extLst>
              <a:ext uri="{FF2B5EF4-FFF2-40B4-BE49-F238E27FC236}">
                <a16:creationId xmlns:a16="http://schemas.microsoft.com/office/drawing/2014/main" id="{8EA1E67D-433D-52BE-0C9D-0488E0522E8C}"/>
              </a:ext>
            </a:extLst>
          </p:cNvPr>
          <p:cNvGraphicFramePr>
            <a:graphicFrameLocks noGrp="1"/>
          </p:cNvGraphicFramePr>
          <p:nvPr>
            <p:ph idx="1"/>
            <p:extLst>
              <p:ext uri="{D42A27DB-BD31-4B8C-83A1-F6EECF244321}">
                <p14:modId xmlns:p14="http://schemas.microsoft.com/office/powerpoint/2010/main" val="178045553"/>
              </p:ext>
            </p:extLst>
          </p:nvPr>
        </p:nvGraphicFramePr>
        <p:xfrm>
          <a:off x="333375" y="1552575"/>
          <a:ext cx="1007745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11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6AF0-10D3-ABEF-ABB0-43FA2B770D91}"/>
              </a:ext>
            </a:extLst>
          </p:cNvPr>
          <p:cNvSpPr>
            <a:spLocks noGrp="1"/>
          </p:cNvSpPr>
          <p:nvPr>
            <p:ph type="title"/>
          </p:nvPr>
        </p:nvSpPr>
        <p:spPr>
          <a:xfrm>
            <a:off x="677333" y="609600"/>
            <a:ext cx="9428691" cy="790575"/>
          </a:xfrm>
        </p:spPr>
        <p:txBody>
          <a:bodyPr>
            <a:normAutofit/>
          </a:bodyPr>
          <a:lstStyle/>
          <a:p>
            <a:pPr algn="ctr"/>
            <a:r>
              <a:rPr lang="en-US" b="1" dirty="0">
                <a:solidFill>
                  <a:schemeClr val="tx1"/>
                </a:solidFill>
                <a:latin typeface="Verdana" panose="020B0604030504040204" pitchFamily="34" charset="0"/>
                <a:ea typeface="Verdana" panose="020B0604030504040204" pitchFamily="34" charset="0"/>
              </a:rPr>
              <a:t>VARIABLES</a:t>
            </a:r>
            <a:endParaRPr lang="en-US" sz="4800" b="1" dirty="0">
              <a:solidFill>
                <a:schemeClr val="tx1"/>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A370B93A-1E8C-B86B-CDCF-0AD60608B60E}"/>
              </a:ext>
            </a:extLst>
          </p:cNvPr>
          <p:cNvSpPr>
            <a:spLocks noGrp="1"/>
          </p:cNvSpPr>
          <p:nvPr>
            <p:ph idx="1"/>
          </p:nvPr>
        </p:nvSpPr>
        <p:spPr>
          <a:xfrm>
            <a:off x="677333" y="1809751"/>
            <a:ext cx="8819091" cy="2047874"/>
          </a:xfrm>
        </p:spPr>
        <p:txBody>
          <a:bodyPr>
            <a:normAutofit fontScale="92500" lnSpcReduction="20000"/>
          </a:bodyPr>
          <a:lstStyle/>
          <a:p>
            <a:r>
              <a:rPr lang="en-US" altLang="en-US" sz="1900" dirty="0">
                <a:latin typeface="Verdana" panose="020B0604030504040204" pitchFamily="34" charset="0"/>
                <a:ea typeface="Verdana" panose="020B0604030504040204" pitchFamily="34" charset="0"/>
              </a:rPr>
              <a:t>The shorthand notation of a variable consists of a leading "$" character followed by a VTL </a:t>
            </a:r>
            <a:r>
              <a:rPr lang="en-US" altLang="en-US" sz="1900" i="1" dirty="0">
                <a:latin typeface="Verdana" panose="020B0604030504040204" pitchFamily="34" charset="0"/>
                <a:ea typeface="Verdana" panose="020B0604030504040204" pitchFamily="34" charset="0"/>
              </a:rPr>
              <a:t>Identifier</a:t>
            </a:r>
            <a:r>
              <a:rPr lang="en-US" altLang="en-US" sz="1900" dirty="0">
                <a:latin typeface="Verdana" panose="020B0604030504040204" pitchFamily="34" charset="0"/>
                <a:ea typeface="Verdana" panose="020B0604030504040204" pitchFamily="34" charset="0"/>
              </a:rPr>
              <a:t>.</a:t>
            </a:r>
          </a:p>
          <a:p>
            <a:r>
              <a:rPr lang="en-US" sz="1900" dirty="0">
                <a:latin typeface="Verdana" panose="020B0604030504040204" pitchFamily="34" charset="0"/>
                <a:ea typeface="Verdana" panose="020B0604030504040204" pitchFamily="34" charset="0"/>
              </a:rPr>
              <a:t>In VTL, a variable is a placeholder that can hold a value. Variables allow you to dynamically insert data into your templates. Variables are prefixed with a dollar sign $ and can be assigned values or used directly within the template.</a:t>
            </a:r>
          </a:p>
          <a:p>
            <a:r>
              <a:rPr lang="en-US" sz="1900" b="1" dirty="0">
                <a:latin typeface="Verdana" panose="020B0604030504040204" pitchFamily="34" charset="0"/>
                <a:ea typeface="Verdana" panose="020B0604030504040204" pitchFamily="34" charset="0"/>
              </a:rPr>
              <a:t>Example :</a:t>
            </a:r>
          </a:p>
          <a:p>
            <a:endParaRPr lang="en-US" dirty="0">
              <a:latin typeface="Verdana" panose="020B0604030504040204" pitchFamily="34" charset="0"/>
              <a:ea typeface="Verdana" panose="020B0604030504040204" pitchFamily="34" charset="0"/>
            </a:endParaRPr>
          </a:p>
        </p:txBody>
      </p:sp>
      <p:graphicFrame>
        <p:nvGraphicFramePr>
          <p:cNvPr id="7" name="Diagram 6">
            <a:extLst>
              <a:ext uri="{FF2B5EF4-FFF2-40B4-BE49-F238E27FC236}">
                <a16:creationId xmlns:a16="http://schemas.microsoft.com/office/drawing/2014/main" id="{E5F60C6F-84C5-146A-2027-142CD51B0265}"/>
              </a:ext>
            </a:extLst>
          </p:cNvPr>
          <p:cNvGraphicFramePr/>
          <p:nvPr>
            <p:extLst>
              <p:ext uri="{D42A27DB-BD31-4B8C-83A1-F6EECF244321}">
                <p14:modId xmlns:p14="http://schemas.microsoft.com/office/powerpoint/2010/main" val="562328535"/>
              </p:ext>
            </p:extLst>
          </p:nvPr>
        </p:nvGraphicFramePr>
        <p:xfrm>
          <a:off x="2048317" y="3857625"/>
          <a:ext cx="6533707" cy="2219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686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EF5C-3A20-4300-5FA6-1087AA9F1D3E}"/>
              </a:ext>
            </a:extLst>
          </p:cNvPr>
          <p:cNvSpPr>
            <a:spLocks noGrp="1"/>
          </p:cNvSpPr>
          <p:nvPr>
            <p:ph type="title"/>
          </p:nvPr>
        </p:nvSpPr>
        <p:spPr/>
        <p:txBody>
          <a:bodyPr>
            <a:normAutofit/>
          </a:bodyPr>
          <a:lstStyle/>
          <a:p>
            <a:pPr algn="ctr"/>
            <a:r>
              <a:rPr lang="en-US" b="1" dirty="0">
                <a:solidFill>
                  <a:schemeClr val="tx1"/>
                </a:solidFill>
                <a:latin typeface="Verdana" panose="020B0604030504040204" pitchFamily="34" charset="0"/>
                <a:ea typeface="Verdana" panose="020B0604030504040204" pitchFamily="34" charset="0"/>
              </a:rPr>
              <a:t>TYPES OF VARIABLE </a:t>
            </a:r>
          </a:p>
        </p:txBody>
      </p:sp>
      <p:sp>
        <p:nvSpPr>
          <p:cNvPr id="4" name="Rectangle 1">
            <a:extLst>
              <a:ext uri="{FF2B5EF4-FFF2-40B4-BE49-F238E27FC236}">
                <a16:creationId xmlns:a16="http://schemas.microsoft.com/office/drawing/2014/main" id="{27EC86E0-FD67-C887-A4F4-46E177602FDD}"/>
              </a:ext>
            </a:extLst>
          </p:cNvPr>
          <p:cNvSpPr>
            <a:spLocks noGrp="1" noChangeArrowheads="1"/>
          </p:cNvSpPr>
          <p:nvPr>
            <p:ph idx="1"/>
          </p:nvPr>
        </p:nvSpPr>
        <p:spPr bwMode="auto">
          <a:xfrm>
            <a:off x="773113" y="2058625"/>
            <a:ext cx="859613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ctr"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Data Types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Strings (text)  </a:t>
            </a: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Numbers (integers, decimals)</a:t>
            </a: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Booleans (true/false)</a:t>
            </a: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Dates</a:t>
            </a: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Lists (collections of items)</a:t>
            </a:r>
          </a:p>
          <a:p>
            <a:pPr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Objects (complex data structures with key-value pairs) </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0518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4106-667B-5081-0226-322823712B37}"/>
              </a:ext>
            </a:extLst>
          </p:cNvPr>
          <p:cNvSpPr>
            <a:spLocks noGrp="1"/>
          </p:cNvSpPr>
          <p:nvPr>
            <p:ph type="title"/>
          </p:nvPr>
        </p:nvSpPr>
        <p:spPr>
          <a:xfrm>
            <a:off x="677334" y="609600"/>
            <a:ext cx="8596668" cy="1103314"/>
          </a:xfrm>
        </p:spPr>
        <p:txBody>
          <a:bodyPr>
            <a:normAutofit/>
          </a:bodyPr>
          <a:lstStyle/>
          <a:p>
            <a:pPr algn="ctr"/>
            <a:r>
              <a:rPr lang="en-US" b="1" dirty="0">
                <a:solidFill>
                  <a:schemeClr val="tx1"/>
                </a:solidFill>
                <a:latin typeface="Verdana" panose="020B0604030504040204" pitchFamily="34" charset="0"/>
                <a:ea typeface="Verdana" panose="020B0604030504040204" pitchFamily="34" charset="0"/>
              </a:rPr>
              <a:t>Accessing Variables</a:t>
            </a:r>
          </a:p>
        </p:txBody>
      </p:sp>
      <p:sp>
        <p:nvSpPr>
          <p:cNvPr id="3" name="Content Placeholder 2">
            <a:extLst>
              <a:ext uri="{FF2B5EF4-FFF2-40B4-BE49-F238E27FC236}">
                <a16:creationId xmlns:a16="http://schemas.microsoft.com/office/drawing/2014/main" id="{171E2997-BD7C-8683-163F-D0F2F8AB95EE}"/>
              </a:ext>
            </a:extLst>
          </p:cNvPr>
          <p:cNvSpPr>
            <a:spLocks noGrp="1"/>
          </p:cNvSpPr>
          <p:nvPr>
            <p:ph idx="1"/>
          </p:nvPr>
        </p:nvSpPr>
        <p:spPr>
          <a:xfrm>
            <a:off x="791634" y="1712914"/>
            <a:ext cx="8596668" cy="4449761"/>
          </a:xfrm>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Using Variables: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685800" lvl="1" defTabSz="914400" eaLnBrk="0" fontAlgn="base" hangingPunct="0">
              <a:spcBef>
                <a:spcPct val="0"/>
              </a:spcBef>
              <a:spcAft>
                <a:spcPct val="0"/>
              </a:spcAft>
              <a:buClrTx/>
              <a:buSzTx/>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You access variable values using ${variable} syntax within your template. VTL automatically handles type conversions when necessary for operations</a:t>
            </a:r>
            <a:r>
              <a:rPr kumimoji="0" lang="en-US" altLang="en-US" sz="21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a:buFont typeface="Wingdings" panose="05000000000000000000" pitchFamily="2" charset="2"/>
              <a:buChar char="ü"/>
            </a:pPr>
            <a:r>
              <a:rPr lang="en-US" sz="2000" b="1" dirty="0">
                <a:solidFill>
                  <a:schemeClr val="tx1"/>
                </a:solidFill>
                <a:latin typeface="Verdana" panose="020B0604030504040204" pitchFamily="34" charset="0"/>
                <a:ea typeface="Verdana" panose="020B0604030504040204" pitchFamily="34" charset="0"/>
              </a:rPr>
              <a:t>VTL Identifier Rules</a:t>
            </a:r>
            <a:r>
              <a:rPr lang="en-US" sz="2000" dirty="0">
                <a:solidFill>
                  <a:schemeClr val="tx1"/>
                </a:solidFill>
                <a:latin typeface="Verdana" panose="020B0604030504040204" pitchFamily="34" charset="0"/>
                <a:ea typeface="Verdana" panose="020B0604030504040204" pitchFamily="34" charset="0"/>
              </a:rPr>
              <a:t>:</a:t>
            </a:r>
          </a:p>
          <a:p>
            <a:pPr lvl="1">
              <a:buFont typeface="Wingdings" panose="05000000000000000000" pitchFamily="2" charset="2"/>
              <a:buChar char="q"/>
            </a:pPr>
            <a:r>
              <a:rPr lang="en-US" sz="1800" dirty="0">
                <a:solidFill>
                  <a:schemeClr val="tx1"/>
                </a:solidFill>
                <a:latin typeface="Verdana" panose="020B0604030504040204" pitchFamily="34" charset="0"/>
                <a:ea typeface="Verdana" panose="020B0604030504040204" pitchFamily="34" charset="0"/>
              </a:rPr>
              <a:t>Must start with an alphabetic character (a-z, A-Z).</a:t>
            </a:r>
          </a:p>
          <a:p>
            <a:pPr lvl="1">
              <a:buFont typeface="Wingdings" panose="05000000000000000000" pitchFamily="2" charset="2"/>
              <a:buChar char="q"/>
            </a:pPr>
            <a:r>
              <a:rPr lang="en-US" sz="1800" dirty="0">
                <a:solidFill>
                  <a:schemeClr val="tx1"/>
                </a:solidFill>
                <a:latin typeface="Verdana" panose="020B0604030504040204" pitchFamily="34" charset="0"/>
                <a:ea typeface="Verdana" panose="020B0604030504040204" pitchFamily="34" charset="0"/>
              </a:rPr>
              <a:t>Can include alphabetic characters (a-z, A-Z), numeric characters (0-9), hyphens ("-"), and underscores ("_").</a:t>
            </a:r>
          </a:p>
          <a:p>
            <a:pPr>
              <a:buFont typeface="Wingdings" panose="05000000000000000000" pitchFamily="2" charset="2"/>
              <a:buChar char="ü"/>
            </a:pPr>
            <a:r>
              <a:rPr lang="en-US" sz="1900" b="1" dirty="0">
                <a:solidFill>
                  <a:schemeClr val="tx1"/>
                </a:solidFill>
                <a:latin typeface="Verdana" panose="020B0604030504040204" pitchFamily="34" charset="0"/>
                <a:ea typeface="Verdana" panose="020B0604030504040204" pitchFamily="34" charset="0"/>
              </a:rPr>
              <a:t> </a:t>
            </a:r>
            <a:r>
              <a:rPr lang="en-US" sz="2000" b="1" dirty="0">
                <a:solidFill>
                  <a:schemeClr val="tx1"/>
                </a:solidFill>
                <a:latin typeface="Verdana" panose="020B0604030504040204" pitchFamily="34" charset="0"/>
                <a:ea typeface="Verdana" panose="020B0604030504040204" pitchFamily="34" charset="0"/>
              </a:rPr>
              <a:t>Examples of Valid Variable References:</a:t>
            </a:r>
          </a:p>
          <a:p>
            <a:pPr marL="1085850" lvl="2" indent="-285750">
              <a:buFont typeface="Wingdings" panose="05000000000000000000" pitchFamily="2" charset="2"/>
              <a:buChar char="q"/>
            </a:pPr>
            <a:r>
              <a:rPr lang="en-US" sz="1800" dirty="0">
                <a:solidFill>
                  <a:schemeClr val="tx1"/>
                </a:solidFill>
                <a:latin typeface="Verdana" panose="020B0604030504040204" pitchFamily="34" charset="0"/>
                <a:ea typeface="Verdana" panose="020B0604030504040204" pitchFamily="34" charset="0"/>
              </a:rPr>
              <a:t>$foo , $mudslinger , $mud-slinger, $</a:t>
            </a:r>
            <a:r>
              <a:rPr lang="en-US" sz="1800" dirty="0" err="1">
                <a:solidFill>
                  <a:schemeClr val="tx1"/>
                </a:solidFill>
                <a:latin typeface="Verdana" panose="020B0604030504040204" pitchFamily="34" charset="0"/>
                <a:ea typeface="Verdana" panose="020B0604030504040204" pitchFamily="34" charset="0"/>
              </a:rPr>
              <a:t>mud_slinger</a:t>
            </a:r>
            <a:r>
              <a:rPr lang="en-US" sz="1800" dirty="0">
                <a:solidFill>
                  <a:schemeClr val="tx1"/>
                </a:solidFill>
                <a:latin typeface="Verdana" panose="020B0604030504040204" pitchFamily="34" charset="0"/>
                <a:ea typeface="Verdana" panose="020B0604030504040204" pitchFamily="34" charset="0"/>
              </a:rPr>
              <a:t> , $mudSlinger1</a:t>
            </a:r>
          </a:p>
          <a:p>
            <a:pPr marL="400050" lvl="1" indent="0" defTabSz="914400" eaLnBrk="0" fontAlgn="base" hangingPunct="0">
              <a:spcBef>
                <a:spcPct val="0"/>
              </a:spcBef>
              <a:spcAft>
                <a:spcPct val="0"/>
              </a:spcAft>
              <a:buClrTx/>
              <a:buSzTx/>
              <a:buNone/>
            </a:pPr>
            <a:endParaRPr kumimoji="0" lang="en-US" altLang="en-US" sz="21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400050" lvl="1" indent="0" defTabSz="914400" eaLnBrk="0" fontAlgn="base" hangingPunct="0">
              <a:spcBef>
                <a:spcPct val="0"/>
              </a:spcBef>
              <a:spcAft>
                <a:spcPct val="0"/>
              </a:spcAft>
              <a:buClrTx/>
              <a:buSzTx/>
              <a:buNone/>
            </a:pPr>
            <a:endParaRPr kumimoji="0" lang="en-US" altLang="en-US" sz="21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1574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4C71-641B-7044-840F-2B9F04C666FC}"/>
              </a:ext>
            </a:extLst>
          </p:cNvPr>
          <p:cNvSpPr>
            <a:spLocks noGrp="1"/>
          </p:cNvSpPr>
          <p:nvPr>
            <p:ph type="title"/>
          </p:nvPr>
        </p:nvSpPr>
        <p:spPr>
          <a:xfrm>
            <a:off x="677334" y="671245"/>
            <a:ext cx="8596668" cy="1320800"/>
          </a:xfrm>
        </p:spPr>
        <p:txBody>
          <a:bodyPr/>
          <a:lstStyle/>
          <a:p>
            <a:r>
              <a:rPr lang="en-US" b="1" dirty="0">
                <a:latin typeface="Verdana" panose="020B0604030504040204" pitchFamily="34" charset="0"/>
                <a:ea typeface="Verdana" panose="020B0604030504040204" pitchFamily="34" charset="0"/>
              </a:rPr>
              <a:t>Type Conversion</a:t>
            </a:r>
          </a:p>
        </p:txBody>
      </p:sp>
      <p:sp>
        <p:nvSpPr>
          <p:cNvPr id="3" name="Content Placeholder 2">
            <a:extLst>
              <a:ext uri="{FF2B5EF4-FFF2-40B4-BE49-F238E27FC236}">
                <a16:creationId xmlns:a16="http://schemas.microsoft.com/office/drawing/2014/main" id="{F235F922-023C-5E67-4501-92078DD921C0}"/>
              </a:ext>
            </a:extLst>
          </p:cNvPr>
          <p:cNvSpPr>
            <a:spLocks noGrp="1"/>
          </p:cNvSpPr>
          <p:nvPr>
            <p:ph idx="1"/>
          </p:nvPr>
        </p:nvSpPr>
        <p:spPr/>
        <p:txBody>
          <a:bodyPr/>
          <a:lstStyle/>
          <a:p>
            <a:pPr marL="0" indent="0">
              <a:buNone/>
            </a:pPr>
            <a:r>
              <a:rPr lang="en-US" b="1" dirty="0">
                <a:latin typeface="Verdana" panose="020B0604030504040204" pitchFamily="34" charset="0"/>
                <a:ea typeface="Verdana" panose="020B0604030504040204" pitchFamily="34" charset="0"/>
              </a:rPr>
              <a:t>Input :</a:t>
            </a:r>
          </a:p>
          <a:p>
            <a:pPr marL="0" indent="0">
              <a:buNone/>
            </a:pPr>
            <a:r>
              <a:rPr lang="en-US" dirty="0">
                <a:latin typeface="Verdana" panose="020B0604030504040204" pitchFamily="34" charset="0"/>
                <a:ea typeface="Verdana" panose="020B0604030504040204" pitchFamily="34" charset="0"/>
              </a:rPr>
              <a:t>#set($intString = "9")</a:t>
            </a:r>
          </a:p>
          <a:p>
            <a:pPr marL="0" indent="0">
              <a:buNone/>
            </a:pPr>
            <a:r>
              <a:rPr lang="en-US" dirty="0">
                <a:latin typeface="Verdana" panose="020B0604030504040204" pitchFamily="34" charset="0"/>
                <a:ea typeface="Verdana" panose="020B0604030504040204" pitchFamily="34" charset="0"/>
              </a:rPr>
              <a:t>#set($Integer = 0)</a:t>
            </a:r>
          </a:p>
          <a:p>
            <a:pPr marL="0" indent="0">
              <a:buNone/>
            </a:pPr>
            <a:r>
              <a:rPr lang="en-US" dirty="0">
                <a:latin typeface="Verdana" panose="020B0604030504040204" pitchFamily="34" charset="0"/>
                <a:ea typeface="Verdana" panose="020B0604030504040204" pitchFamily="34" charset="0"/>
              </a:rPr>
              <a:t>#set($convertedNumber = </a:t>
            </a:r>
            <a:r>
              <a:rPr lang="en-US" b="1" dirty="0">
                <a:solidFill>
                  <a:schemeClr val="bg2">
                    <a:lumMod val="10000"/>
                  </a:schemeClr>
                </a:solidFill>
                <a:latin typeface="Verdana" panose="020B0604030504040204" pitchFamily="34" charset="0"/>
                <a:ea typeface="Verdana" panose="020B0604030504040204" pitchFamily="34" charset="0"/>
              </a:rPr>
              <a:t>$</a:t>
            </a:r>
            <a:r>
              <a:rPr lang="en-US" b="1" dirty="0" err="1">
                <a:solidFill>
                  <a:schemeClr val="bg2">
                    <a:lumMod val="10000"/>
                  </a:schemeClr>
                </a:solidFill>
                <a:latin typeface="Verdana" panose="020B0604030504040204" pitchFamily="34" charset="0"/>
                <a:ea typeface="Verdana" panose="020B0604030504040204" pitchFamily="34" charset="0"/>
              </a:rPr>
              <a:t>Integer.parseInt</a:t>
            </a:r>
            <a:r>
              <a:rPr lang="en-US" b="1" dirty="0">
                <a:solidFill>
                  <a:schemeClr val="bg2">
                    <a:lumMod val="10000"/>
                  </a:schemeClr>
                </a:solidFill>
                <a:latin typeface="Verdana" panose="020B0604030504040204" pitchFamily="34" charset="0"/>
                <a:ea typeface="Verdana" panose="020B0604030504040204" pitchFamily="34" charset="0"/>
              </a:rPr>
              <a:t>($</a:t>
            </a:r>
            <a:r>
              <a:rPr lang="en-US" b="1" dirty="0" err="1">
                <a:solidFill>
                  <a:schemeClr val="bg2">
                    <a:lumMod val="10000"/>
                  </a:schemeClr>
                </a:solidFill>
                <a:latin typeface="Verdana" panose="020B0604030504040204" pitchFamily="34" charset="0"/>
                <a:ea typeface="Verdana" panose="020B0604030504040204" pitchFamily="34" charset="0"/>
              </a:rPr>
              <a:t>intString</a:t>
            </a:r>
            <a:r>
              <a:rPr lang="en-US" b="1" dirty="0">
                <a:solidFill>
                  <a:schemeClr val="bg2">
                    <a:lumMod val="10000"/>
                  </a:schemeClr>
                </a:solidFill>
                <a:latin typeface="Verdana" panose="020B0604030504040204" pitchFamily="34" charset="0"/>
                <a:ea typeface="Verdana" panose="020B0604030504040204" pitchFamily="34" charset="0"/>
              </a:rPr>
              <a:t>)</a:t>
            </a:r>
            <a:r>
              <a:rPr lang="en-US" dirty="0">
                <a:latin typeface="Verdana" panose="020B0604030504040204" pitchFamily="34" charset="0"/>
                <a:ea typeface="Verdana" panose="020B0604030504040204" pitchFamily="34" charset="0"/>
              </a:rPr>
              <a:t>  +2)</a:t>
            </a:r>
          </a:p>
          <a:p>
            <a:pPr marL="0" indent="0">
              <a:buNone/>
            </a:pPr>
            <a:r>
              <a:rPr lang="en-US" dirty="0">
                <a:latin typeface="Verdana" panose="020B0604030504040204" pitchFamily="34" charset="0"/>
                <a:ea typeface="Verdana" panose="020B0604030504040204" pitchFamily="34" charset="0"/>
              </a:rPr>
              <a:t>Original Number: $</a:t>
            </a:r>
            <a:r>
              <a:rPr lang="en-US" dirty="0" err="1">
                <a:latin typeface="Verdana" panose="020B0604030504040204" pitchFamily="34" charset="0"/>
                <a:ea typeface="Verdana" panose="020B0604030504040204" pitchFamily="34" charset="0"/>
              </a:rPr>
              <a:t>intString</a:t>
            </a:r>
            <a:endParaRPr lang="en-US" dirty="0">
              <a:latin typeface="Verdana" panose="020B0604030504040204" pitchFamily="34" charset="0"/>
              <a:ea typeface="Verdana" panose="020B0604030504040204" pitchFamily="34" charset="0"/>
            </a:endParaRPr>
          </a:p>
          <a:p>
            <a:pPr marL="0" indent="0">
              <a:buNone/>
            </a:pPr>
            <a:r>
              <a:rPr lang="en-US" dirty="0">
                <a:latin typeface="Verdana" panose="020B0604030504040204" pitchFamily="34" charset="0"/>
                <a:ea typeface="Verdana" panose="020B0604030504040204" pitchFamily="34" charset="0"/>
              </a:rPr>
              <a:t>Converted Number: $</a:t>
            </a:r>
            <a:r>
              <a:rPr lang="en-US" dirty="0" err="1">
                <a:latin typeface="Verdana" panose="020B0604030504040204" pitchFamily="34" charset="0"/>
                <a:ea typeface="Verdana" panose="020B0604030504040204" pitchFamily="34" charset="0"/>
              </a:rPr>
              <a:t>convertedNumber</a:t>
            </a:r>
            <a:endParaRPr lang="en-US" dirty="0">
              <a:latin typeface="Verdana" panose="020B0604030504040204" pitchFamily="34" charset="0"/>
              <a:ea typeface="Verdana" panose="020B0604030504040204" pitchFamily="34" charset="0"/>
            </a:endParaRPr>
          </a:p>
          <a:p>
            <a:pPr marL="0" indent="0">
              <a:buNone/>
            </a:pPr>
            <a:r>
              <a:rPr lang="en-US" b="1" dirty="0">
                <a:latin typeface="Verdana" panose="020B0604030504040204" pitchFamily="34" charset="0"/>
                <a:ea typeface="Verdana" panose="020B0604030504040204" pitchFamily="34" charset="0"/>
              </a:rPr>
              <a:t>Output:</a:t>
            </a:r>
          </a:p>
          <a:p>
            <a:pPr marL="0" indent="0">
              <a:buNone/>
            </a:pPr>
            <a:r>
              <a:rPr lang="en-US" dirty="0">
                <a:latin typeface="Verdana" panose="020B0604030504040204" pitchFamily="34" charset="0"/>
                <a:ea typeface="Verdana" panose="020B0604030504040204" pitchFamily="34" charset="0"/>
              </a:rPr>
              <a:t>Original Number: 9</a:t>
            </a:r>
          </a:p>
          <a:p>
            <a:pPr marL="0" indent="0">
              <a:buNone/>
            </a:pPr>
            <a:r>
              <a:rPr lang="en-US" dirty="0">
                <a:latin typeface="Verdana" panose="020B0604030504040204" pitchFamily="34" charset="0"/>
                <a:ea typeface="Verdana" panose="020B0604030504040204" pitchFamily="34" charset="0"/>
              </a:rPr>
              <a:t>Converted Number: 11</a:t>
            </a:r>
          </a:p>
        </p:txBody>
      </p:sp>
    </p:spTree>
    <p:extLst>
      <p:ext uri="{BB962C8B-B14F-4D97-AF65-F5344CB8AC3E}">
        <p14:creationId xmlns:p14="http://schemas.microsoft.com/office/powerpoint/2010/main" val="207851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88716-133B-7056-8AE0-B7C485E1426C}"/>
              </a:ext>
            </a:extLst>
          </p:cNvPr>
          <p:cNvSpPr>
            <a:spLocks noGrp="1"/>
          </p:cNvSpPr>
          <p:nvPr>
            <p:ph type="title"/>
          </p:nvPr>
        </p:nvSpPr>
        <p:spPr>
          <a:xfrm>
            <a:off x="677334" y="413684"/>
            <a:ext cx="8596668" cy="579439"/>
          </a:xfrm>
        </p:spPr>
        <p:txBody>
          <a:bodyPr>
            <a:normAutofit/>
          </a:bodyPr>
          <a:lstStyle/>
          <a:p>
            <a:r>
              <a:rPr lang="en-US" sz="2800" b="1" dirty="0">
                <a:latin typeface="Verdana" panose="020B0604030504040204" pitchFamily="34" charset="0"/>
                <a:ea typeface="Verdana" panose="020B0604030504040204" pitchFamily="34" charset="0"/>
              </a:rPr>
              <a:t>1. Strings (text):</a:t>
            </a:r>
          </a:p>
        </p:txBody>
      </p:sp>
      <p:sp>
        <p:nvSpPr>
          <p:cNvPr id="3" name="Content Placeholder 2">
            <a:extLst>
              <a:ext uri="{FF2B5EF4-FFF2-40B4-BE49-F238E27FC236}">
                <a16:creationId xmlns:a16="http://schemas.microsoft.com/office/drawing/2014/main" id="{33189771-0D44-267E-75EF-91D35BC7FF8E}"/>
              </a:ext>
            </a:extLst>
          </p:cNvPr>
          <p:cNvSpPr>
            <a:spLocks noGrp="1"/>
          </p:cNvSpPr>
          <p:nvPr>
            <p:ph idx="1"/>
          </p:nvPr>
        </p:nvSpPr>
        <p:spPr>
          <a:xfrm>
            <a:off x="982134" y="993123"/>
            <a:ext cx="8596668" cy="2239961"/>
          </a:xfrm>
        </p:spPr>
        <p:txBody>
          <a:bodyPr>
            <a:normAutofit/>
          </a:bodyPr>
          <a:lstStyle/>
          <a:p>
            <a:pPr marL="400050" lvl="1" indent="0">
              <a:buNone/>
            </a:pPr>
            <a:r>
              <a:rPr lang="en-US" sz="1800" b="1" dirty="0">
                <a:latin typeface="Verdana" panose="020B0604030504040204" pitchFamily="34" charset="0"/>
                <a:ea typeface="Verdana" panose="020B0604030504040204" pitchFamily="34" charset="0"/>
              </a:rPr>
              <a:t>Input :</a:t>
            </a:r>
          </a:p>
          <a:p>
            <a:pPr marL="800100" lvl="2" indent="0">
              <a:buNone/>
            </a:pPr>
            <a:r>
              <a:rPr lang="en-US" sz="1800" dirty="0">
                <a:latin typeface="Verdana" panose="020B0604030504040204" pitchFamily="34" charset="0"/>
                <a:ea typeface="Verdana" panose="020B0604030504040204" pitchFamily="34" charset="0"/>
              </a:rPr>
              <a:t>#set($greeting = "Hello, world!")</a:t>
            </a:r>
          </a:p>
          <a:p>
            <a:pPr marL="800100" lvl="2" indent="0">
              <a:buNone/>
            </a:pPr>
            <a:r>
              <a:rPr lang="en-US" sz="1800" dirty="0">
                <a:latin typeface="Verdana" panose="020B0604030504040204" pitchFamily="34" charset="0"/>
                <a:ea typeface="Verdana" panose="020B0604030504040204" pitchFamily="34" charset="0"/>
              </a:rPr>
              <a:t>Welcome, </a:t>
            </a:r>
            <a:r>
              <a:rPr lang="en-US" sz="1800" b="1" dirty="0">
                <a:latin typeface="Verdana" panose="020B0604030504040204" pitchFamily="34" charset="0"/>
                <a:ea typeface="Verdana" panose="020B0604030504040204" pitchFamily="34" charset="0"/>
              </a:rPr>
              <a:t>${greeting}</a:t>
            </a:r>
          </a:p>
          <a:p>
            <a:pPr marL="400050" lvl="1" indent="0">
              <a:buNone/>
            </a:pPr>
            <a:r>
              <a:rPr lang="en-US" sz="1800" b="1" dirty="0">
                <a:latin typeface="Verdana" panose="020B0604030504040204" pitchFamily="34" charset="0"/>
                <a:ea typeface="Verdana" panose="020B0604030504040204" pitchFamily="34" charset="0"/>
              </a:rPr>
              <a:t>Output :</a:t>
            </a:r>
          </a:p>
          <a:p>
            <a:pPr marL="800100" lvl="2" indent="0">
              <a:buNone/>
            </a:pPr>
            <a:r>
              <a:rPr lang="en-US" sz="1800" dirty="0">
                <a:latin typeface="Verdana" panose="020B0604030504040204" pitchFamily="34" charset="0"/>
                <a:ea typeface="Verdana" panose="020B0604030504040204" pitchFamily="34" charset="0"/>
              </a:rPr>
              <a:t>Welcome, Hello, world!</a:t>
            </a:r>
          </a:p>
        </p:txBody>
      </p:sp>
      <p:sp>
        <p:nvSpPr>
          <p:cNvPr id="4" name="TextBox 3">
            <a:extLst>
              <a:ext uri="{FF2B5EF4-FFF2-40B4-BE49-F238E27FC236}">
                <a16:creationId xmlns:a16="http://schemas.microsoft.com/office/drawing/2014/main" id="{BD6B3579-BDAE-6D02-C27B-F94BEF4ABFBE}"/>
              </a:ext>
            </a:extLst>
          </p:cNvPr>
          <p:cNvSpPr txBox="1"/>
          <p:nvPr/>
        </p:nvSpPr>
        <p:spPr>
          <a:xfrm>
            <a:off x="677334" y="3101697"/>
            <a:ext cx="8596668" cy="523220"/>
          </a:xfrm>
          <a:prstGeom prst="rect">
            <a:avLst/>
          </a:prstGeom>
          <a:noFill/>
        </p:spPr>
        <p:txBody>
          <a:bodyPr wrap="square" rtlCol="0">
            <a:spAutoFit/>
          </a:bodyPr>
          <a:lstStyle/>
          <a:p>
            <a:r>
              <a:rPr lang="en-US" sz="2800" b="1" dirty="0">
                <a:solidFill>
                  <a:schemeClr val="accent1"/>
                </a:solidFill>
                <a:latin typeface="Verdana" panose="020B0604030504040204" pitchFamily="34" charset="0"/>
                <a:ea typeface="Verdana" panose="020B0604030504040204" pitchFamily="34" charset="0"/>
              </a:rPr>
              <a:t>2. Numbers (integers, decimals):</a:t>
            </a:r>
          </a:p>
        </p:txBody>
      </p:sp>
      <p:sp>
        <p:nvSpPr>
          <p:cNvPr id="5" name="TextBox 4">
            <a:extLst>
              <a:ext uri="{FF2B5EF4-FFF2-40B4-BE49-F238E27FC236}">
                <a16:creationId xmlns:a16="http://schemas.microsoft.com/office/drawing/2014/main" id="{1243BDA8-29F5-84BA-8CCC-EDC5D41C351F}"/>
              </a:ext>
            </a:extLst>
          </p:cNvPr>
          <p:cNvSpPr txBox="1"/>
          <p:nvPr/>
        </p:nvSpPr>
        <p:spPr>
          <a:xfrm>
            <a:off x="982134" y="3624917"/>
            <a:ext cx="9057216" cy="2585323"/>
          </a:xfrm>
          <a:prstGeom prst="rect">
            <a:avLst/>
          </a:prstGeom>
          <a:noFill/>
        </p:spPr>
        <p:txBody>
          <a:bodyPr wrap="square" rtlCol="0">
            <a:spAutoFit/>
          </a:bodyPr>
          <a:lstStyle/>
          <a:p>
            <a:pPr lvl="1"/>
            <a:r>
              <a:rPr lang="en-US" b="1" dirty="0">
                <a:latin typeface="Verdana" panose="020B0604030504040204" pitchFamily="34" charset="0"/>
                <a:ea typeface="Verdana" panose="020B0604030504040204" pitchFamily="34" charset="0"/>
              </a:rPr>
              <a:t>Input :</a:t>
            </a:r>
          </a:p>
          <a:p>
            <a:pPr lvl="2"/>
            <a:r>
              <a:rPr lang="en-US" dirty="0">
                <a:latin typeface="Verdana" panose="020B0604030504040204" pitchFamily="34" charset="0"/>
                <a:ea typeface="Verdana" panose="020B0604030504040204" pitchFamily="34" charset="0"/>
              </a:rPr>
              <a:t>#set ($number = 123)</a:t>
            </a:r>
          </a:p>
          <a:p>
            <a:pPr lvl="2"/>
            <a:r>
              <a:rPr lang="en-US" dirty="0">
                <a:latin typeface="Verdana" panose="020B0604030504040204" pitchFamily="34" charset="0"/>
                <a:ea typeface="Verdana" panose="020B0604030504040204" pitchFamily="34" charset="0"/>
              </a:rPr>
              <a:t>#set ($decimal = 3.14)</a:t>
            </a:r>
          </a:p>
          <a:p>
            <a:pPr lvl="2"/>
            <a:r>
              <a:rPr lang="en-US" dirty="0">
                <a:latin typeface="Verdana" panose="020B0604030504040204" pitchFamily="34" charset="0"/>
                <a:ea typeface="Verdana" panose="020B0604030504040204" pitchFamily="34" charset="0"/>
              </a:rPr>
              <a:t>This is an integer: </a:t>
            </a:r>
            <a:r>
              <a:rPr lang="en-US" b="1" dirty="0">
                <a:latin typeface="Verdana" panose="020B0604030504040204" pitchFamily="34" charset="0"/>
                <a:ea typeface="Verdana" panose="020B0604030504040204" pitchFamily="34" charset="0"/>
              </a:rPr>
              <a:t>$number</a:t>
            </a:r>
          </a:p>
          <a:p>
            <a:pPr lvl="2"/>
            <a:r>
              <a:rPr lang="en-US" dirty="0">
                <a:latin typeface="Verdana" panose="020B0604030504040204" pitchFamily="34" charset="0"/>
                <a:ea typeface="Verdana" panose="020B0604030504040204" pitchFamily="34" charset="0"/>
              </a:rPr>
              <a:t>This is a decimal: </a:t>
            </a:r>
            <a:r>
              <a:rPr lang="en-US" b="1" dirty="0">
                <a:latin typeface="Verdana" panose="020B0604030504040204" pitchFamily="34" charset="0"/>
                <a:ea typeface="Verdana" panose="020B0604030504040204" pitchFamily="34" charset="0"/>
              </a:rPr>
              <a:t>$decimal</a:t>
            </a:r>
          </a:p>
          <a:p>
            <a:pPr lvl="1"/>
            <a:endParaRPr lang="en-US" dirty="0">
              <a:latin typeface="Verdana" panose="020B0604030504040204" pitchFamily="34" charset="0"/>
              <a:ea typeface="Verdana" panose="020B0604030504040204" pitchFamily="34" charset="0"/>
            </a:endParaRPr>
          </a:p>
          <a:p>
            <a:pPr lvl="1"/>
            <a:r>
              <a:rPr lang="en-US" b="1" dirty="0">
                <a:latin typeface="Verdana" panose="020B0604030504040204" pitchFamily="34" charset="0"/>
                <a:ea typeface="Verdana" panose="020B0604030504040204" pitchFamily="34" charset="0"/>
              </a:rPr>
              <a:t>Output :</a:t>
            </a:r>
          </a:p>
          <a:p>
            <a:pPr lvl="2"/>
            <a:r>
              <a:rPr lang="en-US" dirty="0">
                <a:latin typeface="Verdana" panose="020B0604030504040204" pitchFamily="34" charset="0"/>
                <a:ea typeface="Verdana" panose="020B0604030504040204" pitchFamily="34" charset="0"/>
              </a:rPr>
              <a:t>This is an integer: 123</a:t>
            </a:r>
          </a:p>
          <a:p>
            <a:pPr lvl="2"/>
            <a:r>
              <a:rPr lang="en-US" dirty="0">
                <a:latin typeface="Verdana" panose="020B0604030504040204" pitchFamily="34" charset="0"/>
                <a:ea typeface="Verdana" panose="020B0604030504040204" pitchFamily="34" charset="0"/>
              </a:rPr>
              <a:t>This is a decimal: 3.14</a:t>
            </a:r>
          </a:p>
        </p:txBody>
      </p:sp>
    </p:spTree>
    <p:extLst>
      <p:ext uri="{BB962C8B-B14F-4D97-AF65-F5344CB8AC3E}">
        <p14:creationId xmlns:p14="http://schemas.microsoft.com/office/powerpoint/2010/main" val="27464752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1827</TotalTime>
  <Words>1347</Words>
  <Application>Microsoft Office PowerPoint</Application>
  <PresentationFormat>Widescreen</PresentationFormat>
  <Paragraphs>223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Delivery</vt:lpstr>
      <vt:lpstr>Trebuchet MS</vt:lpstr>
      <vt:lpstr>Verdana</vt:lpstr>
      <vt:lpstr>Wingdings</vt:lpstr>
      <vt:lpstr>Wingdings 3</vt:lpstr>
      <vt:lpstr>Facet</vt:lpstr>
      <vt:lpstr>VTL References</vt:lpstr>
      <vt:lpstr>WHAT IS VTL ?</vt:lpstr>
      <vt:lpstr>USES OF VTL</vt:lpstr>
      <vt:lpstr>VTL REFERENCES </vt:lpstr>
      <vt:lpstr>VARIABLES</vt:lpstr>
      <vt:lpstr>TYPES OF VARIABLE </vt:lpstr>
      <vt:lpstr>Accessing Variables</vt:lpstr>
      <vt:lpstr>Type Conversion</vt:lpstr>
      <vt:lpstr>1. Strings (text):</vt:lpstr>
      <vt:lpstr>3. Booleans (true/false):</vt:lpstr>
      <vt:lpstr>5. Lists (collections of items):</vt:lpstr>
      <vt:lpstr>Properties in Velocity Template Language (VTL)</vt:lpstr>
      <vt:lpstr> </vt:lpstr>
      <vt:lpstr> METHODS IN VTL</vt:lpstr>
      <vt:lpstr>Methods in VTL </vt:lpstr>
      <vt:lpstr>1. Strings  </vt:lpstr>
      <vt:lpstr>2. Math Methods</vt:lpstr>
      <vt:lpstr>3. Date and Time Methods</vt:lpstr>
      <vt:lpstr>4. Collection Methods</vt:lpstr>
      <vt:lpstr>5. Control Flow Methods</vt:lpstr>
      <vt:lpstr>6. Utility Methods</vt:lpstr>
      <vt:lpstr>VTL CODE EXAMPLE ( Variables , Properties and Methods )</vt:lpstr>
      <vt:lpstr>PowerPoint Presentation</vt:lpstr>
    </vt:vector>
  </TitlesOfParts>
  <Company>DHL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VTL METHODS</dc:title>
  <dc:creator>Revathi S (DHL IT Services), external</dc:creator>
  <cp:lastModifiedBy>Revathi S (DHL IT Services), external</cp:lastModifiedBy>
  <cp:revision>2</cp:revision>
  <dcterms:created xsi:type="dcterms:W3CDTF">2024-06-03T04:29:43Z</dcterms:created>
  <dcterms:modified xsi:type="dcterms:W3CDTF">2024-06-07T10:26:24Z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6915f3-2f02-4945-8997-f2963298db46_Enabled">
    <vt:lpwstr>true</vt:lpwstr>
  </property>
  <property fmtid="{D5CDD505-2E9C-101B-9397-08002B2CF9AE}" pid="3" name="MSIP_Label_736915f3-2f02-4945-8997-f2963298db46_SetDate">
    <vt:lpwstr>2024-06-03T04:56:06Z</vt:lpwstr>
  </property>
  <property fmtid="{D5CDD505-2E9C-101B-9397-08002B2CF9AE}" pid="4" name="MSIP_Label_736915f3-2f02-4945-8997-f2963298db46_Method">
    <vt:lpwstr>Standard</vt:lpwstr>
  </property>
  <property fmtid="{D5CDD505-2E9C-101B-9397-08002B2CF9AE}" pid="5" name="MSIP_Label_736915f3-2f02-4945-8997-f2963298db46_Name">
    <vt:lpwstr>Internal</vt:lpwstr>
  </property>
  <property fmtid="{D5CDD505-2E9C-101B-9397-08002B2CF9AE}" pid="6" name="MSIP_Label_736915f3-2f02-4945-8997-f2963298db46_SiteId">
    <vt:lpwstr>cd99fef8-1cd3-4a2a-9bdf-15531181d65e</vt:lpwstr>
  </property>
  <property fmtid="{D5CDD505-2E9C-101B-9397-08002B2CF9AE}" pid="7" name="MSIP_Label_736915f3-2f02-4945-8997-f2963298db46_ActionId">
    <vt:lpwstr>0497358d-d8e2-4207-8f5b-396dfcf3f67d</vt:lpwstr>
  </property>
  <property fmtid="{D5CDD505-2E9C-101B-9397-08002B2CF9AE}" pid="8" name="MSIP_Label_736915f3-2f02-4945-8997-f2963298db46_ContentBits">
    <vt:lpwstr>1</vt:lpwstr>
  </property>
  <property fmtid="{D5CDD505-2E9C-101B-9397-08002B2CF9AE}" pid="9" name="ClassificationContentMarkingHeaderLocations">
    <vt:lpwstr>Facet:8</vt:lpwstr>
  </property>
  <property fmtid="{D5CDD505-2E9C-101B-9397-08002B2CF9AE}" pid="10" name="ClassificationContentMarkingHeaderText">
    <vt:lpwstr>FOR INTERNAL USE</vt:lpwstr>
  </property>
</Properties>
</file>