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4"/>
    <p:sldId id="262" r:id="rId5"/>
    <p:sldId id="263" r:id="rId6"/>
    <p:sldId id="270" r:id="rId7"/>
    <p:sldId id="266" r:id="rId8"/>
    <p:sldId id="267" r:id="rId9"/>
    <p:sldId id="268" r:id="rId10"/>
    <p:sldId id="269"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3/14/2023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3/14/2023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3/14/2023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3/14/2023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3/14/2023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3/14/2023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3/14/2023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3/14/2023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3/14/2023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3/14/2023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3/14/2023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3/14/2023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3/14/2023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r>
              <a:rPr lang="en-US" sz="3400" b="1" dirty="0">
                <a:solidFill>
                  <a:schemeClr val="accent1"/>
                </a:solidFill>
                <a:latin typeface="Arial" panose="020B0604020202020204" pitchFamily="34" charset="0"/>
                <a:cs typeface="Arial" panose="020B0604020202020204" pitchFamily="34" charset="0"/>
              </a:rPr>
              <a:t>FORGERY REVIEW MONITORING SYSTEM</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 DEVELOPMENT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 SINGAMPALLI SRIDEVI – S170396(RGUKT-SRIKAKULAM)</a:t>
            </a:r>
          </a:p>
          <a:p>
            <a:r>
              <a:rPr lang="en-US" sz="2000" b="1" dirty="0">
                <a:solidFill>
                  <a:schemeClr val="accent1">
                    <a:lumMod val="75000"/>
                  </a:schemeClr>
                </a:solidFill>
                <a:latin typeface="Arial" pitchFamily="34" charset="0"/>
                <a:cs typeface="Arial" pitchFamily="34" charset="0"/>
              </a:rPr>
              <a:t>2. PEDAPUDI SAILAKSHMI – S171065(RGUKT-SRIKAKULAM)</a:t>
            </a:r>
          </a:p>
          <a:p>
            <a:r>
              <a:rPr lang="en-US" sz="2000" b="1" dirty="0">
                <a:solidFill>
                  <a:schemeClr val="accent1">
                    <a:lumMod val="75000"/>
                  </a:schemeClr>
                </a:solidFill>
                <a:latin typeface="Arial" pitchFamily="34" charset="0"/>
                <a:cs typeface="Arial" pitchFamily="34" charset="0"/>
              </a:rPr>
              <a:t>3.REVATHI PAIDI –S170286(RGUKT-SRIKAKULAM)</a:t>
            </a:r>
          </a:p>
          <a:p>
            <a:r>
              <a:rPr lang="en-US" sz="2000" b="1" dirty="0">
                <a:solidFill>
                  <a:schemeClr val="accent1">
                    <a:lumMod val="75000"/>
                  </a:schemeClr>
                </a:solidFill>
                <a:latin typeface="Arial" pitchFamily="34" charset="0"/>
                <a:cs typeface="Arial" pitchFamily="34" charset="0"/>
              </a:rPr>
              <a:t>4.PAILA ANITHA –S170350(RGUKT-SRIKAKULAM)</a:t>
            </a: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UMAMAHESWARI MADAM</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endParaRPr lang="en-GB" b="1" dirty="0"/>
          </a:p>
        </p:txBody>
      </p:sp>
      <p:sp>
        <p:nvSpPr>
          <p:cNvPr id="3" name="Content Placeholder 2"/>
          <p:cNvSpPr>
            <a:spLocks noGrp="1"/>
          </p:cNvSpPr>
          <p:nvPr>
            <p:ph idx="1"/>
          </p:nvPr>
        </p:nvSpPr>
        <p:spPr/>
        <p:txBody>
          <a:bodyPr/>
          <a:lstStyle/>
          <a:p>
            <a:pPr algn="just">
              <a:buNone/>
            </a:pPr>
            <a:r>
              <a:rPr lang="en-IN" sz="3000" dirty="0">
                <a:latin typeface="Times New Roman" pitchFamily="18" charset="0"/>
                <a:cs typeface="Times New Roman" pitchFamily="18" charset="0"/>
              </a:rPr>
              <a:t>  Before purchasing anything, it is normal human behaviour to do a survey on that product. Based on reviews, customers can compare different brands and can finalize a product of their interest. These online reviews can change the opinion of a customer about the product. If these reviews are true, then this can help the users to select proper product that satisfy their requirements. On the hand if the reviews are manipulated or not true then this can mislead user.</a:t>
            </a:r>
            <a:endParaRPr lang="en-GB" sz="3000" dirty="0">
              <a:latin typeface="Times New Roman" pitchFamily="18" charset="0"/>
              <a:cs typeface="Times New Roman" pitchFamily="18" charset="0"/>
            </a:endParaRPr>
          </a:p>
          <a:p>
            <a:pPr>
              <a:buNone/>
            </a:pPr>
            <a:endParaRPr lang="en-GB" dirty="0"/>
          </a:p>
        </p:txBody>
      </p:sp>
      <p:sp>
        <p:nvSpPr>
          <p:cNvPr id="4" name="Footer Placeholder 3"/>
          <p:cNvSpPr>
            <a:spLocks noGrp="1"/>
          </p:cNvSpPr>
          <p:nvPr>
            <p:ph type="ftr" sz="quarter" idx="11"/>
          </p:nvPr>
        </p:nvSpPr>
        <p:spPr/>
        <p:txBody>
          <a:bodyPr/>
          <a:lstStyle/>
          <a:p>
            <a:r>
              <a:rPr lang="en-US"/>
              <a:t>© Edunet Foundation.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IN" sz="2500" dirty="0">
                <a:latin typeface="Times New Roman" pitchFamily="18" charset="0"/>
                <a:cs typeface="Times New Roman" pitchFamily="18" charset="0"/>
              </a:rPr>
              <a:t>In general public require reviews approximately about the product before investing their money onto it. So the users look for various opinions within the internet site however they can't differentiate between genuine or fake reviews. In few websites some of the good reviews are posted by the company members in order to create a false product reviews. Also they used to provide good reviews for the different products designed by their own company. The user will no longer be capable on finding out whether an evaluation is authentic or fake. To discover the fake evaluation in the websites this "Forgery Review Monitoring System . The user will be login to the application with the usage of his consumer user name identification and the password and will be viewing various products and will provide the review about those product. To discover whether a overview is fake or genuine, system will be finding out the user name of a consumer.</a:t>
            </a:r>
            <a:endParaRPr lang="en-GB" sz="2500" dirty="0">
              <a:latin typeface="Times New Roman" pitchFamily="18" charset="0"/>
              <a:cs typeface="Times New Roman" pitchFamily="18" charset="0"/>
            </a:endParaRPr>
          </a:p>
          <a:p>
            <a:pPr algn="just">
              <a:buFont typeface="Arial" pitchFamily="34" charset="0"/>
              <a:buChar char="•"/>
            </a:pPr>
            <a:endParaRPr lang="en-US" sz="25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IN" sz="2800" dirty="0">
                <a:latin typeface="Times New Roman" panose="02020603050405020304" pitchFamily="18" charset="0"/>
                <a:cs typeface="Times New Roman" panose="02020603050405020304" pitchFamily="18" charset="0"/>
              </a:rPr>
              <a:t>As most people require a review of a product before spending their money on the product. So people come across various reviews on the website but these reviews are genuine or fake and are not identified by the user. On some review websites, some good reviews are added by the product company people themselves to make the product famous this person belongs to Social Media Optimization team. They give good reviews for many different products manufactured by their firm. Users will not be able to find out whether the review is genuine or fake. To find out the fake review on the website this “Forgery Review Monitoring system” is introduced.</a:t>
            </a:r>
          </a:p>
          <a:p>
            <a:pPr algn="l">
              <a:buFont typeface="Arial" pitchFamily="34" charset="0"/>
              <a:buChar char="•"/>
            </a:pPr>
            <a:endParaRPr lang="en-US" sz="2800" dirty="0">
              <a:latin typeface="Arial" panose="020B0604020202020204" pitchFamily="34" charset="0"/>
              <a:cs typeface="Arial" panose="020B0604020202020204" pitchFamily="34"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800" dirty="0">
                <a:latin typeface="Times New Roman" panose="02020603050405020304" pitchFamily="18" charset="0"/>
                <a:cs typeface="Times New Roman" panose="02020603050405020304" pitchFamily="18" charset="0"/>
              </a:rPr>
              <a:t>A Forgery review monitoring system is identified by using an             </a:t>
            </a:r>
            <a:r>
              <a:rPr lang="en-US" sz="2800" b="1" dirty="0">
                <a:latin typeface="Times New Roman" panose="02020603050405020304" pitchFamily="18" charset="0"/>
                <a:cs typeface="Times New Roman" panose="02020603050405020304" pitchFamily="18" charset="0"/>
              </a:rPr>
              <a:t>username </a:t>
            </a:r>
            <a:r>
              <a:rPr lang="en-US" sz="2800" dirty="0">
                <a:latin typeface="Times New Roman" panose="02020603050405020304" pitchFamily="18" charset="0"/>
                <a:cs typeface="Times New Roman" panose="02020603050405020304" pitchFamily="18" charset="0"/>
              </a:rPr>
              <a:t>and</a:t>
            </a:r>
            <a:r>
              <a:rPr lang="en-US" sz="2800" b="1" dirty="0">
                <a:latin typeface="Times New Roman" panose="02020603050405020304" pitchFamily="18" charset="0"/>
                <a:cs typeface="Times New Roman" panose="02020603050405020304" pitchFamily="18" charset="0"/>
              </a:rPr>
              <a:t> Email id</a:t>
            </a:r>
            <a:r>
              <a:rPr lang="en-US" sz="2800" dirty="0">
                <a:latin typeface="Times New Roman" panose="02020603050405020304" pitchFamily="18" charset="0"/>
                <a:cs typeface="Times New Roman" panose="02020603050405020304" pitchFamily="18" charset="0"/>
              </a:rPr>
              <a:t>. If the review is getting more than one review    from the same users and same email id. Then the user can easily understand the review is   fake.</a:t>
            </a:r>
          </a:p>
          <a:p>
            <a:pPr lvl="0" algn="just">
              <a:lnSpc>
                <a:spcPct val="114000"/>
              </a:lnSpc>
              <a:spcBef>
                <a:spcPts val="0"/>
              </a:spcBef>
              <a:buFont typeface="Wingdings" pitchFamily="2" charset="2"/>
              <a:buChar char="ü"/>
            </a:pPr>
            <a:r>
              <a:rPr lang="en-GB" sz="2800" kern="50" dirty="0">
                <a:latin typeface="Times New Roman" panose="02020603050405020304" pitchFamily="18" charset="0"/>
                <a:ea typeface="Calibri" panose="020F0502020204030204" pitchFamily="34" charset="0"/>
                <a:sym typeface="+mn-ea"/>
              </a:rPr>
              <a:t> User once access the system, user can view product and can post review                   </a:t>
            </a:r>
          </a:p>
          <a:p>
            <a:pPr lvl="0" algn="just">
              <a:lnSpc>
                <a:spcPct val="114000"/>
              </a:lnSpc>
              <a:spcBef>
                <a:spcPts val="0"/>
              </a:spcBef>
            </a:pPr>
            <a:r>
              <a:rPr lang="en-GB" sz="2800" kern="50" dirty="0">
                <a:latin typeface="Times New Roman" panose="02020603050405020304" pitchFamily="18" charset="0"/>
                <a:ea typeface="Calibri" panose="020F0502020204030204" pitchFamily="34" charset="0"/>
                <a:sym typeface="+mn-ea"/>
              </a:rPr>
              <a:t>     about the product.</a:t>
            </a:r>
            <a:endParaRPr lang="en-GB" sz="2800" kern="50" dirty="0">
              <a:latin typeface="Calibri" panose="020F0502020204030204" pitchFamily="34" charset="0"/>
            </a:endParaRPr>
          </a:p>
          <a:p>
            <a:pPr lvl="0" algn="just">
              <a:lnSpc>
                <a:spcPct val="114000"/>
              </a:lnSpc>
              <a:spcBef>
                <a:spcPts val="0"/>
              </a:spcBef>
              <a:buFont typeface="Wingdings" pitchFamily="2" charset="2"/>
              <a:buChar char="ü"/>
            </a:pPr>
            <a:r>
              <a:rPr lang="en-GB" sz="2800" kern="50" dirty="0">
                <a:latin typeface="Times New Roman" panose="02020603050405020304" pitchFamily="18" charset="0"/>
                <a:ea typeface="Calibri" panose="020F0502020204030204" pitchFamily="34" charset="0"/>
                <a:sym typeface="+mn-ea"/>
              </a:rPr>
              <a:t> If the system observes fake review coming from same User name and       </a:t>
            </a:r>
          </a:p>
          <a:p>
            <a:pPr lvl="0" algn="just">
              <a:lnSpc>
                <a:spcPct val="114000"/>
              </a:lnSpc>
              <a:spcBef>
                <a:spcPts val="0"/>
              </a:spcBef>
            </a:pPr>
            <a:r>
              <a:rPr lang="en-GB" sz="2800" kern="50" dirty="0">
                <a:latin typeface="Times New Roman" panose="02020603050405020304" pitchFamily="18" charset="0"/>
                <a:ea typeface="Calibri" panose="020F0502020204030204" pitchFamily="34" charset="0"/>
                <a:sym typeface="+mn-ea"/>
              </a:rPr>
              <a:t>    email id many times this username will be tracked by the system.</a:t>
            </a:r>
            <a:endParaRPr lang="en-GB" sz="2800" kern="50" dirty="0">
              <a:latin typeface="Calibri" panose="020F0502020204030204" pitchFamily="34"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500" b="1" dirty="0">
                <a:solidFill>
                  <a:schemeClr val="accent5">
                    <a:lumMod val="75000"/>
                  </a:schemeClr>
                </a:solidFill>
                <a:latin typeface="Arial" pitchFamily="34" charset="0"/>
                <a:cs typeface="Arial" pitchFamily="34" charset="0"/>
              </a:rPr>
              <a:t>               SYSTEM ARCHITECTURE</a:t>
            </a:r>
            <a:endParaRPr lang="en-GB" sz="3500" b="1" dirty="0">
              <a:solidFill>
                <a:schemeClr val="accent5">
                  <a:lumMod val="75000"/>
                </a:schemeClr>
              </a:solidFill>
              <a:latin typeface="Arial" pitchFamily="34" charset="0"/>
              <a:cs typeface="Arial" pitchFamily="34" charset="0"/>
            </a:endParaRPr>
          </a:p>
        </p:txBody>
      </p:sp>
      <p:pic>
        <p:nvPicPr>
          <p:cNvPr id="5" name="Content Placeholder 4" descr="IMG_20230303_112641.png"/>
          <p:cNvPicPr>
            <a:picLocks noGrp="1" noChangeAspect="1"/>
          </p:cNvPicPr>
          <p:nvPr>
            <p:ph idx="1"/>
          </p:nvPr>
        </p:nvPicPr>
        <p:blipFill>
          <a:blip r:embed="rId2"/>
          <a:stretch>
            <a:fillRect/>
          </a:stretch>
        </p:blipFill>
        <p:spPr>
          <a:xfrm>
            <a:off x="838200" y="2182124"/>
            <a:ext cx="10515600" cy="3638340"/>
          </a:xfrm>
        </p:spPr>
      </p:pic>
      <p:sp>
        <p:nvSpPr>
          <p:cNvPr id="4" name="Footer Placeholder 3"/>
          <p:cNvSpPr>
            <a:spLocks noGrp="1"/>
          </p:cNvSpPr>
          <p:nvPr>
            <p:ph type="ftr" sz="quarter" idx="11"/>
          </p:nvPr>
        </p:nvSpPr>
        <p:spPr/>
        <p:txBody>
          <a:bodyPr/>
          <a:lstStyle/>
          <a:p>
            <a:r>
              <a:rPr lang="en-US"/>
              <a:t>© Edunet Foundation.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b="1" dirty="0">
                <a:latin typeface="Arial" panose="020B0604020202020204" pitchFamily="34" charset="0"/>
                <a:cs typeface="Arial" panose="020B0604020202020204" pitchFamily="34" charset="0"/>
              </a:rPr>
              <a:t>Front-end development:</a:t>
            </a:r>
          </a:p>
          <a:p>
            <a:pPr algn="l">
              <a:buFont typeface="Wingdings" pitchFamily="2" charset="2"/>
              <a:buChar char="v"/>
            </a:pPr>
            <a:r>
              <a:rPr lang="en-US" sz="2600" dirty="0">
                <a:latin typeface="Arial" panose="020B0604020202020204" pitchFamily="34" charset="0"/>
                <a:cs typeface="Arial" panose="020B0604020202020204" pitchFamily="34" charset="0"/>
              </a:rPr>
              <a:t>HTML</a:t>
            </a:r>
          </a:p>
          <a:p>
            <a:pPr algn="l">
              <a:buFont typeface="Wingdings" pitchFamily="2" charset="2"/>
              <a:buChar char="v"/>
            </a:pPr>
            <a:r>
              <a:rPr lang="en-US" sz="2600" dirty="0">
                <a:latin typeface="Arial" panose="020B0604020202020204" pitchFamily="34" charset="0"/>
                <a:cs typeface="Arial" panose="020B0604020202020204" pitchFamily="34" charset="0"/>
              </a:rPr>
              <a:t>CSS</a:t>
            </a:r>
          </a:p>
          <a:p>
            <a:pPr algn="l">
              <a:buFont typeface="Wingdings" pitchFamily="2" charset="2"/>
              <a:buChar char="v"/>
            </a:pPr>
            <a:r>
              <a:rPr lang="en-US" sz="2600" dirty="0">
                <a:latin typeface="Arial" panose="020B0604020202020204" pitchFamily="34" charset="0"/>
                <a:cs typeface="Arial" panose="020B0604020202020204" pitchFamily="34" charset="0"/>
              </a:rPr>
              <a:t>JAVASCRIPT</a:t>
            </a:r>
          </a:p>
          <a:p>
            <a:pPr algn="l">
              <a:buFont typeface="Wingdings" pitchFamily="2" charset="2"/>
              <a:buChar char="v"/>
            </a:pPr>
            <a:r>
              <a:rPr lang="en-US" sz="2600" dirty="0">
                <a:latin typeface="Arial" panose="020B0604020202020204" pitchFamily="34" charset="0"/>
                <a:cs typeface="Arial" panose="020B0604020202020204" pitchFamily="34" charset="0"/>
              </a:rPr>
              <a:t>JQUERY</a:t>
            </a:r>
          </a:p>
          <a:p>
            <a:pPr algn="l">
              <a:buFont typeface="Wingdings" pitchFamily="2" charset="2"/>
              <a:buChar char="v"/>
            </a:pPr>
            <a:r>
              <a:rPr lang="en-US" sz="2600" dirty="0">
                <a:latin typeface="Arial" panose="020B0604020202020204" pitchFamily="34" charset="0"/>
                <a:cs typeface="Arial" panose="020B0604020202020204" pitchFamily="34" charset="0"/>
              </a:rPr>
              <a:t>BOOTSTRAP</a:t>
            </a:r>
          </a:p>
          <a:p>
            <a:pPr algn="l"/>
            <a:r>
              <a:rPr lang="en-US" sz="2600" b="1" dirty="0">
                <a:latin typeface="Arial" panose="020B0604020202020204" pitchFamily="34" charset="0"/>
                <a:cs typeface="Arial" panose="020B0604020202020204" pitchFamily="34" charset="0"/>
              </a:rPr>
              <a:t>Back-end development:</a:t>
            </a:r>
          </a:p>
          <a:p>
            <a:pPr algn="l">
              <a:buFont typeface="Wingdings" pitchFamily="2" charset="2"/>
              <a:buChar char="v"/>
            </a:pPr>
            <a:r>
              <a:rPr lang="en-US" sz="2600" dirty="0">
                <a:latin typeface="Arial" panose="020B0604020202020204" pitchFamily="34" charset="0"/>
                <a:cs typeface="Arial" panose="020B0604020202020204" pitchFamily="34" charset="0"/>
              </a:rPr>
              <a:t>PHP server</a:t>
            </a:r>
          </a:p>
          <a:p>
            <a:pPr algn="l">
              <a:buFont typeface="Wingdings" pitchFamily="2" charset="2"/>
              <a:buChar char="v"/>
            </a:pPr>
            <a:r>
              <a:rPr lang="en-US" sz="2600" dirty="0">
                <a:latin typeface="Arial" panose="020B0604020202020204" pitchFamily="34" charset="0"/>
                <a:cs typeface="Arial" panose="020B0604020202020204" pitchFamily="34" charset="0"/>
              </a:rPr>
              <a:t>MYSQL </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GB" dirty="0"/>
          </a:p>
        </p:txBody>
      </p:sp>
      <p:sp>
        <p:nvSpPr>
          <p:cNvPr id="3" name="Content Placeholder 2"/>
          <p:cNvSpPr>
            <a:spLocks noGrp="1"/>
          </p:cNvSpPr>
          <p:nvPr>
            <p:ph idx="1"/>
          </p:nvPr>
        </p:nvSpPr>
        <p:spPr/>
        <p:txBody>
          <a:bodyPr/>
          <a:lstStyle/>
          <a:p>
            <a:pPr algn="just">
              <a:buNone/>
            </a:pPr>
            <a:r>
              <a:rPr lang="en-US" altLang="en-GB" dirty="0">
                <a:latin typeface="Times New Roman" panose="02020603050405020304" pitchFamily="18" charset="0"/>
                <a:cs typeface="Times New Roman" panose="02020603050405020304" pitchFamily="18" charset="0"/>
                <a:sym typeface="+mn-ea"/>
              </a:rPr>
              <a:t>  Due to the rapid improvement of the internet, the size of fake and real reviews is increasing. Because of these huge reviews, there is no good review has been identified. Some of the false reviews cause a bad selection of products happens, genuinely missing in that product. This work explains various fake review monitoring system. The genuine reviews on genuine product. And user can be sure about the products availability on that application and review. So we solve the problem of fake reviews using the user name and the email id.</a:t>
            </a:r>
          </a:p>
          <a:p>
            <a:endParaRPr lang="en-GB" dirty="0"/>
          </a:p>
        </p:txBody>
      </p:sp>
      <p:sp>
        <p:nvSpPr>
          <p:cNvPr id="4" name="Footer Placeholder 3"/>
          <p:cNvSpPr>
            <a:spLocks noGrp="1"/>
          </p:cNvSpPr>
          <p:nvPr>
            <p:ph type="ftr" sz="quarter" idx="11"/>
          </p:nvPr>
        </p:nvSpPr>
        <p:spPr/>
        <p:txBody>
          <a:bodyPr/>
          <a:lstStyle/>
          <a:p>
            <a:r>
              <a:rPr lang="en-US"/>
              <a:t>© Edunet Foundation.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endParaRPr lang="en-GB" dirty="0"/>
          </a:p>
        </p:txBody>
      </p:sp>
      <p:sp>
        <p:nvSpPr>
          <p:cNvPr id="3" name="Content Placeholder 2"/>
          <p:cNvSpPr>
            <a:spLocks noGrp="1"/>
          </p:cNvSpPr>
          <p:nvPr>
            <p:ph idx="1"/>
          </p:nvPr>
        </p:nvSpPr>
        <p:spPr/>
        <p:txBody>
          <a:bodyPr/>
          <a:lstStyle/>
          <a:p>
            <a:pPr lvl="0"/>
            <a:r>
              <a:rPr lang="en-IN" dirty="0" err="1"/>
              <a:t>Rastogi</a:t>
            </a:r>
            <a:r>
              <a:rPr lang="en-IN" dirty="0"/>
              <a:t>, M. </a:t>
            </a:r>
            <a:r>
              <a:rPr lang="en-IN" dirty="0" err="1"/>
              <a:t>Mehrotra</a:t>
            </a:r>
            <a:r>
              <a:rPr lang="en-IN" dirty="0"/>
              <a:t>, “Opinion spam Detection in Online Reviews”, Journal of information and Knowledge Management, vol. 16, no. 04, pp. 1-38, 2017. </a:t>
            </a:r>
            <a:endParaRPr lang="en-GB" dirty="0"/>
          </a:p>
          <a:p>
            <a:pPr lvl="0"/>
            <a:r>
              <a:rPr lang="en-IN" dirty="0"/>
              <a:t>J. </a:t>
            </a:r>
            <a:r>
              <a:rPr lang="en-IN" dirty="0" err="1"/>
              <a:t>Rout,S</a:t>
            </a:r>
            <a:r>
              <a:rPr lang="en-IN" dirty="0"/>
              <a:t>. Singh, S. Jena, and S. </a:t>
            </a:r>
            <a:r>
              <a:rPr lang="en-IN" dirty="0" err="1"/>
              <a:t>Bakshi</a:t>
            </a:r>
            <a:r>
              <a:rPr lang="en-IN" dirty="0"/>
              <a:t>, “Deceptive review detection using labelled and unlabelled data”, Multimedia Tools and Applications,vol.76, no. 3, pp. 3187-3211, 2016. </a:t>
            </a:r>
            <a:endParaRPr lang="en-GB" dirty="0"/>
          </a:p>
          <a:p>
            <a:pPr lvl="0"/>
            <a:r>
              <a:rPr lang="en-IN" dirty="0"/>
              <a:t>S. </a:t>
            </a:r>
            <a:r>
              <a:rPr lang="en-IN" dirty="0" err="1"/>
              <a:t>Banerjee</a:t>
            </a:r>
            <a:r>
              <a:rPr lang="en-IN" dirty="0"/>
              <a:t>, A. Chua, J. Kim, “Using Supervised Learning to Classify Authentic and Fake Online Reviews ”, Proceeding of the 9th International Conference on Ubiquitous Information Management and Communication”, ACM, 2015.</a:t>
            </a:r>
            <a:endParaRPr lang="en-GB" dirty="0"/>
          </a:p>
          <a:p>
            <a:endParaRPr lang="en-GB" dirty="0"/>
          </a:p>
        </p:txBody>
      </p:sp>
      <p:sp>
        <p:nvSpPr>
          <p:cNvPr id="4" name="Footer Placeholder 3"/>
          <p:cNvSpPr>
            <a:spLocks noGrp="1"/>
          </p:cNvSpPr>
          <p:nvPr>
            <p:ph type="ftr" sz="quarter" idx="11"/>
          </p:nvPr>
        </p:nvSpPr>
        <p:spPr/>
        <p:txBody>
          <a:bodyPr/>
          <a:lstStyle/>
          <a:p>
            <a:r>
              <a:rPr lang="en-US"/>
              <a:t>© Edunet Foundation. All rights reserved.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885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FORGERY REVIEW MONITORING SYSTEM</vt:lpstr>
      <vt:lpstr>OUTLINE</vt:lpstr>
      <vt:lpstr>Abstract</vt:lpstr>
      <vt:lpstr>Problem Statement</vt:lpstr>
      <vt:lpstr>Proposed Solution</vt:lpstr>
      <vt:lpstr>               SYSTEM ARCHITECTURE</vt:lpstr>
      <vt:lpstr>Algorithm &amp; Deployment</vt:lpstr>
      <vt:lpstr>Conclusion</vt:lpstr>
      <vt:lpstr>REFERENCES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prasanna pamapana</cp:lastModifiedBy>
  <cp:revision>58</cp:revision>
  <dcterms:created xsi:type="dcterms:W3CDTF">2021-04-26T07:43:48Z</dcterms:created>
  <dcterms:modified xsi:type="dcterms:W3CDTF">2023-03-14T17:07:43Z</dcterms:modified>
</cp:coreProperties>
</file>