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2" r:id="rId1"/>
    <p:sldMasterId id="2147483701" r:id="rId2"/>
  </p:sldMasterIdLst>
  <p:notesMasterIdLst>
    <p:notesMasterId r:id="rId38"/>
  </p:notesMasterIdLst>
  <p:sldIdLst>
    <p:sldId id="482" r:id="rId3"/>
    <p:sldId id="483" r:id="rId4"/>
    <p:sldId id="484" r:id="rId5"/>
    <p:sldId id="485" r:id="rId6"/>
    <p:sldId id="459" r:id="rId7"/>
    <p:sldId id="281" r:id="rId8"/>
    <p:sldId id="472" r:id="rId9"/>
    <p:sldId id="282" r:id="rId10"/>
    <p:sldId id="471" r:id="rId11"/>
    <p:sldId id="473" r:id="rId12"/>
    <p:sldId id="481" r:id="rId13"/>
    <p:sldId id="463" r:id="rId14"/>
    <p:sldId id="464" r:id="rId15"/>
    <p:sldId id="465" r:id="rId16"/>
    <p:sldId id="261" r:id="rId17"/>
    <p:sldId id="479" r:id="rId18"/>
    <p:sldId id="477" r:id="rId19"/>
    <p:sldId id="478" r:id="rId20"/>
    <p:sldId id="476" r:id="rId21"/>
    <p:sldId id="480" r:id="rId22"/>
    <p:sldId id="276" r:id="rId23"/>
    <p:sldId id="295" r:id="rId24"/>
    <p:sldId id="294" r:id="rId25"/>
    <p:sldId id="293" r:id="rId26"/>
    <p:sldId id="289" r:id="rId27"/>
    <p:sldId id="297" r:id="rId28"/>
    <p:sldId id="300" r:id="rId29"/>
    <p:sldId id="299" r:id="rId30"/>
    <p:sldId id="298" r:id="rId31"/>
    <p:sldId id="301" r:id="rId32"/>
    <p:sldId id="462" r:id="rId33"/>
    <p:sldId id="278" r:id="rId34"/>
    <p:sldId id="279" r:id="rId35"/>
    <p:sldId id="461" r:id="rId36"/>
    <p:sldId id="46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CF379F-C2F9-461D-9CBE-33C5A46DBE68}">
          <p14:sldIdLst>
            <p14:sldId id="482"/>
            <p14:sldId id="483"/>
            <p14:sldId id="484"/>
            <p14:sldId id="485"/>
            <p14:sldId id="459"/>
            <p14:sldId id="281"/>
            <p14:sldId id="472"/>
            <p14:sldId id="282"/>
            <p14:sldId id="471"/>
            <p14:sldId id="473"/>
            <p14:sldId id="481"/>
            <p14:sldId id="463"/>
            <p14:sldId id="464"/>
            <p14:sldId id="465"/>
            <p14:sldId id="261"/>
            <p14:sldId id="479"/>
            <p14:sldId id="477"/>
            <p14:sldId id="478"/>
            <p14:sldId id="476"/>
            <p14:sldId id="480"/>
            <p14:sldId id="276"/>
            <p14:sldId id="295"/>
            <p14:sldId id="294"/>
            <p14:sldId id="293"/>
            <p14:sldId id="289"/>
            <p14:sldId id="297"/>
            <p14:sldId id="300"/>
            <p14:sldId id="299"/>
            <p14:sldId id="298"/>
            <p14:sldId id="301"/>
            <p14:sldId id="462"/>
            <p14:sldId id="278"/>
            <p14:sldId id="279"/>
            <p14:sldId id="461"/>
            <p14:sldId id="4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msi Hemanth" initials="VH" lastIdx="1" clrIdx="0">
    <p:extLst>
      <p:ext uri="{19B8F6BF-5375-455C-9EA6-DF929625EA0E}">
        <p15:presenceInfo xmlns:p15="http://schemas.microsoft.com/office/powerpoint/2012/main" userId="a871a16d712982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78" d="100"/>
          <a:sy n="78" d="100"/>
        </p:scale>
        <p:origin x="730" y="1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7.jpeg"/></Relationships>
</file>

<file path=ppt/diagrams/_rels/data4.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F847C9-C898-4475-B808-704454EDEF3D}" type="doc">
      <dgm:prSet loTypeId="urn:microsoft.com/office/officeart/2005/8/layout/vList3#1" loCatId="list" qsTypeId="urn:microsoft.com/office/officeart/2005/8/quickstyle/simple5" qsCatId="simple" csTypeId="urn:microsoft.com/office/officeart/2005/8/colors/accent1_2" csCatId="accent1" phldr="1"/>
      <dgm:spPr/>
      <dgm:t>
        <a:bodyPr/>
        <a:lstStyle/>
        <a:p>
          <a:endParaRPr lang="en-IN"/>
        </a:p>
      </dgm:t>
    </dgm:pt>
    <dgm:pt modelId="{C40EB196-4B92-4B99-B9B2-31F75A14AF1A}">
      <dgm:prSet/>
      <dgm:spPr/>
      <dgm:t>
        <a:bodyPr/>
        <a:lstStyle/>
        <a:p>
          <a:r>
            <a:rPr lang="en-US" dirty="0"/>
            <a:t>Android Apps are freely available</a:t>
          </a:r>
          <a:endParaRPr lang="en-IN" dirty="0"/>
        </a:p>
      </dgm:t>
    </dgm:pt>
    <dgm:pt modelId="{1E66F6C8-0FCF-4800-A610-0CC3F1D37989}" type="parTrans" cxnId="{B8EE256D-4330-4923-9E27-BDE3FE8FCD61}">
      <dgm:prSet/>
      <dgm:spPr/>
      <dgm:t>
        <a:bodyPr/>
        <a:lstStyle/>
        <a:p>
          <a:endParaRPr lang="en-IN"/>
        </a:p>
      </dgm:t>
    </dgm:pt>
    <dgm:pt modelId="{87928C86-6AE5-4F1C-8328-C90B52F40035}" type="sibTrans" cxnId="{B8EE256D-4330-4923-9E27-BDE3FE8FCD61}">
      <dgm:prSet/>
      <dgm:spPr/>
      <dgm:t>
        <a:bodyPr/>
        <a:lstStyle/>
        <a:p>
          <a:endParaRPr lang="en-IN"/>
        </a:p>
      </dgm:t>
    </dgm:pt>
    <dgm:pt modelId="{1662FE79-F6C9-482C-BAF5-923E97CFEB47}" type="pres">
      <dgm:prSet presAssocID="{36F847C9-C898-4475-B808-704454EDEF3D}" presName="linearFlow" presStyleCnt="0">
        <dgm:presLayoutVars>
          <dgm:dir/>
          <dgm:resizeHandles val="exact"/>
        </dgm:presLayoutVars>
      </dgm:prSet>
      <dgm:spPr/>
    </dgm:pt>
    <dgm:pt modelId="{06EA9F79-525B-4273-8B21-2541CC294C4C}" type="pres">
      <dgm:prSet presAssocID="{C40EB196-4B92-4B99-B9B2-31F75A14AF1A}" presName="composite" presStyleCnt="0"/>
      <dgm:spPr/>
    </dgm:pt>
    <dgm:pt modelId="{90022417-A393-4251-8EB7-CFC7049411C7}" type="pres">
      <dgm:prSet presAssocID="{C40EB196-4B92-4B99-B9B2-31F75A14AF1A}" presName="imgShp" presStyleLbl="fgImgPlace1" presStyleIdx="0" presStyleCnt="1" custScaleX="149664" custLinFactNeighborX="-62961" custLinFactNeighborY="740"/>
      <dgm:spPr>
        <a:blipFill>
          <a:blip xmlns:r="http://schemas.openxmlformats.org/officeDocument/2006/relationships" r:embed="rId1"/>
          <a:srcRect/>
          <a:stretch>
            <a:fillRect l="-25000" r="-25000"/>
          </a:stretch>
        </a:blipFill>
      </dgm:spPr>
    </dgm:pt>
    <dgm:pt modelId="{73F54E9E-FAE6-4BE3-B59E-8BFBFFD07D5E}" type="pres">
      <dgm:prSet presAssocID="{C40EB196-4B92-4B99-B9B2-31F75A14AF1A}" presName="txShp" presStyleLbl="node1" presStyleIdx="0" presStyleCnt="1" custScaleX="135418" custLinFactNeighborX="24871">
        <dgm:presLayoutVars>
          <dgm:bulletEnabled val="1"/>
        </dgm:presLayoutVars>
      </dgm:prSet>
      <dgm:spPr/>
    </dgm:pt>
  </dgm:ptLst>
  <dgm:cxnLst>
    <dgm:cxn modelId="{A6488D3A-39E7-4A4F-BD30-388DD7AFC4AA}" type="presOf" srcId="{C40EB196-4B92-4B99-B9B2-31F75A14AF1A}" destId="{73F54E9E-FAE6-4BE3-B59E-8BFBFFD07D5E}" srcOrd="0" destOrd="0" presId="urn:microsoft.com/office/officeart/2005/8/layout/vList3#1"/>
    <dgm:cxn modelId="{B8EE256D-4330-4923-9E27-BDE3FE8FCD61}" srcId="{36F847C9-C898-4475-B808-704454EDEF3D}" destId="{C40EB196-4B92-4B99-B9B2-31F75A14AF1A}" srcOrd="0" destOrd="0" parTransId="{1E66F6C8-0FCF-4800-A610-0CC3F1D37989}" sibTransId="{87928C86-6AE5-4F1C-8328-C90B52F40035}"/>
    <dgm:cxn modelId="{06457FE7-028A-4386-99EC-D88159AE5C96}" type="presOf" srcId="{36F847C9-C898-4475-B808-704454EDEF3D}" destId="{1662FE79-F6C9-482C-BAF5-923E97CFEB47}" srcOrd="0" destOrd="0" presId="urn:microsoft.com/office/officeart/2005/8/layout/vList3#1"/>
    <dgm:cxn modelId="{3D7C96FC-17AF-469B-8AE0-16B6F9AE48D6}" type="presParOf" srcId="{1662FE79-F6C9-482C-BAF5-923E97CFEB47}" destId="{06EA9F79-525B-4273-8B21-2541CC294C4C}" srcOrd="0" destOrd="0" presId="urn:microsoft.com/office/officeart/2005/8/layout/vList3#1"/>
    <dgm:cxn modelId="{5851F64F-C141-42C8-9D34-BA1224D9394C}" type="presParOf" srcId="{06EA9F79-525B-4273-8B21-2541CC294C4C}" destId="{90022417-A393-4251-8EB7-CFC7049411C7}" srcOrd="0" destOrd="0" presId="urn:microsoft.com/office/officeart/2005/8/layout/vList3#1"/>
    <dgm:cxn modelId="{F3CF46CC-9457-45D6-87A8-535A36160DB6}" type="presParOf" srcId="{06EA9F79-525B-4273-8B21-2541CC294C4C}" destId="{73F54E9E-FAE6-4BE3-B59E-8BFBFFD07D5E}"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8FF51B-E9A4-41B7-99D9-78FCAD90F6E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0954B1AC-F12E-4D57-BCAE-6F1EE7DEE80F}">
      <dgm:prSet/>
      <dgm:spPr/>
      <dgm:t>
        <a:bodyPr/>
        <a:lstStyle/>
        <a:p>
          <a:r>
            <a:rPr lang="en-US"/>
            <a:t>Google Play store </a:t>
          </a:r>
          <a:endParaRPr lang="en-IN"/>
        </a:p>
      </dgm:t>
    </dgm:pt>
    <dgm:pt modelId="{611FBD5F-2B9C-46A6-96CC-FDB510C5410D}" type="parTrans" cxnId="{4BDBB78E-C6D1-4611-BED9-76C132368A74}">
      <dgm:prSet/>
      <dgm:spPr/>
      <dgm:t>
        <a:bodyPr/>
        <a:lstStyle/>
        <a:p>
          <a:endParaRPr lang="en-IN"/>
        </a:p>
      </dgm:t>
    </dgm:pt>
    <dgm:pt modelId="{B4DF2834-32A1-45F0-B862-E553D384C53F}" type="sibTrans" cxnId="{4BDBB78E-C6D1-4611-BED9-76C132368A74}">
      <dgm:prSet/>
      <dgm:spPr/>
      <dgm:t>
        <a:bodyPr/>
        <a:lstStyle/>
        <a:p>
          <a:endParaRPr lang="en-IN"/>
        </a:p>
      </dgm:t>
    </dgm:pt>
    <dgm:pt modelId="{7808202F-E3DD-4D6A-B405-190C73F90819}">
      <dgm:prSet/>
      <dgm:spPr/>
      <dgm:t>
        <a:bodyPr/>
        <a:lstStyle/>
        <a:p>
          <a:r>
            <a:rPr lang="en-US" dirty="0"/>
            <a:t>Third-party app store</a:t>
          </a:r>
          <a:endParaRPr lang="en-IN" dirty="0"/>
        </a:p>
      </dgm:t>
    </dgm:pt>
    <dgm:pt modelId="{BA01E6D1-96F0-4648-9A6D-AA8BED634D0C}" type="parTrans" cxnId="{8068E431-D4F5-4DF5-B75D-DC7EDF053C8C}">
      <dgm:prSet/>
      <dgm:spPr/>
      <dgm:t>
        <a:bodyPr/>
        <a:lstStyle/>
        <a:p>
          <a:endParaRPr lang="en-IN"/>
        </a:p>
      </dgm:t>
    </dgm:pt>
    <dgm:pt modelId="{4A34D5A5-C994-4D32-88E5-B67F9FB18374}" type="sibTrans" cxnId="{8068E431-D4F5-4DF5-B75D-DC7EDF053C8C}">
      <dgm:prSet/>
      <dgm:spPr/>
      <dgm:t>
        <a:bodyPr/>
        <a:lstStyle/>
        <a:p>
          <a:endParaRPr lang="en-IN"/>
        </a:p>
      </dgm:t>
    </dgm:pt>
    <dgm:pt modelId="{3E15DC34-6DB1-40FC-B878-5EB9F7E8ACB7}">
      <dgm:prSet/>
      <dgm:spPr/>
      <dgm:t>
        <a:bodyPr/>
        <a:lstStyle/>
        <a:p>
          <a:r>
            <a:rPr lang="en-US" dirty="0"/>
            <a:t>Third –party websites</a:t>
          </a:r>
          <a:endParaRPr lang="en-IN" dirty="0"/>
        </a:p>
      </dgm:t>
    </dgm:pt>
    <dgm:pt modelId="{3D0BC841-3643-4D5D-9B2F-11CE5FD07991}" type="parTrans" cxnId="{DA7F6A9B-18AA-448E-AB11-F2BBAA6D430D}">
      <dgm:prSet/>
      <dgm:spPr/>
      <dgm:t>
        <a:bodyPr/>
        <a:lstStyle/>
        <a:p>
          <a:endParaRPr lang="en-IN"/>
        </a:p>
      </dgm:t>
    </dgm:pt>
    <dgm:pt modelId="{084D75F3-F320-4632-A4C5-AF3C7FACC6A5}" type="sibTrans" cxnId="{DA7F6A9B-18AA-448E-AB11-F2BBAA6D430D}">
      <dgm:prSet/>
      <dgm:spPr/>
      <dgm:t>
        <a:bodyPr/>
        <a:lstStyle/>
        <a:p>
          <a:endParaRPr lang="en-IN"/>
        </a:p>
      </dgm:t>
    </dgm:pt>
    <dgm:pt modelId="{3AF8FD76-A595-4433-9D9B-218E6D5E3FAF}" type="pres">
      <dgm:prSet presAssocID="{018FF51B-E9A4-41B7-99D9-78FCAD90F6E2}" presName="hierChild1" presStyleCnt="0">
        <dgm:presLayoutVars>
          <dgm:orgChart val="1"/>
          <dgm:chPref val="1"/>
          <dgm:dir/>
          <dgm:animOne val="branch"/>
          <dgm:animLvl val="lvl"/>
          <dgm:resizeHandles/>
        </dgm:presLayoutVars>
      </dgm:prSet>
      <dgm:spPr/>
    </dgm:pt>
    <dgm:pt modelId="{FA9DAFE5-48C9-4047-9A70-9CB224B8644E}" type="pres">
      <dgm:prSet presAssocID="{0954B1AC-F12E-4D57-BCAE-6F1EE7DEE80F}" presName="hierRoot1" presStyleCnt="0">
        <dgm:presLayoutVars>
          <dgm:hierBranch val="init"/>
        </dgm:presLayoutVars>
      </dgm:prSet>
      <dgm:spPr/>
    </dgm:pt>
    <dgm:pt modelId="{16D1450F-080E-4655-9850-732DCCBB447C}" type="pres">
      <dgm:prSet presAssocID="{0954B1AC-F12E-4D57-BCAE-6F1EE7DEE80F}" presName="rootComposite1" presStyleCnt="0"/>
      <dgm:spPr/>
    </dgm:pt>
    <dgm:pt modelId="{6A0D5F75-DC9B-4D27-AE05-A7D7C5BC5734}" type="pres">
      <dgm:prSet presAssocID="{0954B1AC-F12E-4D57-BCAE-6F1EE7DEE80F}" presName="rootText1" presStyleLbl="node0" presStyleIdx="0" presStyleCnt="3">
        <dgm:presLayoutVars>
          <dgm:chPref val="3"/>
        </dgm:presLayoutVars>
      </dgm:prSet>
      <dgm:spPr/>
    </dgm:pt>
    <dgm:pt modelId="{F7F3B0FA-ED82-4A36-A8B9-C40930722DF1}" type="pres">
      <dgm:prSet presAssocID="{0954B1AC-F12E-4D57-BCAE-6F1EE7DEE80F}" presName="rootConnector1" presStyleLbl="node1" presStyleIdx="0" presStyleCnt="0"/>
      <dgm:spPr/>
    </dgm:pt>
    <dgm:pt modelId="{E48E4A03-EA58-4415-A7D2-B3BCCF60798D}" type="pres">
      <dgm:prSet presAssocID="{0954B1AC-F12E-4D57-BCAE-6F1EE7DEE80F}" presName="hierChild2" presStyleCnt="0"/>
      <dgm:spPr/>
    </dgm:pt>
    <dgm:pt modelId="{BD1B8C61-F892-4528-9927-9CBAC8BF988E}" type="pres">
      <dgm:prSet presAssocID="{0954B1AC-F12E-4D57-BCAE-6F1EE7DEE80F}" presName="hierChild3" presStyleCnt="0"/>
      <dgm:spPr/>
    </dgm:pt>
    <dgm:pt modelId="{0FD817F4-CD7F-4030-AB5B-77D82821BE18}" type="pres">
      <dgm:prSet presAssocID="{7808202F-E3DD-4D6A-B405-190C73F90819}" presName="hierRoot1" presStyleCnt="0">
        <dgm:presLayoutVars>
          <dgm:hierBranch val="init"/>
        </dgm:presLayoutVars>
      </dgm:prSet>
      <dgm:spPr/>
    </dgm:pt>
    <dgm:pt modelId="{754349D3-49B2-491D-94B3-591FEDD53D08}" type="pres">
      <dgm:prSet presAssocID="{7808202F-E3DD-4D6A-B405-190C73F90819}" presName="rootComposite1" presStyleCnt="0"/>
      <dgm:spPr/>
    </dgm:pt>
    <dgm:pt modelId="{C84CC0ED-E2C9-43FB-BD92-8E6E408EE444}" type="pres">
      <dgm:prSet presAssocID="{7808202F-E3DD-4D6A-B405-190C73F90819}" presName="rootText1" presStyleLbl="node0" presStyleIdx="1" presStyleCnt="3">
        <dgm:presLayoutVars>
          <dgm:chPref val="3"/>
        </dgm:presLayoutVars>
      </dgm:prSet>
      <dgm:spPr/>
    </dgm:pt>
    <dgm:pt modelId="{6C480FD2-FB27-4483-83E0-6F428443ACB4}" type="pres">
      <dgm:prSet presAssocID="{7808202F-E3DD-4D6A-B405-190C73F90819}" presName="rootConnector1" presStyleLbl="node1" presStyleIdx="0" presStyleCnt="0"/>
      <dgm:spPr/>
    </dgm:pt>
    <dgm:pt modelId="{EE051570-E130-4641-BC00-CFEBDBB6DFBB}" type="pres">
      <dgm:prSet presAssocID="{7808202F-E3DD-4D6A-B405-190C73F90819}" presName="hierChild2" presStyleCnt="0"/>
      <dgm:spPr/>
    </dgm:pt>
    <dgm:pt modelId="{6512AC19-D1D1-445C-B844-D259D23A0EDA}" type="pres">
      <dgm:prSet presAssocID="{7808202F-E3DD-4D6A-B405-190C73F90819}" presName="hierChild3" presStyleCnt="0"/>
      <dgm:spPr/>
    </dgm:pt>
    <dgm:pt modelId="{6EB48E3B-F79A-47BF-B24A-796AFE76E34D}" type="pres">
      <dgm:prSet presAssocID="{3E15DC34-6DB1-40FC-B878-5EB9F7E8ACB7}" presName="hierRoot1" presStyleCnt="0">
        <dgm:presLayoutVars>
          <dgm:hierBranch val="init"/>
        </dgm:presLayoutVars>
      </dgm:prSet>
      <dgm:spPr/>
    </dgm:pt>
    <dgm:pt modelId="{20865D45-1F6A-4914-A65E-3E78D5BCD5E6}" type="pres">
      <dgm:prSet presAssocID="{3E15DC34-6DB1-40FC-B878-5EB9F7E8ACB7}" presName="rootComposite1" presStyleCnt="0"/>
      <dgm:spPr/>
    </dgm:pt>
    <dgm:pt modelId="{AAEEAFB7-3A5C-483E-96D1-FFC27CEE5E40}" type="pres">
      <dgm:prSet presAssocID="{3E15DC34-6DB1-40FC-B878-5EB9F7E8ACB7}" presName="rootText1" presStyleLbl="node0" presStyleIdx="2" presStyleCnt="3" custScaleY="100091">
        <dgm:presLayoutVars>
          <dgm:chPref val="3"/>
        </dgm:presLayoutVars>
      </dgm:prSet>
      <dgm:spPr/>
    </dgm:pt>
    <dgm:pt modelId="{D2DDBB1E-B1C0-4241-A77A-3B73D969E504}" type="pres">
      <dgm:prSet presAssocID="{3E15DC34-6DB1-40FC-B878-5EB9F7E8ACB7}" presName="rootConnector1" presStyleLbl="node1" presStyleIdx="0" presStyleCnt="0"/>
      <dgm:spPr/>
    </dgm:pt>
    <dgm:pt modelId="{F7186F7C-B021-475D-AB98-19DEBFDAA32D}" type="pres">
      <dgm:prSet presAssocID="{3E15DC34-6DB1-40FC-B878-5EB9F7E8ACB7}" presName="hierChild2" presStyleCnt="0"/>
      <dgm:spPr/>
    </dgm:pt>
    <dgm:pt modelId="{606C7932-82B8-44B7-860A-42E5AD6E086A}" type="pres">
      <dgm:prSet presAssocID="{3E15DC34-6DB1-40FC-B878-5EB9F7E8ACB7}" presName="hierChild3" presStyleCnt="0"/>
      <dgm:spPr/>
    </dgm:pt>
  </dgm:ptLst>
  <dgm:cxnLst>
    <dgm:cxn modelId="{5651360D-707D-4611-9462-9799BE7ABF86}" type="presOf" srcId="{018FF51B-E9A4-41B7-99D9-78FCAD90F6E2}" destId="{3AF8FD76-A595-4433-9D9B-218E6D5E3FAF}" srcOrd="0" destOrd="0" presId="urn:microsoft.com/office/officeart/2005/8/layout/orgChart1"/>
    <dgm:cxn modelId="{8068E431-D4F5-4DF5-B75D-DC7EDF053C8C}" srcId="{018FF51B-E9A4-41B7-99D9-78FCAD90F6E2}" destId="{7808202F-E3DD-4D6A-B405-190C73F90819}" srcOrd="1" destOrd="0" parTransId="{BA01E6D1-96F0-4648-9A6D-AA8BED634D0C}" sibTransId="{4A34D5A5-C994-4D32-88E5-B67F9FB18374}"/>
    <dgm:cxn modelId="{A3998B64-9D10-4D3C-8220-626380128D95}" type="presOf" srcId="{3E15DC34-6DB1-40FC-B878-5EB9F7E8ACB7}" destId="{AAEEAFB7-3A5C-483E-96D1-FFC27CEE5E40}" srcOrd="0" destOrd="0" presId="urn:microsoft.com/office/officeart/2005/8/layout/orgChart1"/>
    <dgm:cxn modelId="{4F89C964-A0B3-425A-BD11-C6EFA189C7B5}" type="presOf" srcId="{7808202F-E3DD-4D6A-B405-190C73F90819}" destId="{C84CC0ED-E2C9-43FB-BD92-8E6E408EE444}" srcOrd="0" destOrd="0" presId="urn:microsoft.com/office/officeart/2005/8/layout/orgChart1"/>
    <dgm:cxn modelId="{97B76286-97C5-4831-9E5A-80B083E23F40}" type="presOf" srcId="{0954B1AC-F12E-4D57-BCAE-6F1EE7DEE80F}" destId="{6A0D5F75-DC9B-4D27-AE05-A7D7C5BC5734}" srcOrd="0" destOrd="0" presId="urn:microsoft.com/office/officeart/2005/8/layout/orgChart1"/>
    <dgm:cxn modelId="{4BDBB78E-C6D1-4611-BED9-76C132368A74}" srcId="{018FF51B-E9A4-41B7-99D9-78FCAD90F6E2}" destId="{0954B1AC-F12E-4D57-BCAE-6F1EE7DEE80F}" srcOrd="0" destOrd="0" parTransId="{611FBD5F-2B9C-46A6-96CC-FDB510C5410D}" sibTransId="{B4DF2834-32A1-45F0-B862-E553D384C53F}"/>
    <dgm:cxn modelId="{DA7F6A9B-18AA-448E-AB11-F2BBAA6D430D}" srcId="{018FF51B-E9A4-41B7-99D9-78FCAD90F6E2}" destId="{3E15DC34-6DB1-40FC-B878-5EB9F7E8ACB7}" srcOrd="2" destOrd="0" parTransId="{3D0BC841-3643-4D5D-9B2F-11CE5FD07991}" sibTransId="{084D75F3-F320-4632-A4C5-AF3C7FACC6A5}"/>
    <dgm:cxn modelId="{5FBA3EA0-5ADB-4D0F-AB67-7C7478080732}" type="presOf" srcId="{0954B1AC-F12E-4D57-BCAE-6F1EE7DEE80F}" destId="{F7F3B0FA-ED82-4A36-A8B9-C40930722DF1}" srcOrd="1" destOrd="0" presId="urn:microsoft.com/office/officeart/2005/8/layout/orgChart1"/>
    <dgm:cxn modelId="{40AE31AF-0A40-408B-BE82-A86517C3790D}" type="presOf" srcId="{7808202F-E3DD-4D6A-B405-190C73F90819}" destId="{6C480FD2-FB27-4483-83E0-6F428443ACB4}" srcOrd="1" destOrd="0" presId="urn:microsoft.com/office/officeart/2005/8/layout/orgChart1"/>
    <dgm:cxn modelId="{E28944B0-5B97-4B35-9BD4-8EA87B45BABA}" type="presOf" srcId="{3E15DC34-6DB1-40FC-B878-5EB9F7E8ACB7}" destId="{D2DDBB1E-B1C0-4241-A77A-3B73D969E504}" srcOrd="1" destOrd="0" presId="urn:microsoft.com/office/officeart/2005/8/layout/orgChart1"/>
    <dgm:cxn modelId="{370A84F7-7DA4-4FD1-8EAA-295173DAFE06}" type="presParOf" srcId="{3AF8FD76-A595-4433-9D9B-218E6D5E3FAF}" destId="{FA9DAFE5-48C9-4047-9A70-9CB224B8644E}" srcOrd="0" destOrd="0" presId="urn:microsoft.com/office/officeart/2005/8/layout/orgChart1"/>
    <dgm:cxn modelId="{F06614A3-4297-4DC3-B69A-BA6C443E400A}" type="presParOf" srcId="{FA9DAFE5-48C9-4047-9A70-9CB224B8644E}" destId="{16D1450F-080E-4655-9850-732DCCBB447C}" srcOrd="0" destOrd="0" presId="urn:microsoft.com/office/officeart/2005/8/layout/orgChart1"/>
    <dgm:cxn modelId="{812E9F9F-35EF-42F2-BE5A-B4CF577468B8}" type="presParOf" srcId="{16D1450F-080E-4655-9850-732DCCBB447C}" destId="{6A0D5F75-DC9B-4D27-AE05-A7D7C5BC5734}" srcOrd="0" destOrd="0" presId="urn:microsoft.com/office/officeart/2005/8/layout/orgChart1"/>
    <dgm:cxn modelId="{E01B4498-864E-47B0-A24F-26F8B2C2397F}" type="presParOf" srcId="{16D1450F-080E-4655-9850-732DCCBB447C}" destId="{F7F3B0FA-ED82-4A36-A8B9-C40930722DF1}" srcOrd="1" destOrd="0" presId="urn:microsoft.com/office/officeart/2005/8/layout/orgChart1"/>
    <dgm:cxn modelId="{201F71B5-90C5-4FF3-8FAF-5195E0F06C3C}" type="presParOf" srcId="{FA9DAFE5-48C9-4047-9A70-9CB224B8644E}" destId="{E48E4A03-EA58-4415-A7D2-B3BCCF60798D}" srcOrd="1" destOrd="0" presId="urn:microsoft.com/office/officeart/2005/8/layout/orgChart1"/>
    <dgm:cxn modelId="{B1FD4F4D-C10E-4F33-9669-787896950518}" type="presParOf" srcId="{FA9DAFE5-48C9-4047-9A70-9CB224B8644E}" destId="{BD1B8C61-F892-4528-9927-9CBAC8BF988E}" srcOrd="2" destOrd="0" presId="urn:microsoft.com/office/officeart/2005/8/layout/orgChart1"/>
    <dgm:cxn modelId="{34F8DD86-136F-4241-9D20-FAB94B707816}" type="presParOf" srcId="{3AF8FD76-A595-4433-9D9B-218E6D5E3FAF}" destId="{0FD817F4-CD7F-4030-AB5B-77D82821BE18}" srcOrd="1" destOrd="0" presId="urn:microsoft.com/office/officeart/2005/8/layout/orgChart1"/>
    <dgm:cxn modelId="{6C33E34F-8069-4662-96D5-0A548341D18C}" type="presParOf" srcId="{0FD817F4-CD7F-4030-AB5B-77D82821BE18}" destId="{754349D3-49B2-491D-94B3-591FEDD53D08}" srcOrd="0" destOrd="0" presId="urn:microsoft.com/office/officeart/2005/8/layout/orgChart1"/>
    <dgm:cxn modelId="{492424E9-74E0-4436-A4D0-90AF9328F42C}" type="presParOf" srcId="{754349D3-49B2-491D-94B3-591FEDD53D08}" destId="{C84CC0ED-E2C9-43FB-BD92-8E6E408EE444}" srcOrd="0" destOrd="0" presId="urn:microsoft.com/office/officeart/2005/8/layout/orgChart1"/>
    <dgm:cxn modelId="{6CCA26E4-2042-44E4-B703-920B146AE9B5}" type="presParOf" srcId="{754349D3-49B2-491D-94B3-591FEDD53D08}" destId="{6C480FD2-FB27-4483-83E0-6F428443ACB4}" srcOrd="1" destOrd="0" presId="urn:microsoft.com/office/officeart/2005/8/layout/orgChart1"/>
    <dgm:cxn modelId="{1EAA47BE-9B34-4A2C-989E-9F7829FAAA8D}" type="presParOf" srcId="{0FD817F4-CD7F-4030-AB5B-77D82821BE18}" destId="{EE051570-E130-4641-BC00-CFEBDBB6DFBB}" srcOrd="1" destOrd="0" presId="urn:microsoft.com/office/officeart/2005/8/layout/orgChart1"/>
    <dgm:cxn modelId="{BCB58FD5-30B3-45F0-AC18-DC0F54817E44}" type="presParOf" srcId="{0FD817F4-CD7F-4030-AB5B-77D82821BE18}" destId="{6512AC19-D1D1-445C-B844-D259D23A0EDA}" srcOrd="2" destOrd="0" presId="urn:microsoft.com/office/officeart/2005/8/layout/orgChart1"/>
    <dgm:cxn modelId="{E57570EF-3619-4378-86B5-3EFDA3E439A1}" type="presParOf" srcId="{3AF8FD76-A595-4433-9D9B-218E6D5E3FAF}" destId="{6EB48E3B-F79A-47BF-B24A-796AFE76E34D}" srcOrd="2" destOrd="0" presId="urn:microsoft.com/office/officeart/2005/8/layout/orgChart1"/>
    <dgm:cxn modelId="{CBF93373-7D24-480D-9BF9-94ACED4ADD0E}" type="presParOf" srcId="{6EB48E3B-F79A-47BF-B24A-796AFE76E34D}" destId="{20865D45-1F6A-4914-A65E-3E78D5BCD5E6}" srcOrd="0" destOrd="0" presId="urn:microsoft.com/office/officeart/2005/8/layout/orgChart1"/>
    <dgm:cxn modelId="{2ABC09C1-6EC3-49CB-B3E0-D36AC850CB03}" type="presParOf" srcId="{20865D45-1F6A-4914-A65E-3E78D5BCD5E6}" destId="{AAEEAFB7-3A5C-483E-96D1-FFC27CEE5E40}" srcOrd="0" destOrd="0" presId="urn:microsoft.com/office/officeart/2005/8/layout/orgChart1"/>
    <dgm:cxn modelId="{15E399C8-ACA5-4F60-AB48-36FEB822F6EB}" type="presParOf" srcId="{20865D45-1F6A-4914-A65E-3E78D5BCD5E6}" destId="{D2DDBB1E-B1C0-4241-A77A-3B73D969E504}" srcOrd="1" destOrd="0" presId="urn:microsoft.com/office/officeart/2005/8/layout/orgChart1"/>
    <dgm:cxn modelId="{7E7862F4-B7C0-477E-9FA9-9F2E9A6828C1}" type="presParOf" srcId="{6EB48E3B-F79A-47BF-B24A-796AFE76E34D}" destId="{F7186F7C-B021-475D-AB98-19DEBFDAA32D}" srcOrd="1" destOrd="0" presId="urn:microsoft.com/office/officeart/2005/8/layout/orgChart1"/>
    <dgm:cxn modelId="{CB0C0910-ECE6-417B-8766-37A1259EA5B5}" type="presParOf" srcId="{6EB48E3B-F79A-47BF-B24A-796AFE76E34D}" destId="{606C7932-82B8-44B7-860A-42E5AD6E086A}"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63E7B2-AA4F-46AD-BE61-C0E2FCC64C6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602EBDC8-D627-4107-81FF-FA58F9F83A76}">
      <dgm:prSet custT="1"/>
      <dgm:spPr/>
      <dgm:t>
        <a:bodyPr/>
        <a:lstStyle/>
        <a:p>
          <a:r>
            <a:rPr lang="en-IN" sz="4000" i="0" dirty="0">
              <a:solidFill>
                <a:schemeClr val="bg1"/>
              </a:solidFill>
            </a:rPr>
            <a:t>Android Permissions</a:t>
          </a:r>
          <a:endParaRPr lang="en-IN" sz="4000" dirty="0">
            <a:solidFill>
              <a:schemeClr val="bg1"/>
            </a:solidFill>
          </a:endParaRPr>
        </a:p>
      </dgm:t>
    </dgm:pt>
    <dgm:pt modelId="{7534622A-746F-47A1-82D3-BFD906BC1AD1}" type="parTrans" cxnId="{79DE0B6A-3013-485E-9940-E2C5F94A629F}">
      <dgm:prSet/>
      <dgm:spPr/>
      <dgm:t>
        <a:bodyPr/>
        <a:lstStyle/>
        <a:p>
          <a:endParaRPr lang="en-IN"/>
        </a:p>
      </dgm:t>
    </dgm:pt>
    <dgm:pt modelId="{E1D1D8CE-9496-4278-A5F1-FC93A736E5BC}" type="sibTrans" cxnId="{79DE0B6A-3013-485E-9940-E2C5F94A629F}">
      <dgm:prSet/>
      <dgm:spPr/>
      <dgm:t>
        <a:bodyPr/>
        <a:lstStyle/>
        <a:p>
          <a:endParaRPr lang="en-IN"/>
        </a:p>
      </dgm:t>
    </dgm:pt>
    <dgm:pt modelId="{D505CC58-B09D-4F25-BA52-AE2195C51949}">
      <dgm:prSet custT="1"/>
      <dgm:spPr/>
      <dgm:t>
        <a:bodyPr/>
        <a:lstStyle/>
        <a:p>
          <a:r>
            <a:rPr lang="en-IN" sz="2400" b="1" i="0" dirty="0"/>
            <a:t>Install-time permissions</a:t>
          </a:r>
          <a:endParaRPr lang="en-IN" sz="2400" b="1" dirty="0"/>
        </a:p>
      </dgm:t>
    </dgm:pt>
    <dgm:pt modelId="{021F2FC3-6D15-476D-96DF-9AEFCBB4A250}" type="parTrans" cxnId="{DF12A18C-7869-4A1E-A39E-4A88FDF35167}">
      <dgm:prSet/>
      <dgm:spPr/>
      <dgm:t>
        <a:bodyPr/>
        <a:lstStyle/>
        <a:p>
          <a:endParaRPr lang="en-IN"/>
        </a:p>
      </dgm:t>
    </dgm:pt>
    <dgm:pt modelId="{DF301AB2-917E-42A6-B747-7E792E2DF053}" type="sibTrans" cxnId="{DF12A18C-7869-4A1E-A39E-4A88FDF35167}">
      <dgm:prSet/>
      <dgm:spPr/>
      <dgm:t>
        <a:bodyPr/>
        <a:lstStyle/>
        <a:p>
          <a:endParaRPr lang="en-IN"/>
        </a:p>
      </dgm:t>
    </dgm:pt>
    <dgm:pt modelId="{E11DDADD-8B09-4483-9BC8-932FA0D6B266}">
      <dgm:prSet custT="1"/>
      <dgm:spPr/>
      <dgm:t>
        <a:bodyPr/>
        <a:lstStyle/>
        <a:p>
          <a:r>
            <a:rPr lang="en-IN" sz="2400" b="1" i="0" dirty="0"/>
            <a:t>Normal permissions</a:t>
          </a:r>
          <a:endParaRPr lang="en-IN" sz="2400" b="1" dirty="0"/>
        </a:p>
      </dgm:t>
    </dgm:pt>
    <dgm:pt modelId="{55E8BB7C-8923-4461-9BDE-60D7A3D75B86}" type="parTrans" cxnId="{D3D23A97-2B30-4E14-A18F-7D4CD8CD6C83}">
      <dgm:prSet/>
      <dgm:spPr/>
      <dgm:t>
        <a:bodyPr/>
        <a:lstStyle/>
        <a:p>
          <a:endParaRPr lang="en-IN"/>
        </a:p>
      </dgm:t>
    </dgm:pt>
    <dgm:pt modelId="{DAFE2314-1D8E-49CB-A1CF-2A5BE56B83FA}" type="sibTrans" cxnId="{D3D23A97-2B30-4E14-A18F-7D4CD8CD6C83}">
      <dgm:prSet/>
      <dgm:spPr/>
      <dgm:t>
        <a:bodyPr/>
        <a:lstStyle/>
        <a:p>
          <a:endParaRPr lang="en-IN"/>
        </a:p>
      </dgm:t>
    </dgm:pt>
    <dgm:pt modelId="{9A5404EF-5899-4375-B48D-BC94C6C72C70}">
      <dgm:prSet custT="1"/>
      <dgm:spPr/>
      <dgm:t>
        <a:bodyPr/>
        <a:lstStyle/>
        <a:p>
          <a:r>
            <a:rPr lang="en-IN" sz="2400" b="1" i="0" dirty="0"/>
            <a:t>Permission groups</a:t>
          </a:r>
          <a:endParaRPr lang="en-IN" sz="2400" b="1" dirty="0"/>
        </a:p>
      </dgm:t>
    </dgm:pt>
    <dgm:pt modelId="{0AF90C3D-DCD7-48B9-B80B-5FE9857C2FAD}" type="parTrans" cxnId="{6EFF93E3-7AB0-40D2-8B50-CFFE8407F2EF}">
      <dgm:prSet/>
      <dgm:spPr/>
      <dgm:t>
        <a:bodyPr/>
        <a:lstStyle/>
        <a:p>
          <a:endParaRPr lang="en-IN"/>
        </a:p>
      </dgm:t>
    </dgm:pt>
    <dgm:pt modelId="{D9A33DB6-61C7-4B27-AD25-C21240D56FFC}" type="sibTrans" cxnId="{6EFF93E3-7AB0-40D2-8B50-CFFE8407F2EF}">
      <dgm:prSet/>
      <dgm:spPr/>
      <dgm:t>
        <a:bodyPr/>
        <a:lstStyle/>
        <a:p>
          <a:endParaRPr lang="en-IN"/>
        </a:p>
      </dgm:t>
    </dgm:pt>
    <dgm:pt modelId="{B50D906D-88B2-431C-96D0-264984CEC210}">
      <dgm:prSet custT="1"/>
      <dgm:spPr/>
      <dgm:t>
        <a:bodyPr/>
        <a:lstStyle/>
        <a:p>
          <a:r>
            <a:rPr lang="en-IN" sz="2400" b="1" i="0" dirty="0"/>
            <a:t>Signature Permissions</a:t>
          </a:r>
          <a:endParaRPr lang="en-IN" sz="2400" b="1" dirty="0"/>
        </a:p>
      </dgm:t>
    </dgm:pt>
    <dgm:pt modelId="{1F95B5D3-493D-4211-98F2-A5B316250104}" type="parTrans" cxnId="{1527D7CC-8788-4A71-B3DF-BD0697AA3562}">
      <dgm:prSet/>
      <dgm:spPr/>
      <dgm:t>
        <a:bodyPr/>
        <a:lstStyle/>
        <a:p>
          <a:endParaRPr lang="en-IN"/>
        </a:p>
      </dgm:t>
    </dgm:pt>
    <dgm:pt modelId="{AF083694-21B7-4D3A-8710-FA98B96E3594}" type="sibTrans" cxnId="{1527D7CC-8788-4A71-B3DF-BD0697AA3562}">
      <dgm:prSet/>
      <dgm:spPr/>
      <dgm:t>
        <a:bodyPr/>
        <a:lstStyle/>
        <a:p>
          <a:endParaRPr lang="en-IN"/>
        </a:p>
      </dgm:t>
    </dgm:pt>
    <dgm:pt modelId="{1F90E4AD-319C-4710-9ACD-283D453788DE}">
      <dgm:prSet custT="1"/>
      <dgm:spPr/>
      <dgm:t>
        <a:bodyPr/>
        <a:lstStyle/>
        <a:p>
          <a:r>
            <a:rPr lang="en-IN" sz="2400" b="1" dirty="0"/>
            <a:t>Runtime </a:t>
          </a:r>
          <a:r>
            <a:rPr lang="en-IN" sz="2400" b="1" i="0" dirty="0"/>
            <a:t>permissions</a:t>
          </a:r>
          <a:endParaRPr lang="en-IN" sz="2400" b="1" dirty="0"/>
        </a:p>
      </dgm:t>
    </dgm:pt>
    <dgm:pt modelId="{7B12664E-EAFF-489A-9B2B-58260A5627C4}" type="parTrans" cxnId="{E2F8BE95-3D54-49F7-AB9C-22FBEA8E07DE}">
      <dgm:prSet/>
      <dgm:spPr/>
      <dgm:t>
        <a:bodyPr/>
        <a:lstStyle/>
        <a:p>
          <a:endParaRPr lang="en-IN"/>
        </a:p>
      </dgm:t>
    </dgm:pt>
    <dgm:pt modelId="{55A8B574-C510-4777-8704-1B0A18B62F89}" type="sibTrans" cxnId="{E2F8BE95-3D54-49F7-AB9C-22FBEA8E07DE}">
      <dgm:prSet/>
      <dgm:spPr/>
      <dgm:t>
        <a:bodyPr/>
        <a:lstStyle/>
        <a:p>
          <a:endParaRPr lang="en-IN"/>
        </a:p>
      </dgm:t>
    </dgm:pt>
    <dgm:pt modelId="{C280213B-D46C-4498-A315-E717E1DA6A77}" type="pres">
      <dgm:prSet presAssocID="{9863E7B2-AA4F-46AD-BE61-C0E2FCC64C65}" presName="diagram" presStyleCnt="0">
        <dgm:presLayoutVars>
          <dgm:chPref val="1"/>
          <dgm:dir/>
          <dgm:animOne val="branch"/>
          <dgm:animLvl val="lvl"/>
          <dgm:resizeHandles/>
        </dgm:presLayoutVars>
      </dgm:prSet>
      <dgm:spPr/>
    </dgm:pt>
    <dgm:pt modelId="{DBEFA15A-7791-44AF-93F4-0FE5541FDA7A}" type="pres">
      <dgm:prSet presAssocID="{602EBDC8-D627-4107-81FF-FA58F9F83A76}" presName="root" presStyleCnt="0"/>
      <dgm:spPr/>
    </dgm:pt>
    <dgm:pt modelId="{6C3551CB-858F-4235-97FB-2009A0028A0F}" type="pres">
      <dgm:prSet presAssocID="{602EBDC8-D627-4107-81FF-FA58F9F83A76}" presName="rootComposite" presStyleCnt="0"/>
      <dgm:spPr/>
    </dgm:pt>
    <dgm:pt modelId="{14D808D9-0D0A-493B-929B-75C2E3EB454C}" type="pres">
      <dgm:prSet presAssocID="{602EBDC8-D627-4107-81FF-FA58F9F83A76}" presName="rootText" presStyleLbl="node1" presStyleIdx="0" presStyleCnt="1" custScaleX="849728" custScaleY="111057" custLinFactNeighborX="4003" custLinFactNeighborY="-4750"/>
      <dgm:spPr/>
    </dgm:pt>
    <dgm:pt modelId="{039E7275-633A-49D4-8D32-BB3E5562E588}" type="pres">
      <dgm:prSet presAssocID="{602EBDC8-D627-4107-81FF-FA58F9F83A76}" presName="rootConnector" presStyleLbl="node1" presStyleIdx="0" presStyleCnt="1"/>
      <dgm:spPr/>
    </dgm:pt>
    <dgm:pt modelId="{3527BC09-F033-4399-A211-D5660C237D4A}" type="pres">
      <dgm:prSet presAssocID="{602EBDC8-D627-4107-81FF-FA58F9F83A76}" presName="childShape" presStyleCnt="0"/>
      <dgm:spPr/>
    </dgm:pt>
    <dgm:pt modelId="{BF0627FF-91F6-4A07-9305-BD3ED21D0D38}" type="pres">
      <dgm:prSet presAssocID="{021F2FC3-6D15-476D-96DF-9AEFCBB4A250}" presName="Name13" presStyleLbl="parChTrans1D2" presStyleIdx="0" presStyleCnt="5"/>
      <dgm:spPr/>
    </dgm:pt>
    <dgm:pt modelId="{BDD3079D-1552-4F4E-97FB-13D624CAC784}" type="pres">
      <dgm:prSet presAssocID="{D505CC58-B09D-4F25-BA52-AE2195C51949}" presName="childText" presStyleLbl="bgAcc1" presStyleIdx="0" presStyleCnt="5" custScaleX="651484">
        <dgm:presLayoutVars>
          <dgm:bulletEnabled val="1"/>
        </dgm:presLayoutVars>
      </dgm:prSet>
      <dgm:spPr/>
    </dgm:pt>
    <dgm:pt modelId="{4A52F575-0B67-4AF3-AA08-5C5D8613742B}" type="pres">
      <dgm:prSet presAssocID="{55E8BB7C-8923-4461-9BDE-60D7A3D75B86}" presName="Name13" presStyleLbl="parChTrans1D2" presStyleIdx="1" presStyleCnt="5"/>
      <dgm:spPr/>
    </dgm:pt>
    <dgm:pt modelId="{9664F1E1-EDA2-44EC-A63E-AB3F6B6CC104}" type="pres">
      <dgm:prSet presAssocID="{E11DDADD-8B09-4483-9BC8-932FA0D6B266}" presName="childText" presStyleLbl="bgAcc1" presStyleIdx="1" presStyleCnt="5" custScaleX="659111">
        <dgm:presLayoutVars>
          <dgm:bulletEnabled val="1"/>
        </dgm:presLayoutVars>
      </dgm:prSet>
      <dgm:spPr/>
    </dgm:pt>
    <dgm:pt modelId="{9DDA664F-28C7-472D-A5DB-1249B3089F0D}" type="pres">
      <dgm:prSet presAssocID="{0AF90C3D-DCD7-48B9-B80B-5FE9857C2FAD}" presName="Name13" presStyleLbl="parChTrans1D2" presStyleIdx="2" presStyleCnt="5"/>
      <dgm:spPr/>
    </dgm:pt>
    <dgm:pt modelId="{1C851FEE-BCE2-453D-BA90-8A27E1785C74}" type="pres">
      <dgm:prSet presAssocID="{9A5404EF-5899-4375-B48D-BC94C6C72C70}" presName="childText" presStyleLbl="bgAcc1" presStyleIdx="2" presStyleCnt="5" custScaleX="597008">
        <dgm:presLayoutVars>
          <dgm:bulletEnabled val="1"/>
        </dgm:presLayoutVars>
      </dgm:prSet>
      <dgm:spPr/>
    </dgm:pt>
    <dgm:pt modelId="{962381AA-3534-4F53-B2BC-27D54D0299B4}" type="pres">
      <dgm:prSet presAssocID="{1F95B5D3-493D-4211-98F2-A5B316250104}" presName="Name13" presStyleLbl="parChTrans1D2" presStyleIdx="3" presStyleCnt="5"/>
      <dgm:spPr/>
    </dgm:pt>
    <dgm:pt modelId="{018BB44D-B222-456A-A4F1-9FEF05BF2F74}" type="pres">
      <dgm:prSet presAssocID="{B50D906D-88B2-431C-96D0-264984CEC210}" presName="childText" presStyleLbl="bgAcc1" presStyleIdx="3" presStyleCnt="5" custScaleX="608832">
        <dgm:presLayoutVars>
          <dgm:bulletEnabled val="1"/>
        </dgm:presLayoutVars>
      </dgm:prSet>
      <dgm:spPr/>
    </dgm:pt>
    <dgm:pt modelId="{32F6BC8E-C41A-4987-AE4B-FD1044A00AA9}" type="pres">
      <dgm:prSet presAssocID="{7B12664E-EAFF-489A-9B2B-58260A5627C4}" presName="Name13" presStyleLbl="parChTrans1D2" presStyleIdx="4" presStyleCnt="5"/>
      <dgm:spPr/>
    </dgm:pt>
    <dgm:pt modelId="{76E3DB50-42AA-462E-B9C9-D8A9427C88E8}" type="pres">
      <dgm:prSet presAssocID="{1F90E4AD-319C-4710-9ACD-283D453788DE}" presName="childText" presStyleLbl="bgAcc1" presStyleIdx="4" presStyleCnt="5" custScaleX="619956">
        <dgm:presLayoutVars>
          <dgm:bulletEnabled val="1"/>
        </dgm:presLayoutVars>
      </dgm:prSet>
      <dgm:spPr/>
    </dgm:pt>
  </dgm:ptLst>
  <dgm:cxnLst>
    <dgm:cxn modelId="{9F5E1E01-CE59-437F-A07F-112C82DD8E24}" type="presOf" srcId="{0AF90C3D-DCD7-48B9-B80B-5FE9857C2FAD}" destId="{9DDA664F-28C7-472D-A5DB-1249B3089F0D}" srcOrd="0" destOrd="0" presId="urn:microsoft.com/office/officeart/2005/8/layout/hierarchy3"/>
    <dgm:cxn modelId="{BB031039-BCD6-41BF-9CD4-6BF6A3BCEA74}" type="presOf" srcId="{D505CC58-B09D-4F25-BA52-AE2195C51949}" destId="{BDD3079D-1552-4F4E-97FB-13D624CAC784}" srcOrd="0" destOrd="0" presId="urn:microsoft.com/office/officeart/2005/8/layout/hierarchy3"/>
    <dgm:cxn modelId="{377A5A60-48BC-4EE7-AF86-3F942F350D45}" type="presOf" srcId="{1F90E4AD-319C-4710-9ACD-283D453788DE}" destId="{76E3DB50-42AA-462E-B9C9-D8A9427C88E8}" srcOrd="0" destOrd="0" presId="urn:microsoft.com/office/officeart/2005/8/layout/hierarchy3"/>
    <dgm:cxn modelId="{F626BD45-D475-4BF9-8E0B-8DB07ED5793F}" type="presOf" srcId="{9A5404EF-5899-4375-B48D-BC94C6C72C70}" destId="{1C851FEE-BCE2-453D-BA90-8A27E1785C74}" srcOrd="0" destOrd="0" presId="urn:microsoft.com/office/officeart/2005/8/layout/hierarchy3"/>
    <dgm:cxn modelId="{4E1F9B68-B5EE-4551-863C-4BC1753DC7B3}" type="presOf" srcId="{9863E7B2-AA4F-46AD-BE61-C0E2FCC64C65}" destId="{C280213B-D46C-4498-A315-E717E1DA6A77}" srcOrd="0" destOrd="0" presId="urn:microsoft.com/office/officeart/2005/8/layout/hierarchy3"/>
    <dgm:cxn modelId="{79DE0B6A-3013-485E-9940-E2C5F94A629F}" srcId="{9863E7B2-AA4F-46AD-BE61-C0E2FCC64C65}" destId="{602EBDC8-D627-4107-81FF-FA58F9F83A76}" srcOrd="0" destOrd="0" parTransId="{7534622A-746F-47A1-82D3-BFD906BC1AD1}" sibTransId="{E1D1D8CE-9496-4278-A5F1-FC93A736E5BC}"/>
    <dgm:cxn modelId="{86A91B4B-5B21-461F-AE95-9892B4017CE6}" type="presOf" srcId="{602EBDC8-D627-4107-81FF-FA58F9F83A76}" destId="{14D808D9-0D0A-493B-929B-75C2E3EB454C}" srcOrd="0" destOrd="0" presId="urn:microsoft.com/office/officeart/2005/8/layout/hierarchy3"/>
    <dgm:cxn modelId="{0110D550-DD92-4B01-BDA3-9A2B2965AEF2}" type="presOf" srcId="{E11DDADD-8B09-4483-9BC8-932FA0D6B266}" destId="{9664F1E1-EDA2-44EC-A63E-AB3F6B6CC104}" srcOrd="0" destOrd="0" presId="urn:microsoft.com/office/officeart/2005/8/layout/hierarchy3"/>
    <dgm:cxn modelId="{D7894A7E-16AA-4A07-940C-77921610D77F}" type="presOf" srcId="{021F2FC3-6D15-476D-96DF-9AEFCBB4A250}" destId="{BF0627FF-91F6-4A07-9305-BD3ED21D0D38}" srcOrd="0" destOrd="0" presId="urn:microsoft.com/office/officeart/2005/8/layout/hierarchy3"/>
    <dgm:cxn modelId="{418CE787-9E3D-4C84-AF40-B8F699A9301E}" type="presOf" srcId="{1F95B5D3-493D-4211-98F2-A5B316250104}" destId="{962381AA-3534-4F53-B2BC-27D54D0299B4}" srcOrd="0" destOrd="0" presId="urn:microsoft.com/office/officeart/2005/8/layout/hierarchy3"/>
    <dgm:cxn modelId="{DF12A18C-7869-4A1E-A39E-4A88FDF35167}" srcId="{602EBDC8-D627-4107-81FF-FA58F9F83A76}" destId="{D505CC58-B09D-4F25-BA52-AE2195C51949}" srcOrd="0" destOrd="0" parTransId="{021F2FC3-6D15-476D-96DF-9AEFCBB4A250}" sibTransId="{DF301AB2-917E-42A6-B747-7E792E2DF053}"/>
    <dgm:cxn modelId="{E2F8BE95-3D54-49F7-AB9C-22FBEA8E07DE}" srcId="{602EBDC8-D627-4107-81FF-FA58F9F83A76}" destId="{1F90E4AD-319C-4710-9ACD-283D453788DE}" srcOrd="4" destOrd="0" parTransId="{7B12664E-EAFF-489A-9B2B-58260A5627C4}" sibTransId="{55A8B574-C510-4777-8704-1B0A18B62F89}"/>
    <dgm:cxn modelId="{D3D23A97-2B30-4E14-A18F-7D4CD8CD6C83}" srcId="{602EBDC8-D627-4107-81FF-FA58F9F83A76}" destId="{E11DDADD-8B09-4483-9BC8-932FA0D6B266}" srcOrd="1" destOrd="0" parTransId="{55E8BB7C-8923-4461-9BDE-60D7A3D75B86}" sibTransId="{DAFE2314-1D8E-49CB-A1CF-2A5BE56B83FA}"/>
    <dgm:cxn modelId="{DABE62C9-66E9-44EB-BA71-6A5E96FDE488}" type="presOf" srcId="{7B12664E-EAFF-489A-9B2B-58260A5627C4}" destId="{32F6BC8E-C41A-4987-AE4B-FD1044A00AA9}" srcOrd="0" destOrd="0" presId="urn:microsoft.com/office/officeart/2005/8/layout/hierarchy3"/>
    <dgm:cxn modelId="{1527D7CC-8788-4A71-B3DF-BD0697AA3562}" srcId="{602EBDC8-D627-4107-81FF-FA58F9F83A76}" destId="{B50D906D-88B2-431C-96D0-264984CEC210}" srcOrd="3" destOrd="0" parTransId="{1F95B5D3-493D-4211-98F2-A5B316250104}" sibTransId="{AF083694-21B7-4D3A-8710-FA98B96E3594}"/>
    <dgm:cxn modelId="{9F6199D0-1B31-4326-A986-B75FA7D99EA1}" type="presOf" srcId="{55E8BB7C-8923-4461-9BDE-60D7A3D75B86}" destId="{4A52F575-0B67-4AF3-AA08-5C5D8613742B}" srcOrd="0" destOrd="0" presId="urn:microsoft.com/office/officeart/2005/8/layout/hierarchy3"/>
    <dgm:cxn modelId="{6EFF93E3-7AB0-40D2-8B50-CFFE8407F2EF}" srcId="{602EBDC8-D627-4107-81FF-FA58F9F83A76}" destId="{9A5404EF-5899-4375-B48D-BC94C6C72C70}" srcOrd="2" destOrd="0" parTransId="{0AF90C3D-DCD7-48B9-B80B-5FE9857C2FAD}" sibTransId="{D9A33DB6-61C7-4B27-AD25-C21240D56FFC}"/>
    <dgm:cxn modelId="{D8C1F6EE-9C9B-45E0-9E32-4AA9D182CE3B}" type="presOf" srcId="{B50D906D-88B2-431C-96D0-264984CEC210}" destId="{018BB44D-B222-456A-A4F1-9FEF05BF2F74}" srcOrd="0" destOrd="0" presId="urn:microsoft.com/office/officeart/2005/8/layout/hierarchy3"/>
    <dgm:cxn modelId="{A62559FC-63B9-4F81-AF55-1386D57FDA1B}" type="presOf" srcId="{602EBDC8-D627-4107-81FF-FA58F9F83A76}" destId="{039E7275-633A-49D4-8D32-BB3E5562E588}" srcOrd="1" destOrd="0" presId="urn:microsoft.com/office/officeart/2005/8/layout/hierarchy3"/>
    <dgm:cxn modelId="{66751544-118B-42E1-8F89-194BE8E7B58A}" type="presParOf" srcId="{C280213B-D46C-4498-A315-E717E1DA6A77}" destId="{DBEFA15A-7791-44AF-93F4-0FE5541FDA7A}" srcOrd="0" destOrd="0" presId="urn:microsoft.com/office/officeart/2005/8/layout/hierarchy3"/>
    <dgm:cxn modelId="{AAE55590-E633-4343-B824-31408D1E6C94}" type="presParOf" srcId="{DBEFA15A-7791-44AF-93F4-0FE5541FDA7A}" destId="{6C3551CB-858F-4235-97FB-2009A0028A0F}" srcOrd="0" destOrd="0" presId="urn:microsoft.com/office/officeart/2005/8/layout/hierarchy3"/>
    <dgm:cxn modelId="{5336927E-DACB-4970-B14B-CD73C40C831B}" type="presParOf" srcId="{6C3551CB-858F-4235-97FB-2009A0028A0F}" destId="{14D808D9-0D0A-493B-929B-75C2E3EB454C}" srcOrd="0" destOrd="0" presId="urn:microsoft.com/office/officeart/2005/8/layout/hierarchy3"/>
    <dgm:cxn modelId="{FF3D48FC-C0EA-45EC-9E37-B6C6D6641727}" type="presParOf" srcId="{6C3551CB-858F-4235-97FB-2009A0028A0F}" destId="{039E7275-633A-49D4-8D32-BB3E5562E588}" srcOrd="1" destOrd="0" presId="urn:microsoft.com/office/officeart/2005/8/layout/hierarchy3"/>
    <dgm:cxn modelId="{00F4EBD0-85CC-47E8-9656-76D9E24CA064}" type="presParOf" srcId="{DBEFA15A-7791-44AF-93F4-0FE5541FDA7A}" destId="{3527BC09-F033-4399-A211-D5660C237D4A}" srcOrd="1" destOrd="0" presId="urn:microsoft.com/office/officeart/2005/8/layout/hierarchy3"/>
    <dgm:cxn modelId="{5767CDD3-6691-4CC2-877D-1F6AEA0BCF19}" type="presParOf" srcId="{3527BC09-F033-4399-A211-D5660C237D4A}" destId="{BF0627FF-91F6-4A07-9305-BD3ED21D0D38}" srcOrd="0" destOrd="0" presId="urn:microsoft.com/office/officeart/2005/8/layout/hierarchy3"/>
    <dgm:cxn modelId="{CB0A470F-A5B6-4B8F-8D25-7D2EA8F8E2B5}" type="presParOf" srcId="{3527BC09-F033-4399-A211-D5660C237D4A}" destId="{BDD3079D-1552-4F4E-97FB-13D624CAC784}" srcOrd="1" destOrd="0" presId="urn:microsoft.com/office/officeart/2005/8/layout/hierarchy3"/>
    <dgm:cxn modelId="{26EAA20E-D953-4FC5-9981-DBF1C2539593}" type="presParOf" srcId="{3527BC09-F033-4399-A211-D5660C237D4A}" destId="{4A52F575-0B67-4AF3-AA08-5C5D8613742B}" srcOrd="2" destOrd="0" presId="urn:microsoft.com/office/officeart/2005/8/layout/hierarchy3"/>
    <dgm:cxn modelId="{E1FEAA37-550A-4331-978F-15611B474EB0}" type="presParOf" srcId="{3527BC09-F033-4399-A211-D5660C237D4A}" destId="{9664F1E1-EDA2-44EC-A63E-AB3F6B6CC104}" srcOrd="3" destOrd="0" presId="urn:microsoft.com/office/officeart/2005/8/layout/hierarchy3"/>
    <dgm:cxn modelId="{B7E396A0-DACA-46D7-B23B-B2DB0F97504B}" type="presParOf" srcId="{3527BC09-F033-4399-A211-D5660C237D4A}" destId="{9DDA664F-28C7-472D-A5DB-1249B3089F0D}" srcOrd="4" destOrd="0" presId="urn:microsoft.com/office/officeart/2005/8/layout/hierarchy3"/>
    <dgm:cxn modelId="{07482B82-55C9-4956-A052-E41434B51D02}" type="presParOf" srcId="{3527BC09-F033-4399-A211-D5660C237D4A}" destId="{1C851FEE-BCE2-453D-BA90-8A27E1785C74}" srcOrd="5" destOrd="0" presId="urn:microsoft.com/office/officeart/2005/8/layout/hierarchy3"/>
    <dgm:cxn modelId="{082ACDE4-DF13-43A6-B6E0-7297CC79A799}" type="presParOf" srcId="{3527BC09-F033-4399-A211-D5660C237D4A}" destId="{962381AA-3534-4F53-B2BC-27D54D0299B4}" srcOrd="6" destOrd="0" presId="urn:microsoft.com/office/officeart/2005/8/layout/hierarchy3"/>
    <dgm:cxn modelId="{C93A3026-00FE-49DC-BB15-6CD634CCC89F}" type="presParOf" srcId="{3527BC09-F033-4399-A211-D5660C237D4A}" destId="{018BB44D-B222-456A-A4F1-9FEF05BF2F74}" srcOrd="7" destOrd="0" presId="urn:microsoft.com/office/officeart/2005/8/layout/hierarchy3"/>
    <dgm:cxn modelId="{A7592798-3AEB-4CE2-A73F-059D312A8604}" type="presParOf" srcId="{3527BC09-F033-4399-A211-D5660C237D4A}" destId="{32F6BC8E-C41A-4987-AE4B-FD1044A00AA9}" srcOrd="8" destOrd="0" presId="urn:microsoft.com/office/officeart/2005/8/layout/hierarchy3"/>
    <dgm:cxn modelId="{C882D541-D457-48B1-8E6D-40FD79DB0C56}" type="presParOf" srcId="{3527BC09-F033-4399-A211-D5660C237D4A}" destId="{76E3DB50-42AA-462E-B9C9-D8A9427C88E8}" srcOrd="9"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6D2061-E8A2-407C-A4C1-C005680C05CE}" type="doc">
      <dgm:prSet loTypeId="urn:microsoft.com/office/officeart/2005/8/layout/vList3#2" loCatId="list" qsTypeId="urn:microsoft.com/office/officeart/2005/8/quickstyle/simple5" qsCatId="simple" csTypeId="urn:microsoft.com/office/officeart/2005/8/colors/colorful2" csCatId="colorful" phldr="1"/>
      <dgm:spPr/>
      <dgm:t>
        <a:bodyPr/>
        <a:lstStyle/>
        <a:p>
          <a:endParaRPr lang="en-IN"/>
        </a:p>
      </dgm:t>
    </dgm:pt>
    <dgm:pt modelId="{BEB80CEB-4FE3-4F23-BCC3-4ED145398A4C}">
      <dgm:prSet/>
      <dgm:spPr/>
      <dgm:t>
        <a:bodyPr/>
        <a:lstStyle/>
        <a:p>
          <a:r>
            <a:rPr lang="en-IN" b="0" i="0" baseline="0" dirty="0">
              <a:solidFill>
                <a:schemeClr val="tx1"/>
              </a:solidFill>
            </a:rPr>
            <a:t>2018       -  2,08,456 </a:t>
          </a:r>
          <a:endParaRPr lang="en-IN" dirty="0">
            <a:solidFill>
              <a:schemeClr val="tx1"/>
            </a:solidFill>
          </a:endParaRPr>
        </a:p>
      </dgm:t>
    </dgm:pt>
    <dgm:pt modelId="{9F69A2A4-D8E7-44F4-AA43-32BB345BDE05}" type="parTrans" cxnId="{40D170CC-138A-4E57-B8E1-990445F4AFAB}">
      <dgm:prSet/>
      <dgm:spPr/>
      <dgm:t>
        <a:bodyPr/>
        <a:lstStyle/>
        <a:p>
          <a:endParaRPr lang="en-IN"/>
        </a:p>
      </dgm:t>
    </dgm:pt>
    <dgm:pt modelId="{B6CAF004-B391-4CD0-9F5C-5BB50F66798D}" type="sibTrans" cxnId="{40D170CC-138A-4E57-B8E1-990445F4AFAB}">
      <dgm:prSet/>
      <dgm:spPr/>
      <dgm:t>
        <a:bodyPr/>
        <a:lstStyle/>
        <a:p>
          <a:endParaRPr lang="en-IN"/>
        </a:p>
      </dgm:t>
    </dgm:pt>
    <dgm:pt modelId="{4AED36A0-0183-467C-AE02-08B6579D8978}">
      <dgm:prSet/>
      <dgm:spPr/>
      <dgm:t>
        <a:bodyPr/>
        <a:lstStyle/>
        <a:p>
          <a:r>
            <a:rPr lang="en-IN" b="0" i="0" baseline="0" dirty="0">
              <a:solidFill>
                <a:schemeClr val="tx1"/>
              </a:solidFill>
            </a:rPr>
            <a:t>2019       -  3,94,499 </a:t>
          </a:r>
          <a:endParaRPr lang="en-IN" dirty="0">
            <a:solidFill>
              <a:schemeClr val="tx1"/>
            </a:solidFill>
          </a:endParaRPr>
        </a:p>
      </dgm:t>
    </dgm:pt>
    <dgm:pt modelId="{9EBDA64D-1610-4AC6-B8B2-F539F99682E4}" type="parTrans" cxnId="{8683CA18-11B9-4AEE-8851-00F16718A330}">
      <dgm:prSet/>
      <dgm:spPr/>
      <dgm:t>
        <a:bodyPr/>
        <a:lstStyle/>
        <a:p>
          <a:endParaRPr lang="en-IN"/>
        </a:p>
      </dgm:t>
    </dgm:pt>
    <dgm:pt modelId="{1DE69C6A-6323-448F-9D01-9D0EE1F45EC6}" type="sibTrans" cxnId="{8683CA18-11B9-4AEE-8851-00F16718A330}">
      <dgm:prSet/>
      <dgm:spPr/>
      <dgm:t>
        <a:bodyPr/>
        <a:lstStyle/>
        <a:p>
          <a:endParaRPr lang="en-IN"/>
        </a:p>
      </dgm:t>
    </dgm:pt>
    <dgm:pt modelId="{531484E9-1179-42F4-9247-1CF0A5786177}">
      <dgm:prSet/>
      <dgm:spPr/>
      <dgm:t>
        <a:bodyPr/>
        <a:lstStyle/>
        <a:p>
          <a:pPr algn="l"/>
          <a:r>
            <a:rPr lang="en-IN" b="0" i="0" baseline="0" dirty="0">
              <a:solidFill>
                <a:schemeClr val="tx1"/>
              </a:solidFill>
            </a:rPr>
            <a:t>        2020       - 1 1,58,208 </a:t>
          </a:r>
          <a:endParaRPr lang="en-IN" dirty="0">
            <a:solidFill>
              <a:schemeClr val="tx1"/>
            </a:solidFill>
          </a:endParaRPr>
        </a:p>
      </dgm:t>
    </dgm:pt>
    <dgm:pt modelId="{B3F94AD4-C7F9-4706-9A73-9DBBD2202C55}" type="parTrans" cxnId="{2CF908C6-8CD4-45C6-BBFB-2794C9420379}">
      <dgm:prSet/>
      <dgm:spPr/>
      <dgm:t>
        <a:bodyPr/>
        <a:lstStyle/>
        <a:p>
          <a:endParaRPr lang="en-IN"/>
        </a:p>
      </dgm:t>
    </dgm:pt>
    <dgm:pt modelId="{4C83E7E0-BE28-4E58-A5F4-C6F60704B768}" type="sibTrans" cxnId="{2CF908C6-8CD4-45C6-BBFB-2794C9420379}">
      <dgm:prSet/>
      <dgm:spPr/>
      <dgm:t>
        <a:bodyPr/>
        <a:lstStyle/>
        <a:p>
          <a:endParaRPr lang="en-IN"/>
        </a:p>
      </dgm:t>
    </dgm:pt>
    <dgm:pt modelId="{CAFFC6A5-4106-491B-A033-E427F24E1541}">
      <dgm:prSet/>
      <dgm:spPr/>
      <dgm:t>
        <a:bodyPr/>
        <a:lstStyle/>
        <a:p>
          <a:pPr algn="l"/>
          <a:r>
            <a:rPr lang="en-IN" b="0" i="0" baseline="0" dirty="0">
              <a:solidFill>
                <a:schemeClr val="tx1"/>
              </a:solidFill>
            </a:rPr>
            <a:t>        2021       - 1 4,02,809 </a:t>
          </a:r>
          <a:endParaRPr lang="en-IN" dirty="0">
            <a:solidFill>
              <a:schemeClr val="tx1"/>
            </a:solidFill>
          </a:endParaRPr>
        </a:p>
      </dgm:t>
    </dgm:pt>
    <dgm:pt modelId="{B49C1203-3EED-4B0B-8CBB-3D47F1358A0E}" type="parTrans" cxnId="{8B7446B3-8EFD-4F6F-85BC-8E2033C48F1E}">
      <dgm:prSet/>
      <dgm:spPr/>
      <dgm:t>
        <a:bodyPr/>
        <a:lstStyle/>
        <a:p>
          <a:endParaRPr lang="en-IN"/>
        </a:p>
      </dgm:t>
    </dgm:pt>
    <dgm:pt modelId="{3FDEE214-79B3-41B9-ACCE-9A4C567BAB73}" type="sibTrans" cxnId="{8B7446B3-8EFD-4F6F-85BC-8E2033C48F1E}">
      <dgm:prSet/>
      <dgm:spPr/>
      <dgm:t>
        <a:bodyPr/>
        <a:lstStyle/>
        <a:p>
          <a:endParaRPr lang="en-IN"/>
        </a:p>
      </dgm:t>
    </dgm:pt>
    <dgm:pt modelId="{6A424E1E-0532-487A-963B-C17185660711}">
      <dgm:prSet/>
      <dgm:spPr/>
      <dgm:t>
        <a:bodyPr/>
        <a:lstStyle/>
        <a:p>
          <a:pPr algn="l"/>
          <a:r>
            <a:rPr lang="en-IN" b="0" i="0" baseline="0" dirty="0">
              <a:solidFill>
                <a:schemeClr val="tx1"/>
              </a:solidFill>
            </a:rPr>
            <a:t>        2022       - 1 2,67,564</a:t>
          </a:r>
          <a:endParaRPr lang="en-IN" dirty="0">
            <a:solidFill>
              <a:schemeClr val="tx1"/>
            </a:solidFill>
          </a:endParaRPr>
        </a:p>
      </dgm:t>
    </dgm:pt>
    <dgm:pt modelId="{87F883CA-B8F3-4FF8-8E12-359AC8CC4F42}" type="parTrans" cxnId="{95357C00-03EC-48F8-BA9A-561992853D2C}">
      <dgm:prSet/>
      <dgm:spPr/>
      <dgm:t>
        <a:bodyPr/>
        <a:lstStyle/>
        <a:p>
          <a:endParaRPr lang="en-IN"/>
        </a:p>
      </dgm:t>
    </dgm:pt>
    <dgm:pt modelId="{8A3E8281-2E15-4075-A531-6B2B531963BE}" type="sibTrans" cxnId="{95357C00-03EC-48F8-BA9A-561992853D2C}">
      <dgm:prSet/>
      <dgm:spPr/>
      <dgm:t>
        <a:bodyPr/>
        <a:lstStyle/>
        <a:p>
          <a:endParaRPr lang="en-IN"/>
        </a:p>
      </dgm:t>
    </dgm:pt>
    <dgm:pt modelId="{410C52FB-9CE4-4DA1-9B83-92717EC0960B}" type="pres">
      <dgm:prSet presAssocID="{BC6D2061-E8A2-407C-A4C1-C005680C05CE}" presName="linearFlow" presStyleCnt="0">
        <dgm:presLayoutVars>
          <dgm:dir/>
          <dgm:resizeHandles val="exact"/>
        </dgm:presLayoutVars>
      </dgm:prSet>
      <dgm:spPr/>
    </dgm:pt>
    <dgm:pt modelId="{43732C73-0E7E-4B80-A08E-5E55959C6C11}" type="pres">
      <dgm:prSet presAssocID="{BEB80CEB-4FE3-4F23-BCC3-4ED145398A4C}" presName="composite" presStyleCnt="0"/>
      <dgm:spPr/>
    </dgm:pt>
    <dgm:pt modelId="{61D0682C-1FEC-44EC-8A1D-E4156123D9AF}" type="pres">
      <dgm:prSet presAssocID="{BEB80CEB-4FE3-4F23-BCC3-4ED145398A4C}" presName="imgShp" presStyleLbl="fgImgPlace1" presStyleIdx="0" presStyleCnt="5"/>
      <dgm:spPr>
        <a:blipFill>
          <a:blip xmlns:r="http://schemas.openxmlformats.org/officeDocument/2006/relationships" r:embed="rId1"/>
          <a:srcRect/>
          <a:stretch>
            <a:fillRect l="-25000" r="-25000"/>
          </a:stretch>
        </a:blipFill>
      </dgm:spPr>
    </dgm:pt>
    <dgm:pt modelId="{106F1B87-5597-494D-BC5C-364F9488B6F4}" type="pres">
      <dgm:prSet presAssocID="{BEB80CEB-4FE3-4F23-BCC3-4ED145398A4C}" presName="txShp" presStyleLbl="node1" presStyleIdx="0" presStyleCnt="5">
        <dgm:presLayoutVars>
          <dgm:bulletEnabled val="1"/>
        </dgm:presLayoutVars>
      </dgm:prSet>
      <dgm:spPr/>
    </dgm:pt>
    <dgm:pt modelId="{8F5C3A10-786C-4D8B-9479-E7345D8D649B}" type="pres">
      <dgm:prSet presAssocID="{B6CAF004-B391-4CD0-9F5C-5BB50F66798D}" presName="spacing" presStyleCnt="0"/>
      <dgm:spPr/>
    </dgm:pt>
    <dgm:pt modelId="{03680BEB-F6BC-4AFF-A51E-4D54F07B806A}" type="pres">
      <dgm:prSet presAssocID="{4AED36A0-0183-467C-AE02-08B6579D8978}" presName="composite" presStyleCnt="0"/>
      <dgm:spPr/>
    </dgm:pt>
    <dgm:pt modelId="{71DA946E-2A29-4E28-9053-E97486DEA612}" type="pres">
      <dgm:prSet presAssocID="{4AED36A0-0183-467C-AE02-08B6579D8978}" presName="imgShp" presStyleLbl="fgImgPlace1" presStyleIdx="1" presStyleCnt="5"/>
      <dgm:spPr>
        <a:blipFill>
          <a:blip xmlns:r="http://schemas.openxmlformats.org/officeDocument/2006/relationships" r:embed="rId1"/>
          <a:srcRect/>
          <a:stretch>
            <a:fillRect l="-25000" r="-25000"/>
          </a:stretch>
        </a:blipFill>
      </dgm:spPr>
    </dgm:pt>
    <dgm:pt modelId="{5C24F29C-D093-4E54-8E98-5B0DF0787E6D}" type="pres">
      <dgm:prSet presAssocID="{4AED36A0-0183-467C-AE02-08B6579D8978}" presName="txShp" presStyleLbl="node1" presStyleIdx="1" presStyleCnt="5">
        <dgm:presLayoutVars>
          <dgm:bulletEnabled val="1"/>
        </dgm:presLayoutVars>
      </dgm:prSet>
      <dgm:spPr/>
    </dgm:pt>
    <dgm:pt modelId="{1E368EB6-D293-41DE-B4E9-85549B33C92D}" type="pres">
      <dgm:prSet presAssocID="{1DE69C6A-6323-448F-9D01-9D0EE1F45EC6}" presName="spacing" presStyleCnt="0"/>
      <dgm:spPr/>
    </dgm:pt>
    <dgm:pt modelId="{7458D0AF-94EB-406E-B0FA-8AF56FAF04D0}" type="pres">
      <dgm:prSet presAssocID="{531484E9-1179-42F4-9247-1CF0A5786177}" presName="composite" presStyleCnt="0"/>
      <dgm:spPr/>
    </dgm:pt>
    <dgm:pt modelId="{1F675A02-A96B-4172-97BD-44DF3C0B5E99}" type="pres">
      <dgm:prSet presAssocID="{531484E9-1179-42F4-9247-1CF0A5786177}"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E99A0D65-2411-4352-B4B7-621AF2F7238B}" type="pres">
      <dgm:prSet presAssocID="{531484E9-1179-42F4-9247-1CF0A5786177}" presName="txShp" presStyleLbl="node1" presStyleIdx="2" presStyleCnt="5">
        <dgm:presLayoutVars>
          <dgm:bulletEnabled val="1"/>
        </dgm:presLayoutVars>
      </dgm:prSet>
      <dgm:spPr/>
    </dgm:pt>
    <dgm:pt modelId="{AA43EAAE-59AF-4E43-B2FD-2D82353ACA6C}" type="pres">
      <dgm:prSet presAssocID="{4C83E7E0-BE28-4E58-A5F4-C6F60704B768}" presName="spacing" presStyleCnt="0"/>
      <dgm:spPr/>
    </dgm:pt>
    <dgm:pt modelId="{316D46C8-FBBE-4F2C-93D7-DAF196A9D7FB}" type="pres">
      <dgm:prSet presAssocID="{CAFFC6A5-4106-491B-A033-E427F24E1541}" presName="composite" presStyleCnt="0"/>
      <dgm:spPr/>
    </dgm:pt>
    <dgm:pt modelId="{6D296E9A-910D-4F41-8102-67476A169BB4}" type="pres">
      <dgm:prSet presAssocID="{CAFFC6A5-4106-491B-A033-E427F24E1541}"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ADB46243-9012-4B6D-BC4C-6326DFB29DDB}" type="pres">
      <dgm:prSet presAssocID="{CAFFC6A5-4106-491B-A033-E427F24E1541}" presName="txShp" presStyleLbl="node1" presStyleIdx="3" presStyleCnt="5">
        <dgm:presLayoutVars>
          <dgm:bulletEnabled val="1"/>
        </dgm:presLayoutVars>
      </dgm:prSet>
      <dgm:spPr/>
    </dgm:pt>
    <dgm:pt modelId="{AABE04FE-A84F-4B93-90F4-9BA8E10738F4}" type="pres">
      <dgm:prSet presAssocID="{3FDEE214-79B3-41B9-ACCE-9A4C567BAB73}" presName="spacing" presStyleCnt="0"/>
      <dgm:spPr/>
    </dgm:pt>
    <dgm:pt modelId="{E4DA07D4-3CC6-4ECB-BB3D-5C783F29932A}" type="pres">
      <dgm:prSet presAssocID="{6A424E1E-0532-487A-963B-C17185660711}" presName="composite" presStyleCnt="0"/>
      <dgm:spPr/>
    </dgm:pt>
    <dgm:pt modelId="{B9C8B8AE-0B08-4645-92D6-3D25402F2978}" type="pres">
      <dgm:prSet presAssocID="{6A424E1E-0532-487A-963B-C17185660711}"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2498C36C-4FF9-4B4D-B345-58A5E8F5E785}" type="pres">
      <dgm:prSet presAssocID="{6A424E1E-0532-487A-963B-C17185660711}" presName="txShp" presStyleLbl="node1" presStyleIdx="4" presStyleCnt="5">
        <dgm:presLayoutVars>
          <dgm:bulletEnabled val="1"/>
        </dgm:presLayoutVars>
      </dgm:prSet>
      <dgm:spPr/>
    </dgm:pt>
  </dgm:ptLst>
  <dgm:cxnLst>
    <dgm:cxn modelId="{95357C00-03EC-48F8-BA9A-561992853D2C}" srcId="{BC6D2061-E8A2-407C-A4C1-C005680C05CE}" destId="{6A424E1E-0532-487A-963B-C17185660711}" srcOrd="4" destOrd="0" parTransId="{87F883CA-B8F3-4FF8-8E12-359AC8CC4F42}" sibTransId="{8A3E8281-2E15-4075-A531-6B2B531963BE}"/>
    <dgm:cxn modelId="{96897A16-46B3-4789-847C-2EE4D4083127}" type="presOf" srcId="{4AED36A0-0183-467C-AE02-08B6579D8978}" destId="{5C24F29C-D093-4E54-8E98-5B0DF0787E6D}" srcOrd="0" destOrd="0" presId="urn:microsoft.com/office/officeart/2005/8/layout/vList3#2"/>
    <dgm:cxn modelId="{8683CA18-11B9-4AEE-8851-00F16718A330}" srcId="{BC6D2061-E8A2-407C-A4C1-C005680C05CE}" destId="{4AED36A0-0183-467C-AE02-08B6579D8978}" srcOrd="1" destOrd="0" parTransId="{9EBDA64D-1610-4AC6-B8B2-F539F99682E4}" sibTransId="{1DE69C6A-6323-448F-9D01-9D0EE1F45EC6}"/>
    <dgm:cxn modelId="{0F34CA21-E4E6-4D23-8A4A-AB4F5604F0D8}" type="presOf" srcId="{BC6D2061-E8A2-407C-A4C1-C005680C05CE}" destId="{410C52FB-9CE4-4DA1-9B83-92717EC0960B}" srcOrd="0" destOrd="0" presId="urn:microsoft.com/office/officeart/2005/8/layout/vList3#2"/>
    <dgm:cxn modelId="{3C75D071-0129-444E-93EB-BF8F2200BACC}" type="presOf" srcId="{CAFFC6A5-4106-491B-A033-E427F24E1541}" destId="{ADB46243-9012-4B6D-BC4C-6326DFB29DDB}" srcOrd="0" destOrd="0" presId="urn:microsoft.com/office/officeart/2005/8/layout/vList3#2"/>
    <dgm:cxn modelId="{2FE23BB0-D221-4377-8C8F-A2F315D8C9A8}" type="presOf" srcId="{6A424E1E-0532-487A-963B-C17185660711}" destId="{2498C36C-4FF9-4B4D-B345-58A5E8F5E785}" srcOrd="0" destOrd="0" presId="urn:microsoft.com/office/officeart/2005/8/layout/vList3#2"/>
    <dgm:cxn modelId="{8B7446B3-8EFD-4F6F-85BC-8E2033C48F1E}" srcId="{BC6D2061-E8A2-407C-A4C1-C005680C05CE}" destId="{CAFFC6A5-4106-491B-A033-E427F24E1541}" srcOrd="3" destOrd="0" parTransId="{B49C1203-3EED-4B0B-8CBB-3D47F1358A0E}" sibTransId="{3FDEE214-79B3-41B9-ACCE-9A4C567BAB73}"/>
    <dgm:cxn modelId="{2CF908C6-8CD4-45C6-BBFB-2794C9420379}" srcId="{BC6D2061-E8A2-407C-A4C1-C005680C05CE}" destId="{531484E9-1179-42F4-9247-1CF0A5786177}" srcOrd="2" destOrd="0" parTransId="{B3F94AD4-C7F9-4706-9A73-9DBBD2202C55}" sibTransId="{4C83E7E0-BE28-4E58-A5F4-C6F60704B768}"/>
    <dgm:cxn modelId="{40D170CC-138A-4E57-B8E1-990445F4AFAB}" srcId="{BC6D2061-E8A2-407C-A4C1-C005680C05CE}" destId="{BEB80CEB-4FE3-4F23-BCC3-4ED145398A4C}" srcOrd="0" destOrd="0" parTransId="{9F69A2A4-D8E7-44F4-AA43-32BB345BDE05}" sibTransId="{B6CAF004-B391-4CD0-9F5C-5BB50F66798D}"/>
    <dgm:cxn modelId="{160EFAF9-4A2C-4C19-9963-D2C08CC66649}" type="presOf" srcId="{BEB80CEB-4FE3-4F23-BCC3-4ED145398A4C}" destId="{106F1B87-5597-494D-BC5C-364F9488B6F4}" srcOrd="0" destOrd="0" presId="urn:microsoft.com/office/officeart/2005/8/layout/vList3#2"/>
    <dgm:cxn modelId="{725183FB-8F37-4BF5-B6A2-C869CEB0F947}" type="presOf" srcId="{531484E9-1179-42F4-9247-1CF0A5786177}" destId="{E99A0D65-2411-4352-B4B7-621AF2F7238B}" srcOrd="0" destOrd="0" presId="urn:microsoft.com/office/officeart/2005/8/layout/vList3#2"/>
    <dgm:cxn modelId="{901625D9-CD53-4E7C-A535-086FC955F9A3}" type="presParOf" srcId="{410C52FB-9CE4-4DA1-9B83-92717EC0960B}" destId="{43732C73-0E7E-4B80-A08E-5E55959C6C11}" srcOrd="0" destOrd="0" presId="urn:microsoft.com/office/officeart/2005/8/layout/vList3#2"/>
    <dgm:cxn modelId="{2BB544A6-CFE4-4BC0-A9A4-FA354E8DB160}" type="presParOf" srcId="{43732C73-0E7E-4B80-A08E-5E55959C6C11}" destId="{61D0682C-1FEC-44EC-8A1D-E4156123D9AF}" srcOrd="0" destOrd="0" presId="urn:microsoft.com/office/officeart/2005/8/layout/vList3#2"/>
    <dgm:cxn modelId="{01511C1B-A388-42D2-ACAF-AF7F699272AE}" type="presParOf" srcId="{43732C73-0E7E-4B80-A08E-5E55959C6C11}" destId="{106F1B87-5597-494D-BC5C-364F9488B6F4}" srcOrd="1" destOrd="0" presId="urn:microsoft.com/office/officeart/2005/8/layout/vList3#2"/>
    <dgm:cxn modelId="{0F21EB74-D7D7-4E3D-8A67-02D2A281A160}" type="presParOf" srcId="{410C52FB-9CE4-4DA1-9B83-92717EC0960B}" destId="{8F5C3A10-786C-4D8B-9479-E7345D8D649B}" srcOrd="1" destOrd="0" presId="urn:microsoft.com/office/officeart/2005/8/layout/vList3#2"/>
    <dgm:cxn modelId="{A2FE2B47-76B8-4FCE-AD8D-6F2610A4750D}" type="presParOf" srcId="{410C52FB-9CE4-4DA1-9B83-92717EC0960B}" destId="{03680BEB-F6BC-4AFF-A51E-4D54F07B806A}" srcOrd="2" destOrd="0" presId="urn:microsoft.com/office/officeart/2005/8/layout/vList3#2"/>
    <dgm:cxn modelId="{E862B48B-E1B3-46E8-A687-F6B346616C55}" type="presParOf" srcId="{03680BEB-F6BC-4AFF-A51E-4D54F07B806A}" destId="{71DA946E-2A29-4E28-9053-E97486DEA612}" srcOrd="0" destOrd="0" presId="urn:microsoft.com/office/officeart/2005/8/layout/vList3#2"/>
    <dgm:cxn modelId="{D17EC8BF-44E5-49F5-8CC9-476020BC7D83}" type="presParOf" srcId="{03680BEB-F6BC-4AFF-A51E-4D54F07B806A}" destId="{5C24F29C-D093-4E54-8E98-5B0DF0787E6D}" srcOrd="1" destOrd="0" presId="urn:microsoft.com/office/officeart/2005/8/layout/vList3#2"/>
    <dgm:cxn modelId="{C703BF61-1B64-4E46-9C73-64B0B22700C8}" type="presParOf" srcId="{410C52FB-9CE4-4DA1-9B83-92717EC0960B}" destId="{1E368EB6-D293-41DE-B4E9-85549B33C92D}" srcOrd="3" destOrd="0" presId="urn:microsoft.com/office/officeart/2005/8/layout/vList3#2"/>
    <dgm:cxn modelId="{E316A5FC-7EFC-4C70-9689-1568C0C2B50F}" type="presParOf" srcId="{410C52FB-9CE4-4DA1-9B83-92717EC0960B}" destId="{7458D0AF-94EB-406E-B0FA-8AF56FAF04D0}" srcOrd="4" destOrd="0" presId="urn:microsoft.com/office/officeart/2005/8/layout/vList3#2"/>
    <dgm:cxn modelId="{BFC93AF5-20EF-4AA0-94CD-081F56124CEF}" type="presParOf" srcId="{7458D0AF-94EB-406E-B0FA-8AF56FAF04D0}" destId="{1F675A02-A96B-4172-97BD-44DF3C0B5E99}" srcOrd="0" destOrd="0" presId="urn:microsoft.com/office/officeart/2005/8/layout/vList3#2"/>
    <dgm:cxn modelId="{3AF5F05B-E5C4-4943-B3CA-929F40D0C880}" type="presParOf" srcId="{7458D0AF-94EB-406E-B0FA-8AF56FAF04D0}" destId="{E99A0D65-2411-4352-B4B7-621AF2F7238B}" srcOrd="1" destOrd="0" presId="urn:microsoft.com/office/officeart/2005/8/layout/vList3#2"/>
    <dgm:cxn modelId="{651E0F44-C2C9-4348-8CF1-1782AFDE5597}" type="presParOf" srcId="{410C52FB-9CE4-4DA1-9B83-92717EC0960B}" destId="{AA43EAAE-59AF-4E43-B2FD-2D82353ACA6C}" srcOrd="5" destOrd="0" presId="urn:microsoft.com/office/officeart/2005/8/layout/vList3#2"/>
    <dgm:cxn modelId="{3C7C0564-4CD8-469F-AAF8-A973371FE105}" type="presParOf" srcId="{410C52FB-9CE4-4DA1-9B83-92717EC0960B}" destId="{316D46C8-FBBE-4F2C-93D7-DAF196A9D7FB}" srcOrd="6" destOrd="0" presId="urn:microsoft.com/office/officeart/2005/8/layout/vList3#2"/>
    <dgm:cxn modelId="{CABFE86F-7AF9-41AE-8512-33DE1253F871}" type="presParOf" srcId="{316D46C8-FBBE-4F2C-93D7-DAF196A9D7FB}" destId="{6D296E9A-910D-4F41-8102-67476A169BB4}" srcOrd="0" destOrd="0" presId="urn:microsoft.com/office/officeart/2005/8/layout/vList3#2"/>
    <dgm:cxn modelId="{B422ADF7-7916-46F2-BBD6-649085A5BC18}" type="presParOf" srcId="{316D46C8-FBBE-4F2C-93D7-DAF196A9D7FB}" destId="{ADB46243-9012-4B6D-BC4C-6326DFB29DDB}" srcOrd="1" destOrd="0" presId="urn:microsoft.com/office/officeart/2005/8/layout/vList3#2"/>
    <dgm:cxn modelId="{7FE51BFE-F2BD-4E18-9B89-6F0BAF487D8E}" type="presParOf" srcId="{410C52FB-9CE4-4DA1-9B83-92717EC0960B}" destId="{AABE04FE-A84F-4B93-90F4-9BA8E10738F4}" srcOrd="7" destOrd="0" presId="urn:microsoft.com/office/officeart/2005/8/layout/vList3#2"/>
    <dgm:cxn modelId="{24A88BE3-3434-4ECD-9140-1C0C12153493}" type="presParOf" srcId="{410C52FB-9CE4-4DA1-9B83-92717EC0960B}" destId="{E4DA07D4-3CC6-4ECB-BB3D-5C783F29932A}" srcOrd="8" destOrd="0" presId="urn:microsoft.com/office/officeart/2005/8/layout/vList3#2"/>
    <dgm:cxn modelId="{77725D5C-59D2-44C3-B0A7-F83DE16CB02D}" type="presParOf" srcId="{E4DA07D4-3CC6-4ECB-BB3D-5C783F29932A}" destId="{B9C8B8AE-0B08-4645-92D6-3D25402F2978}" srcOrd="0" destOrd="0" presId="urn:microsoft.com/office/officeart/2005/8/layout/vList3#2"/>
    <dgm:cxn modelId="{D920DDCE-0D01-4047-AF41-25EFB9E65DCE}" type="presParOf" srcId="{E4DA07D4-3CC6-4ECB-BB3D-5C783F29932A}" destId="{2498C36C-4FF9-4B4D-B345-58A5E8F5E785}"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9ECFCE-24A6-42AF-854D-95D3B7ABB69F}"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IN"/>
        </a:p>
      </dgm:t>
    </dgm:pt>
    <dgm:pt modelId="{7239E9B6-1E03-48E9-9A6E-656658BCF77B}">
      <dgm:prSet/>
      <dgm:spPr/>
      <dgm:t>
        <a:bodyPr/>
        <a:lstStyle/>
        <a:p>
          <a:r>
            <a:rPr lang="en-US" b="1"/>
            <a:t>1. Reverse-Engineering of Android APK</a:t>
          </a:r>
          <a:endParaRPr lang="en-IN"/>
        </a:p>
      </dgm:t>
    </dgm:pt>
    <dgm:pt modelId="{C6686C9B-ECDB-4E8D-860C-E1C5C06E0177}" type="parTrans" cxnId="{7FAC369E-B720-4237-817E-077E75797B98}">
      <dgm:prSet/>
      <dgm:spPr/>
      <dgm:t>
        <a:bodyPr/>
        <a:lstStyle/>
        <a:p>
          <a:endParaRPr lang="en-IN"/>
        </a:p>
      </dgm:t>
    </dgm:pt>
    <dgm:pt modelId="{2982398B-38FC-42FF-97DE-5D96ADEA67B1}" type="sibTrans" cxnId="{7FAC369E-B720-4237-817E-077E75797B98}">
      <dgm:prSet/>
      <dgm:spPr/>
      <dgm:t>
        <a:bodyPr/>
        <a:lstStyle/>
        <a:p>
          <a:endParaRPr lang="en-IN"/>
        </a:p>
      </dgm:t>
    </dgm:pt>
    <dgm:pt modelId="{62C68F93-89E2-40A7-917B-96FA212CA2BC}">
      <dgm:prSet/>
      <dgm:spPr/>
      <dgm:t>
        <a:bodyPr/>
        <a:lstStyle/>
        <a:p>
          <a:r>
            <a:rPr lang="en-US" b="1" dirty="0"/>
            <a:t>2. Feature Vector</a:t>
          </a:r>
          <a:endParaRPr lang="en-IN" dirty="0"/>
        </a:p>
      </dgm:t>
    </dgm:pt>
    <dgm:pt modelId="{1FA9BF2E-716A-4BA8-BA58-7F6715AFEFC3}" type="parTrans" cxnId="{79DCA6B3-8180-4E4D-857D-4BCD9C8E1986}">
      <dgm:prSet/>
      <dgm:spPr/>
      <dgm:t>
        <a:bodyPr/>
        <a:lstStyle/>
        <a:p>
          <a:endParaRPr lang="en-IN"/>
        </a:p>
      </dgm:t>
    </dgm:pt>
    <dgm:pt modelId="{5B73B4CC-7D26-461C-B79B-D419B1CB168E}" type="sibTrans" cxnId="{79DCA6B3-8180-4E4D-857D-4BCD9C8E1986}">
      <dgm:prSet/>
      <dgm:spPr/>
      <dgm:t>
        <a:bodyPr/>
        <a:lstStyle/>
        <a:p>
          <a:endParaRPr lang="en-IN"/>
        </a:p>
      </dgm:t>
    </dgm:pt>
    <dgm:pt modelId="{6DDAC176-5FFC-496C-9198-DACF2261FA18}">
      <dgm:prSet/>
      <dgm:spPr/>
      <dgm:t>
        <a:bodyPr/>
        <a:lstStyle/>
        <a:p>
          <a:r>
            <a:rPr lang="en-US" b="1"/>
            <a:t>3. Discriminatory Feature Selection</a:t>
          </a:r>
          <a:endParaRPr lang="en-IN"/>
        </a:p>
      </dgm:t>
    </dgm:pt>
    <dgm:pt modelId="{585BD112-A0C8-4CF0-B0C8-60126FE78C79}" type="parTrans" cxnId="{8BB27BCF-F9CF-427A-ADC3-1696A1274DC5}">
      <dgm:prSet/>
      <dgm:spPr/>
      <dgm:t>
        <a:bodyPr/>
        <a:lstStyle/>
        <a:p>
          <a:endParaRPr lang="en-IN"/>
        </a:p>
      </dgm:t>
    </dgm:pt>
    <dgm:pt modelId="{4A7540DF-F435-49AB-8251-4AEC6E453F6E}" type="sibTrans" cxnId="{8BB27BCF-F9CF-427A-ADC3-1696A1274DC5}">
      <dgm:prSet/>
      <dgm:spPr/>
      <dgm:t>
        <a:bodyPr/>
        <a:lstStyle/>
        <a:p>
          <a:endParaRPr lang="en-IN"/>
        </a:p>
      </dgm:t>
    </dgm:pt>
    <dgm:pt modelId="{A2FCCE54-8CC6-4E0F-AB00-14873BA01679}">
      <dgm:prSet/>
      <dgm:spPr/>
      <dgm:t>
        <a:bodyPr/>
        <a:lstStyle/>
        <a:p>
          <a:r>
            <a:rPr lang="en-US" b="1"/>
            <a:t>4. Machine Learning Based Classification</a:t>
          </a:r>
          <a:endParaRPr lang="en-IN"/>
        </a:p>
      </dgm:t>
    </dgm:pt>
    <dgm:pt modelId="{B9A9BA05-2E67-4B0B-B688-6B60A7ED4B4D}" type="parTrans" cxnId="{1571C911-0DBE-4C47-8CFC-DD992FFE5BA4}">
      <dgm:prSet/>
      <dgm:spPr/>
      <dgm:t>
        <a:bodyPr/>
        <a:lstStyle/>
        <a:p>
          <a:endParaRPr lang="en-IN"/>
        </a:p>
      </dgm:t>
    </dgm:pt>
    <dgm:pt modelId="{E266C291-05D1-46F9-9360-59D75AF5DCDE}" type="sibTrans" cxnId="{1571C911-0DBE-4C47-8CFC-DD992FFE5BA4}">
      <dgm:prSet/>
      <dgm:spPr/>
      <dgm:t>
        <a:bodyPr/>
        <a:lstStyle/>
        <a:p>
          <a:endParaRPr lang="en-IN"/>
        </a:p>
      </dgm:t>
    </dgm:pt>
    <dgm:pt modelId="{28BCF764-7F73-4FAC-964A-00C40FC36AC8}" type="pres">
      <dgm:prSet presAssocID="{D49ECFCE-24A6-42AF-854D-95D3B7ABB69F}" presName="matrix" presStyleCnt="0">
        <dgm:presLayoutVars>
          <dgm:chMax val="1"/>
          <dgm:dir/>
          <dgm:resizeHandles val="exact"/>
        </dgm:presLayoutVars>
      </dgm:prSet>
      <dgm:spPr/>
    </dgm:pt>
    <dgm:pt modelId="{E67B759C-01DD-487D-A7E2-65923E767609}" type="pres">
      <dgm:prSet presAssocID="{D49ECFCE-24A6-42AF-854D-95D3B7ABB69F}" presName="diamond" presStyleLbl="bgShp" presStyleIdx="0" presStyleCnt="1"/>
      <dgm:spPr/>
    </dgm:pt>
    <dgm:pt modelId="{C6833D45-F05B-4DBF-AA15-68B2700BF95B}" type="pres">
      <dgm:prSet presAssocID="{D49ECFCE-24A6-42AF-854D-95D3B7ABB69F}" presName="quad1" presStyleLbl="node1" presStyleIdx="0" presStyleCnt="4">
        <dgm:presLayoutVars>
          <dgm:chMax val="0"/>
          <dgm:chPref val="0"/>
          <dgm:bulletEnabled val="1"/>
        </dgm:presLayoutVars>
      </dgm:prSet>
      <dgm:spPr/>
    </dgm:pt>
    <dgm:pt modelId="{E759D31C-44BF-479B-8923-21F0146F5CC7}" type="pres">
      <dgm:prSet presAssocID="{D49ECFCE-24A6-42AF-854D-95D3B7ABB69F}" presName="quad2" presStyleLbl="node1" presStyleIdx="1" presStyleCnt="4">
        <dgm:presLayoutVars>
          <dgm:chMax val="0"/>
          <dgm:chPref val="0"/>
          <dgm:bulletEnabled val="1"/>
        </dgm:presLayoutVars>
      </dgm:prSet>
      <dgm:spPr/>
    </dgm:pt>
    <dgm:pt modelId="{CC930C70-664E-4E12-AD38-FCCEE718A5E1}" type="pres">
      <dgm:prSet presAssocID="{D49ECFCE-24A6-42AF-854D-95D3B7ABB69F}" presName="quad3" presStyleLbl="node1" presStyleIdx="2" presStyleCnt="4">
        <dgm:presLayoutVars>
          <dgm:chMax val="0"/>
          <dgm:chPref val="0"/>
          <dgm:bulletEnabled val="1"/>
        </dgm:presLayoutVars>
      </dgm:prSet>
      <dgm:spPr/>
    </dgm:pt>
    <dgm:pt modelId="{9B8B08F6-D815-4175-9A8F-9EFD6E2A4F8B}" type="pres">
      <dgm:prSet presAssocID="{D49ECFCE-24A6-42AF-854D-95D3B7ABB69F}" presName="quad4" presStyleLbl="node1" presStyleIdx="3" presStyleCnt="4">
        <dgm:presLayoutVars>
          <dgm:chMax val="0"/>
          <dgm:chPref val="0"/>
          <dgm:bulletEnabled val="1"/>
        </dgm:presLayoutVars>
      </dgm:prSet>
      <dgm:spPr/>
    </dgm:pt>
  </dgm:ptLst>
  <dgm:cxnLst>
    <dgm:cxn modelId="{9CC8E702-47DD-4255-8AF0-1ACB1FECA924}" type="presOf" srcId="{D49ECFCE-24A6-42AF-854D-95D3B7ABB69F}" destId="{28BCF764-7F73-4FAC-964A-00C40FC36AC8}" srcOrd="0" destOrd="0" presId="urn:microsoft.com/office/officeart/2005/8/layout/matrix3"/>
    <dgm:cxn modelId="{052E8D07-81F5-4F27-8DD3-B58B15C6F8FF}" type="presOf" srcId="{7239E9B6-1E03-48E9-9A6E-656658BCF77B}" destId="{C6833D45-F05B-4DBF-AA15-68B2700BF95B}" srcOrd="0" destOrd="0" presId="urn:microsoft.com/office/officeart/2005/8/layout/matrix3"/>
    <dgm:cxn modelId="{1571C911-0DBE-4C47-8CFC-DD992FFE5BA4}" srcId="{D49ECFCE-24A6-42AF-854D-95D3B7ABB69F}" destId="{A2FCCE54-8CC6-4E0F-AB00-14873BA01679}" srcOrd="3" destOrd="0" parTransId="{B9A9BA05-2E67-4B0B-B688-6B60A7ED4B4D}" sibTransId="{E266C291-05D1-46F9-9360-59D75AF5DCDE}"/>
    <dgm:cxn modelId="{8548A887-9195-4785-ACF1-1322258AB40A}" type="presOf" srcId="{A2FCCE54-8CC6-4E0F-AB00-14873BA01679}" destId="{9B8B08F6-D815-4175-9A8F-9EFD6E2A4F8B}" srcOrd="0" destOrd="0" presId="urn:microsoft.com/office/officeart/2005/8/layout/matrix3"/>
    <dgm:cxn modelId="{6984458A-8042-488F-A000-EFA7BF031749}" type="presOf" srcId="{62C68F93-89E2-40A7-917B-96FA212CA2BC}" destId="{E759D31C-44BF-479B-8923-21F0146F5CC7}" srcOrd="0" destOrd="0" presId="urn:microsoft.com/office/officeart/2005/8/layout/matrix3"/>
    <dgm:cxn modelId="{7FAC369E-B720-4237-817E-077E75797B98}" srcId="{D49ECFCE-24A6-42AF-854D-95D3B7ABB69F}" destId="{7239E9B6-1E03-48E9-9A6E-656658BCF77B}" srcOrd="0" destOrd="0" parTransId="{C6686C9B-ECDB-4E8D-860C-E1C5C06E0177}" sibTransId="{2982398B-38FC-42FF-97DE-5D96ADEA67B1}"/>
    <dgm:cxn modelId="{8C182FAA-019F-4939-A57E-31E60A356481}" type="presOf" srcId="{6DDAC176-5FFC-496C-9198-DACF2261FA18}" destId="{CC930C70-664E-4E12-AD38-FCCEE718A5E1}" srcOrd="0" destOrd="0" presId="urn:microsoft.com/office/officeart/2005/8/layout/matrix3"/>
    <dgm:cxn modelId="{79DCA6B3-8180-4E4D-857D-4BCD9C8E1986}" srcId="{D49ECFCE-24A6-42AF-854D-95D3B7ABB69F}" destId="{62C68F93-89E2-40A7-917B-96FA212CA2BC}" srcOrd="1" destOrd="0" parTransId="{1FA9BF2E-716A-4BA8-BA58-7F6715AFEFC3}" sibTransId="{5B73B4CC-7D26-461C-B79B-D419B1CB168E}"/>
    <dgm:cxn modelId="{8BB27BCF-F9CF-427A-ADC3-1696A1274DC5}" srcId="{D49ECFCE-24A6-42AF-854D-95D3B7ABB69F}" destId="{6DDAC176-5FFC-496C-9198-DACF2261FA18}" srcOrd="2" destOrd="0" parTransId="{585BD112-A0C8-4CF0-B0C8-60126FE78C79}" sibTransId="{4A7540DF-F435-49AB-8251-4AEC6E453F6E}"/>
    <dgm:cxn modelId="{0DBBB62C-C27D-4626-B4DB-F23B2A3BAFB0}" type="presParOf" srcId="{28BCF764-7F73-4FAC-964A-00C40FC36AC8}" destId="{E67B759C-01DD-487D-A7E2-65923E767609}" srcOrd="0" destOrd="0" presId="urn:microsoft.com/office/officeart/2005/8/layout/matrix3"/>
    <dgm:cxn modelId="{CBBA718F-2966-48E7-B5A1-A7A8A52FB132}" type="presParOf" srcId="{28BCF764-7F73-4FAC-964A-00C40FC36AC8}" destId="{C6833D45-F05B-4DBF-AA15-68B2700BF95B}" srcOrd="1" destOrd="0" presId="urn:microsoft.com/office/officeart/2005/8/layout/matrix3"/>
    <dgm:cxn modelId="{460941CE-ED98-4509-A179-378CFCDF3D64}" type="presParOf" srcId="{28BCF764-7F73-4FAC-964A-00C40FC36AC8}" destId="{E759D31C-44BF-479B-8923-21F0146F5CC7}" srcOrd="2" destOrd="0" presId="urn:microsoft.com/office/officeart/2005/8/layout/matrix3"/>
    <dgm:cxn modelId="{79F60A93-7445-43F6-85CC-B5373FF24CEB}" type="presParOf" srcId="{28BCF764-7F73-4FAC-964A-00C40FC36AC8}" destId="{CC930C70-664E-4E12-AD38-FCCEE718A5E1}" srcOrd="3" destOrd="0" presId="urn:microsoft.com/office/officeart/2005/8/layout/matrix3"/>
    <dgm:cxn modelId="{83DB6470-2DD7-4493-A0FC-E2CC82303397}" type="presParOf" srcId="{28BCF764-7F73-4FAC-964A-00C40FC36AC8}" destId="{9B8B08F6-D815-4175-9A8F-9EFD6E2A4F8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54E9E-FAE6-4BE3-B59E-8BFBFFD07D5E}">
      <dsp:nvSpPr>
        <dsp:cNvPr id="0" name=""/>
        <dsp:cNvSpPr/>
      </dsp:nvSpPr>
      <dsp:spPr>
        <a:xfrm rot="10800000">
          <a:off x="911240" y="0"/>
          <a:ext cx="8249694" cy="1113597"/>
        </a:xfrm>
        <a:prstGeom prst="homePlat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1065" tIns="129540" rIns="241808"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Android Apps are freely available</a:t>
          </a:r>
          <a:endParaRPr lang="en-IN" sz="3400" kern="1200" dirty="0"/>
        </a:p>
      </dsp:txBody>
      <dsp:txXfrm rot="10800000">
        <a:off x="1189639" y="0"/>
        <a:ext cx="7971295" cy="1113597"/>
      </dsp:txXfrm>
    </dsp:sp>
    <dsp:sp modelId="{90022417-A393-4251-8EB7-CFC7049411C7}">
      <dsp:nvSpPr>
        <dsp:cNvPr id="0" name=""/>
        <dsp:cNvSpPr/>
      </dsp:nvSpPr>
      <dsp:spPr>
        <a:xfrm>
          <a:off x="0" y="0"/>
          <a:ext cx="1666653" cy="1113597"/>
        </a:xfrm>
        <a:prstGeom prst="ellipse">
          <a:avLst/>
        </a:prstGeom>
        <a:blipFill>
          <a:blip xmlns:r="http://schemas.openxmlformats.org/officeDocument/2006/relationships" r:embed="rId1"/>
          <a:srcRect/>
          <a:stretch>
            <a:fillRect l="-25000" r="-25000"/>
          </a:stretch>
        </a:blipFill>
        <a:ln>
          <a:noFill/>
        </a:ln>
        <a:effectLst>
          <a:outerShdw blurRad="50800" dist="38100" dir="5400000" rotWithShape="0">
            <a:srgbClr val="000000">
              <a:alpha val="60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D5F75-DC9B-4D27-AE05-A7D7C5BC5734}">
      <dsp:nvSpPr>
        <dsp:cNvPr id="0" name=""/>
        <dsp:cNvSpPr/>
      </dsp:nvSpPr>
      <dsp:spPr>
        <a:xfrm>
          <a:off x="541" y="237765"/>
          <a:ext cx="2357724" cy="11788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a:t>Google Play store </a:t>
          </a:r>
          <a:endParaRPr lang="en-IN" sz="3200" kern="1200"/>
        </a:p>
      </dsp:txBody>
      <dsp:txXfrm>
        <a:off x="541" y="237765"/>
        <a:ext cx="2357724" cy="1178862"/>
      </dsp:txXfrm>
    </dsp:sp>
    <dsp:sp modelId="{C84CC0ED-E2C9-43FB-BD92-8E6E408EE444}">
      <dsp:nvSpPr>
        <dsp:cNvPr id="0" name=""/>
        <dsp:cNvSpPr/>
      </dsp:nvSpPr>
      <dsp:spPr>
        <a:xfrm>
          <a:off x="2853387" y="237765"/>
          <a:ext cx="2357724" cy="11788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Third-party app store</a:t>
          </a:r>
          <a:endParaRPr lang="en-IN" sz="3200" kern="1200" dirty="0"/>
        </a:p>
      </dsp:txBody>
      <dsp:txXfrm>
        <a:off x="2853387" y="237765"/>
        <a:ext cx="2357724" cy="1178862"/>
      </dsp:txXfrm>
    </dsp:sp>
    <dsp:sp modelId="{AAEEAFB7-3A5C-483E-96D1-FFC27CEE5E40}">
      <dsp:nvSpPr>
        <dsp:cNvPr id="0" name=""/>
        <dsp:cNvSpPr/>
      </dsp:nvSpPr>
      <dsp:spPr>
        <a:xfrm>
          <a:off x="5706234" y="237765"/>
          <a:ext cx="2357724" cy="11799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Third –party websites</a:t>
          </a:r>
          <a:endParaRPr lang="en-IN" sz="3200" kern="1200" dirty="0"/>
        </a:p>
      </dsp:txBody>
      <dsp:txXfrm>
        <a:off x="5706234" y="237765"/>
        <a:ext cx="2357724" cy="11799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808D9-0D0A-493B-929B-75C2E3EB454C}">
      <dsp:nvSpPr>
        <dsp:cNvPr id="0" name=""/>
        <dsp:cNvSpPr/>
      </dsp:nvSpPr>
      <dsp:spPr>
        <a:xfrm>
          <a:off x="756011" y="0"/>
          <a:ext cx="7409689" cy="48421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IN" sz="4000" i="0" kern="1200" dirty="0">
              <a:solidFill>
                <a:schemeClr val="bg1"/>
              </a:solidFill>
            </a:rPr>
            <a:t>Android Permissions</a:t>
          </a:r>
          <a:endParaRPr lang="en-IN" sz="4000" kern="1200" dirty="0">
            <a:solidFill>
              <a:schemeClr val="bg1"/>
            </a:solidFill>
          </a:endParaRPr>
        </a:p>
      </dsp:txBody>
      <dsp:txXfrm>
        <a:off x="770193" y="14182"/>
        <a:ext cx="7381325" cy="455848"/>
      </dsp:txXfrm>
    </dsp:sp>
    <dsp:sp modelId="{BF0627FF-91F6-4A07-9305-BD3ED21D0D38}">
      <dsp:nvSpPr>
        <dsp:cNvPr id="0" name=""/>
        <dsp:cNvSpPr/>
      </dsp:nvSpPr>
      <dsp:spPr>
        <a:xfrm>
          <a:off x="1496980" y="484212"/>
          <a:ext cx="706062" cy="328935"/>
        </a:xfrm>
        <a:custGeom>
          <a:avLst/>
          <a:gdLst/>
          <a:ahLst/>
          <a:cxnLst/>
          <a:rect l="0" t="0" r="0" b="0"/>
          <a:pathLst>
            <a:path>
              <a:moveTo>
                <a:pt x="0" y="0"/>
              </a:moveTo>
              <a:lnTo>
                <a:pt x="0" y="328935"/>
              </a:lnTo>
              <a:lnTo>
                <a:pt x="706062" y="32893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D3079D-1552-4F4E-97FB-13D624CAC784}">
      <dsp:nvSpPr>
        <dsp:cNvPr id="0" name=""/>
        <dsp:cNvSpPr/>
      </dsp:nvSpPr>
      <dsp:spPr>
        <a:xfrm>
          <a:off x="2203043" y="595145"/>
          <a:ext cx="4544790" cy="43600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N" sz="2400" b="1" i="0" kern="1200" dirty="0"/>
            <a:t>Install-time permissions</a:t>
          </a:r>
          <a:endParaRPr lang="en-IN" sz="2400" b="1" kern="1200" dirty="0"/>
        </a:p>
      </dsp:txBody>
      <dsp:txXfrm>
        <a:off x="2215813" y="607915"/>
        <a:ext cx="4519250" cy="410463"/>
      </dsp:txXfrm>
    </dsp:sp>
    <dsp:sp modelId="{4A52F575-0B67-4AF3-AA08-5C5D8613742B}">
      <dsp:nvSpPr>
        <dsp:cNvPr id="0" name=""/>
        <dsp:cNvSpPr/>
      </dsp:nvSpPr>
      <dsp:spPr>
        <a:xfrm>
          <a:off x="1496980" y="484212"/>
          <a:ext cx="706062" cy="873939"/>
        </a:xfrm>
        <a:custGeom>
          <a:avLst/>
          <a:gdLst/>
          <a:ahLst/>
          <a:cxnLst/>
          <a:rect l="0" t="0" r="0" b="0"/>
          <a:pathLst>
            <a:path>
              <a:moveTo>
                <a:pt x="0" y="0"/>
              </a:moveTo>
              <a:lnTo>
                <a:pt x="0" y="873939"/>
              </a:lnTo>
              <a:lnTo>
                <a:pt x="706062" y="87393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4F1E1-EDA2-44EC-A63E-AB3F6B6CC104}">
      <dsp:nvSpPr>
        <dsp:cNvPr id="0" name=""/>
        <dsp:cNvSpPr/>
      </dsp:nvSpPr>
      <dsp:spPr>
        <a:xfrm>
          <a:off x="2203043" y="1140150"/>
          <a:ext cx="4597996" cy="43600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N" sz="2400" b="1" i="0" kern="1200" dirty="0"/>
            <a:t>Normal permissions</a:t>
          </a:r>
          <a:endParaRPr lang="en-IN" sz="2400" b="1" kern="1200" dirty="0"/>
        </a:p>
      </dsp:txBody>
      <dsp:txXfrm>
        <a:off x="2215813" y="1152920"/>
        <a:ext cx="4572456" cy="410463"/>
      </dsp:txXfrm>
    </dsp:sp>
    <dsp:sp modelId="{9DDA664F-28C7-472D-A5DB-1249B3089F0D}">
      <dsp:nvSpPr>
        <dsp:cNvPr id="0" name=""/>
        <dsp:cNvSpPr/>
      </dsp:nvSpPr>
      <dsp:spPr>
        <a:xfrm>
          <a:off x="1496980" y="484212"/>
          <a:ext cx="706062" cy="1418944"/>
        </a:xfrm>
        <a:custGeom>
          <a:avLst/>
          <a:gdLst/>
          <a:ahLst/>
          <a:cxnLst/>
          <a:rect l="0" t="0" r="0" b="0"/>
          <a:pathLst>
            <a:path>
              <a:moveTo>
                <a:pt x="0" y="0"/>
              </a:moveTo>
              <a:lnTo>
                <a:pt x="0" y="1418944"/>
              </a:lnTo>
              <a:lnTo>
                <a:pt x="706062" y="14189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851FEE-BCE2-453D-BA90-8A27E1785C74}">
      <dsp:nvSpPr>
        <dsp:cNvPr id="0" name=""/>
        <dsp:cNvSpPr/>
      </dsp:nvSpPr>
      <dsp:spPr>
        <a:xfrm>
          <a:off x="2203043" y="1685154"/>
          <a:ext cx="4164762" cy="43600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N" sz="2400" b="1" i="0" kern="1200" dirty="0"/>
            <a:t>Permission groups</a:t>
          </a:r>
          <a:endParaRPr lang="en-IN" sz="2400" b="1" kern="1200" dirty="0"/>
        </a:p>
      </dsp:txBody>
      <dsp:txXfrm>
        <a:off x="2215813" y="1697924"/>
        <a:ext cx="4139222" cy="410463"/>
      </dsp:txXfrm>
    </dsp:sp>
    <dsp:sp modelId="{962381AA-3534-4F53-B2BC-27D54D0299B4}">
      <dsp:nvSpPr>
        <dsp:cNvPr id="0" name=""/>
        <dsp:cNvSpPr/>
      </dsp:nvSpPr>
      <dsp:spPr>
        <a:xfrm>
          <a:off x="1496980" y="484212"/>
          <a:ext cx="706062" cy="1963948"/>
        </a:xfrm>
        <a:custGeom>
          <a:avLst/>
          <a:gdLst/>
          <a:ahLst/>
          <a:cxnLst/>
          <a:rect l="0" t="0" r="0" b="0"/>
          <a:pathLst>
            <a:path>
              <a:moveTo>
                <a:pt x="0" y="0"/>
              </a:moveTo>
              <a:lnTo>
                <a:pt x="0" y="1963948"/>
              </a:lnTo>
              <a:lnTo>
                <a:pt x="706062" y="196394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8BB44D-B222-456A-A4F1-9FEF05BF2F74}">
      <dsp:nvSpPr>
        <dsp:cNvPr id="0" name=""/>
        <dsp:cNvSpPr/>
      </dsp:nvSpPr>
      <dsp:spPr>
        <a:xfrm>
          <a:off x="2203043" y="2230159"/>
          <a:ext cx="4247247" cy="43600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N" sz="2400" b="1" i="0" kern="1200" dirty="0"/>
            <a:t>Signature Permissions</a:t>
          </a:r>
          <a:endParaRPr lang="en-IN" sz="2400" b="1" kern="1200" dirty="0"/>
        </a:p>
      </dsp:txBody>
      <dsp:txXfrm>
        <a:off x="2215813" y="2242929"/>
        <a:ext cx="4221707" cy="410463"/>
      </dsp:txXfrm>
    </dsp:sp>
    <dsp:sp modelId="{32F6BC8E-C41A-4987-AE4B-FD1044A00AA9}">
      <dsp:nvSpPr>
        <dsp:cNvPr id="0" name=""/>
        <dsp:cNvSpPr/>
      </dsp:nvSpPr>
      <dsp:spPr>
        <a:xfrm>
          <a:off x="1496980" y="484212"/>
          <a:ext cx="706062" cy="2508953"/>
        </a:xfrm>
        <a:custGeom>
          <a:avLst/>
          <a:gdLst/>
          <a:ahLst/>
          <a:cxnLst/>
          <a:rect l="0" t="0" r="0" b="0"/>
          <a:pathLst>
            <a:path>
              <a:moveTo>
                <a:pt x="0" y="0"/>
              </a:moveTo>
              <a:lnTo>
                <a:pt x="0" y="2508953"/>
              </a:lnTo>
              <a:lnTo>
                <a:pt x="706062" y="2508953"/>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E3DB50-42AA-462E-B9C9-D8A9427C88E8}">
      <dsp:nvSpPr>
        <dsp:cNvPr id="0" name=""/>
        <dsp:cNvSpPr/>
      </dsp:nvSpPr>
      <dsp:spPr>
        <a:xfrm>
          <a:off x="2203043" y="2775163"/>
          <a:ext cx="4324848" cy="43600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t>Runtime </a:t>
          </a:r>
          <a:r>
            <a:rPr lang="en-IN" sz="2400" b="1" i="0" kern="1200" dirty="0"/>
            <a:t>permissions</a:t>
          </a:r>
          <a:endParaRPr lang="en-IN" sz="2400" b="1" kern="1200" dirty="0"/>
        </a:p>
      </dsp:txBody>
      <dsp:txXfrm>
        <a:off x="2215813" y="2787933"/>
        <a:ext cx="4299308" cy="4104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F1B87-5597-494D-BC5C-364F9488B6F4}">
      <dsp:nvSpPr>
        <dsp:cNvPr id="0" name=""/>
        <dsp:cNvSpPr/>
      </dsp:nvSpPr>
      <dsp:spPr>
        <a:xfrm rot="10800000">
          <a:off x="1820898" y="1931"/>
          <a:ext cx="6511480" cy="723153"/>
        </a:xfrm>
        <a:prstGeom prst="homePlat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8891" tIns="125730" rIns="234696" bIns="125730" numCol="1" spcCol="1270" anchor="ctr" anchorCtr="0">
          <a:noAutofit/>
        </a:bodyPr>
        <a:lstStyle/>
        <a:p>
          <a:pPr marL="0" lvl="0" indent="0" algn="ctr" defTabSz="1466850">
            <a:lnSpc>
              <a:spcPct val="90000"/>
            </a:lnSpc>
            <a:spcBef>
              <a:spcPct val="0"/>
            </a:spcBef>
            <a:spcAft>
              <a:spcPct val="35000"/>
            </a:spcAft>
            <a:buNone/>
          </a:pPr>
          <a:r>
            <a:rPr lang="en-IN" sz="3300" b="0" i="0" kern="1200" baseline="0" dirty="0">
              <a:solidFill>
                <a:schemeClr val="tx1"/>
              </a:solidFill>
            </a:rPr>
            <a:t>2018       -  2,08,456 </a:t>
          </a:r>
          <a:endParaRPr lang="en-IN" sz="3300" kern="1200" dirty="0">
            <a:solidFill>
              <a:schemeClr val="tx1"/>
            </a:solidFill>
          </a:endParaRPr>
        </a:p>
      </dsp:txBody>
      <dsp:txXfrm rot="10800000">
        <a:off x="2001686" y="1931"/>
        <a:ext cx="6330692" cy="723153"/>
      </dsp:txXfrm>
    </dsp:sp>
    <dsp:sp modelId="{61D0682C-1FEC-44EC-8A1D-E4156123D9AF}">
      <dsp:nvSpPr>
        <dsp:cNvPr id="0" name=""/>
        <dsp:cNvSpPr/>
      </dsp:nvSpPr>
      <dsp:spPr>
        <a:xfrm>
          <a:off x="1459321" y="1931"/>
          <a:ext cx="723153" cy="723153"/>
        </a:xfrm>
        <a:prstGeom prst="ellipse">
          <a:avLst/>
        </a:prstGeom>
        <a:blipFill>
          <a:blip xmlns:r="http://schemas.openxmlformats.org/officeDocument/2006/relationships" r:embed="rId1"/>
          <a:srcRect/>
          <a:stretch>
            <a:fillRect l="-25000" r="-25000"/>
          </a:stretch>
        </a:blipFill>
        <a:ln>
          <a:noFill/>
        </a:ln>
        <a:effectLst>
          <a:outerShdw blurRad="50800" dist="38100" dir="5400000" rotWithShape="0">
            <a:srgbClr val="000000">
              <a:alpha val="60000"/>
            </a:srgbClr>
          </a:outerShdw>
        </a:effectLst>
      </dsp:spPr>
      <dsp:style>
        <a:lnRef idx="0">
          <a:scrgbClr r="0" g="0" b="0"/>
        </a:lnRef>
        <a:fillRef idx="1">
          <a:scrgbClr r="0" g="0" b="0"/>
        </a:fillRef>
        <a:effectRef idx="3">
          <a:scrgbClr r="0" g="0" b="0"/>
        </a:effectRef>
        <a:fontRef idx="minor"/>
      </dsp:style>
    </dsp:sp>
    <dsp:sp modelId="{5C24F29C-D093-4E54-8E98-5B0DF0787E6D}">
      <dsp:nvSpPr>
        <dsp:cNvPr id="0" name=""/>
        <dsp:cNvSpPr/>
      </dsp:nvSpPr>
      <dsp:spPr>
        <a:xfrm rot="10800000">
          <a:off x="1820898" y="940952"/>
          <a:ext cx="6511480" cy="723153"/>
        </a:xfrm>
        <a:prstGeom prst="homePlate">
          <a:avLst/>
        </a:prstGeom>
        <a:gradFill rotWithShape="0">
          <a:gsLst>
            <a:gs pos="0">
              <a:schemeClr val="accent2">
                <a:hueOff val="113291"/>
                <a:satOff val="-11998"/>
                <a:lumOff val="-294"/>
                <a:alphaOff val="0"/>
                <a:tint val="96000"/>
                <a:lumMod val="104000"/>
              </a:schemeClr>
            </a:gs>
            <a:gs pos="100000">
              <a:schemeClr val="accent2">
                <a:hueOff val="113291"/>
                <a:satOff val="-11998"/>
                <a:lumOff val="-294"/>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8891" tIns="125730" rIns="234696" bIns="125730" numCol="1" spcCol="1270" anchor="ctr" anchorCtr="0">
          <a:noAutofit/>
        </a:bodyPr>
        <a:lstStyle/>
        <a:p>
          <a:pPr marL="0" lvl="0" indent="0" algn="ctr" defTabSz="1466850">
            <a:lnSpc>
              <a:spcPct val="90000"/>
            </a:lnSpc>
            <a:spcBef>
              <a:spcPct val="0"/>
            </a:spcBef>
            <a:spcAft>
              <a:spcPct val="35000"/>
            </a:spcAft>
            <a:buNone/>
          </a:pPr>
          <a:r>
            <a:rPr lang="en-IN" sz="3300" b="0" i="0" kern="1200" baseline="0" dirty="0">
              <a:solidFill>
                <a:schemeClr val="tx1"/>
              </a:solidFill>
            </a:rPr>
            <a:t>2019       -  3,94,499 </a:t>
          </a:r>
          <a:endParaRPr lang="en-IN" sz="3300" kern="1200" dirty="0">
            <a:solidFill>
              <a:schemeClr val="tx1"/>
            </a:solidFill>
          </a:endParaRPr>
        </a:p>
      </dsp:txBody>
      <dsp:txXfrm rot="10800000">
        <a:off x="2001686" y="940952"/>
        <a:ext cx="6330692" cy="723153"/>
      </dsp:txXfrm>
    </dsp:sp>
    <dsp:sp modelId="{71DA946E-2A29-4E28-9053-E97486DEA612}">
      <dsp:nvSpPr>
        <dsp:cNvPr id="0" name=""/>
        <dsp:cNvSpPr/>
      </dsp:nvSpPr>
      <dsp:spPr>
        <a:xfrm>
          <a:off x="1459321" y="940952"/>
          <a:ext cx="723153" cy="723153"/>
        </a:xfrm>
        <a:prstGeom prst="ellipse">
          <a:avLst/>
        </a:prstGeom>
        <a:blipFill>
          <a:blip xmlns:r="http://schemas.openxmlformats.org/officeDocument/2006/relationships" r:embed="rId1"/>
          <a:srcRect/>
          <a:stretch>
            <a:fillRect l="-25000" r="-25000"/>
          </a:stretch>
        </a:blipFill>
        <a:ln>
          <a:noFill/>
        </a:ln>
        <a:effectLst>
          <a:outerShdw blurRad="50800" dist="38100" dir="5400000" rotWithShape="0">
            <a:srgbClr val="000000">
              <a:alpha val="60000"/>
            </a:srgbClr>
          </a:outerShdw>
        </a:effectLst>
      </dsp:spPr>
      <dsp:style>
        <a:lnRef idx="0">
          <a:scrgbClr r="0" g="0" b="0"/>
        </a:lnRef>
        <a:fillRef idx="1">
          <a:scrgbClr r="0" g="0" b="0"/>
        </a:fillRef>
        <a:effectRef idx="3">
          <a:scrgbClr r="0" g="0" b="0"/>
        </a:effectRef>
        <a:fontRef idx="minor"/>
      </dsp:style>
    </dsp:sp>
    <dsp:sp modelId="{E99A0D65-2411-4352-B4B7-621AF2F7238B}">
      <dsp:nvSpPr>
        <dsp:cNvPr id="0" name=""/>
        <dsp:cNvSpPr/>
      </dsp:nvSpPr>
      <dsp:spPr>
        <a:xfrm rot="10800000">
          <a:off x="1820898" y="1879973"/>
          <a:ext cx="6511480" cy="723153"/>
        </a:xfrm>
        <a:prstGeom prst="homePlate">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8891" tIns="125730" rIns="234696" bIns="125730" numCol="1" spcCol="1270" anchor="ctr" anchorCtr="0">
          <a:noAutofit/>
        </a:bodyPr>
        <a:lstStyle/>
        <a:p>
          <a:pPr marL="0" lvl="0" indent="0" algn="l" defTabSz="1466850">
            <a:lnSpc>
              <a:spcPct val="90000"/>
            </a:lnSpc>
            <a:spcBef>
              <a:spcPct val="0"/>
            </a:spcBef>
            <a:spcAft>
              <a:spcPct val="35000"/>
            </a:spcAft>
            <a:buNone/>
          </a:pPr>
          <a:r>
            <a:rPr lang="en-IN" sz="3300" b="0" i="0" kern="1200" baseline="0" dirty="0">
              <a:solidFill>
                <a:schemeClr val="tx1"/>
              </a:solidFill>
            </a:rPr>
            <a:t>        2020       - 1 1,58,208 </a:t>
          </a:r>
          <a:endParaRPr lang="en-IN" sz="3300" kern="1200" dirty="0">
            <a:solidFill>
              <a:schemeClr val="tx1"/>
            </a:solidFill>
          </a:endParaRPr>
        </a:p>
      </dsp:txBody>
      <dsp:txXfrm rot="10800000">
        <a:off x="2001686" y="1879973"/>
        <a:ext cx="6330692" cy="723153"/>
      </dsp:txXfrm>
    </dsp:sp>
    <dsp:sp modelId="{1F675A02-A96B-4172-97BD-44DF3C0B5E99}">
      <dsp:nvSpPr>
        <dsp:cNvPr id="0" name=""/>
        <dsp:cNvSpPr/>
      </dsp:nvSpPr>
      <dsp:spPr>
        <a:xfrm>
          <a:off x="1459321" y="1879973"/>
          <a:ext cx="723153" cy="72315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outerShdw blurRad="50800" dist="38100" dir="5400000" rotWithShape="0">
            <a:srgbClr val="000000">
              <a:alpha val="60000"/>
            </a:srgbClr>
          </a:outerShdw>
        </a:effectLst>
      </dsp:spPr>
      <dsp:style>
        <a:lnRef idx="0">
          <a:scrgbClr r="0" g="0" b="0"/>
        </a:lnRef>
        <a:fillRef idx="1">
          <a:scrgbClr r="0" g="0" b="0"/>
        </a:fillRef>
        <a:effectRef idx="3">
          <a:scrgbClr r="0" g="0" b="0"/>
        </a:effectRef>
        <a:fontRef idx="minor"/>
      </dsp:style>
    </dsp:sp>
    <dsp:sp modelId="{ADB46243-9012-4B6D-BC4C-6326DFB29DDB}">
      <dsp:nvSpPr>
        <dsp:cNvPr id="0" name=""/>
        <dsp:cNvSpPr/>
      </dsp:nvSpPr>
      <dsp:spPr>
        <a:xfrm rot="10800000">
          <a:off x="1820898" y="2818993"/>
          <a:ext cx="6511480" cy="723153"/>
        </a:xfrm>
        <a:prstGeom prst="homePlate">
          <a:avLst/>
        </a:prstGeom>
        <a:gradFill rotWithShape="0">
          <a:gsLst>
            <a:gs pos="0">
              <a:schemeClr val="accent2">
                <a:hueOff val="339874"/>
                <a:satOff val="-35995"/>
                <a:lumOff val="-882"/>
                <a:alphaOff val="0"/>
                <a:tint val="96000"/>
                <a:lumMod val="104000"/>
              </a:schemeClr>
            </a:gs>
            <a:gs pos="100000">
              <a:schemeClr val="accent2">
                <a:hueOff val="339874"/>
                <a:satOff val="-35995"/>
                <a:lumOff val="-882"/>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8891" tIns="125730" rIns="234696" bIns="125730" numCol="1" spcCol="1270" anchor="ctr" anchorCtr="0">
          <a:noAutofit/>
        </a:bodyPr>
        <a:lstStyle/>
        <a:p>
          <a:pPr marL="0" lvl="0" indent="0" algn="l" defTabSz="1466850">
            <a:lnSpc>
              <a:spcPct val="90000"/>
            </a:lnSpc>
            <a:spcBef>
              <a:spcPct val="0"/>
            </a:spcBef>
            <a:spcAft>
              <a:spcPct val="35000"/>
            </a:spcAft>
            <a:buNone/>
          </a:pPr>
          <a:r>
            <a:rPr lang="en-IN" sz="3300" b="0" i="0" kern="1200" baseline="0" dirty="0">
              <a:solidFill>
                <a:schemeClr val="tx1"/>
              </a:solidFill>
            </a:rPr>
            <a:t>        2021       - 1 4,02,809 </a:t>
          </a:r>
          <a:endParaRPr lang="en-IN" sz="3300" kern="1200" dirty="0">
            <a:solidFill>
              <a:schemeClr val="tx1"/>
            </a:solidFill>
          </a:endParaRPr>
        </a:p>
      </dsp:txBody>
      <dsp:txXfrm rot="10800000">
        <a:off x="2001686" y="2818993"/>
        <a:ext cx="6330692" cy="723153"/>
      </dsp:txXfrm>
    </dsp:sp>
    <dsp:sp modelId="{6D296E9A-910D-4F41-8102-67476A169BB4}">
      <dsp:nvSpPr>
        <dsp:cNvPr id="0" name=""/>
        <dsp:cNvSpPr/>
      </dsp:nvSpPr>
      <dsp:spPr>
        <a:xfrm>
          <a:off x="1459321" y="2818993"/>
          <a:ext cx="723153" cy="72315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outerShdw blurRad="50800" dist="38100" dir="5400000" rotWithShape="0">
            <a:srgbClr val="000000">
              <a:alpha val="60000"/>
            </a:srgbClr>
          </a:outerShdw>
        </a:effectLst>
      </dsp:spPr>
      <dsp:style>
        <a:lnRef idx="0">
          <a:scrgbClr r="0" g="0" b="0"/>
        </a:lnRef>
        <a:fillRef idx="1">
          <a:scrgbClr r="0" g="0" b="0"/>
        </a:fillRef>
        <a:effectRef idx="3">
          <a:scrgbClr r="0" g="0" b="0"/>
        </a:effectRef>
        <a:fontRef idx="minor"/>
      </dsp:style>
    </dsp:sp>
    <dsp:sp modelId="{2498C36C-4FF9-4B4D-B345-58A5E8F5E785}">
      <dsp:nvSpPr>
        <dsp:cNvPr id="0" name=""/>
        <dsp:cNvSpPr/>
      </dsp:nvSpPr>
      <dsp:spPr>
        <a:xfrm rot="10800000">
          <a:off x="1820898" y="3758014"/>
          <a:ext cx="6511480" cy="723153"/>
        </a:xfrm>
        <a:prstGeom prst="homePlate">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8891" tIns="125730" rIns="234696" bIns="125730" numCol="1" spcCol="1270" anchor="ctr" anchorCtr="0">
          <a:noAutofit/>
        </a:bodyPr>
        <a:lstStyle/>
        <a:p>
          <a:pPr marL="0" lvl="0" indent="0" algn="l" defTabSz="1466850">
            <a:lnSpc>
              <a:spcPct val="90000"/>
            </a:lnSpc>
            <a:spcBef>
              <a:spcPct val="0"/>
            </a:spcBef>
            <a:spcAft>
              <a:spcPct val="35000"/>
            </a:spcAft>
            <a:buNone/>
          </a:pPr>
          <a:r>
            <a:rPr lang="en-IN" sz="3300" b="0" i="0" kern="1200" baseline="0" dirty="0">
              <a:solidFill>
                <a:schemeClr val="tx1"/>
              </a:solidFill>
            </a:rPr>
            <a:t>        2022       - 1 2,67,564</a:t>
          </a:r>
          <a:endParaRPr lang="en-IN" sz="3300" kern="1200" dirty="0">
            <a:solidFill>
              <a:schemeClr val="tx1"/>
            </a:solidFill>
          </a:endParaRPr>
        </a:p>
      </dsp:txBody>
      <dsp:txXfrm rot="10800000">
        <a:off x="2001686" y="3758014"/>
        <a:ext cx="6330692" cy="723153"/>
      </dsp:txXfrm>
    </dsp:sp>
    <dsp:sp modelId="{B9C8B8AE-0B08-4645-92D6-3D25402F2978}">
      <dsp:nvSpPr>
        <dsp:cNvPr id="0" name=""/>
        <dsp:cNvSpPr/>
      </dsp:nvSpPr>
      <dsp:spPr>
        <a:xfrm>
          <a:off x="1459321" y="3758014"/>
          <a:ext cx="723153" cy="72315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outerShdw blurRad="50800" dist="38100" dir="5400000" rotWithShape="0">
            <a:srgbClr val="000000">
              <a:alpha val="60000"/>
            </a:srgbClr>
          </a:outerShdw>
        </a:effectLst>
      </dsp:spPr>
      <dsp:style>
        <a:lnRef idx="0">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B759C-01DD-487D-A7E2-65923E767609}">
      <dsp:nvSpPr>
        <dsp:cNvPr id="0" name=""/>
        <dsp:cNvSpPr/>
      </dsp:nvSpPr>
      <dsp:spPr>
        <a:xfrm>
          <a:off x="1530416" y="0"/>
          <a:ext cx="4629754" cy="4629754"/>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33D45-F05B-4DBF-AA15-68B2700BF95B}">
      <dsp:nvSpPr>
        <dsp:cNvPr id="0" name=""/>
        <dsp:cNvSpPr/>
      </dsp:nvSpPr>
      <dsp:spPr>
        <a:xfrm>
          <a:off x="1970242" y="439826"/>
          <a:ext cx="1805604" cy="18056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1. Reverse-Engineering of Android APK</a:t>
          </a:r>
          <a:endParaRPr lang="en-IN" sz="1700" kern="1200"/>
        </a:p>
      </dsp:txBody>
      <dsp:txXfrm>
        <a:off x="2058384" y="527968"/>
        <a:ext cx="1629320" cy="1629320"/>
      </dsp:txXfrm>
    </dsp:sp>
    <dsp:sp modelId="{E759D31C-44BF-479B-8923-21F0146F5CC7}">
      <dsp:nvSpPr>
        <dsp:cNvPr id="0" name=""/>
        <dsp:cNvSpPr/>
      </dsp:nvSpPr>
      <dsp:spPr>
        <a:xfrm>
          <a:off x="3914739" y="439826"/>
          <a:ext cx="1805604" cy="18056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2. Feature Vector</a:t>
          </a:r>
          <a:endParaRPr lang="en-IN" sz="1700" kern="1200" dirty="0"/>
        </a:p>
      </dsp:txBody>
      <dsp:txXfrm>
        <a:off x="4002881" y="527968"/>
        <a:ext cx="1629320" cy="1629320"/>
      </dsp:txXfrm>
    </dsp:sp>
    <dsp:sp modelId="{CC930C70-664E-4E12-AD38-FCCEE718A5E1}">
      <dsp:nvSpPr>
        <dsp:cNvPr id="0" name=""/>
        <dsp:cNvSpPr/>
      </dsp:nvSpPr>
      <dsp:spPr>
        <a:xfrm>
          <a:off x="1970242" y="2384323"/>
          <a:ext cx="1805604" cy="18056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3. Discriminatory Feature Selection</a:t>
          </a:r>
          <a:endParaRPr lang="en-IN" sz="1700" kern="1200"/>
        </a:p>
      </dsp:txBody>
      <dsp:txXfrm>
        <a:off x="2058384" y="2472465"/>
        <a:ext cx="1629320" cy="1629320"/>
      </dsp:txXfrm>
    </dsp:sp>
    <dsp:sp modelId="{9B8B08F6-D815-4175-9A8F-9EFD6E2A4F8B}">
      <dsp:nvSpPr>
        <dsp:cNvPr id="0" name=""/>
        <dsp:cNvSpPr/>
      </dsp:nvSpPr>
      <dsp:spPr>
        <a:xfrm>
          <a:off x="3914739" y="2384323"/>
          <a:ext cx="1805604" cy="18056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4. Machine Learning Based Classification</a:t>
          </a:r>
          <a:endParaRPr lang="en-IN" sz="1700" kern="1200"/>
        </a:p>
      </dsp:txBody>
      <dsp:txXfrm>
        <a:off x="4002881" y="2472465"/>
        <a:ext cx="1629320" cy="1629320"/>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E475A-81A1-4B38-83C7-871F1F7DAE7E}"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9D2E0-D034-49DA-AA64-BB2A61DF355F}" type="slidenum">
              <a:rPr lang="en-IN" smtClean="0"/>
              <a:pPr/>
              <a:t>‹#›</a:t>
            </a:fld>
            <a:endParaRPr lang="en-IN"/>
          </a:p>
        </p:txBody>
      </p:sp>
    </p:spTree>
    <p:extLst>
      <p:ext uri="{BB962C8B-B14F-4D97-AF65-F5344CB8AC3E}">
        <p14:creationId xmlns:p14="http://schemas.microsoft.com/office/powerpoint/2010/main" val="3938183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C9305841-DD0B-700A-5C4D-E5BCEC3200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9CC9567F-AFBE-7E67-7A6F-D7E04A5020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93188" name="Slide Number Placeholder 3">
            <a:extLst>
              <a:ext uri="{FF2B5EF4-FFF2-40B4-BE49-F238E27FC236}">
                <a16:creationId xmlns:a16="http://schemas.microsoft.com/office/drawing/2014/main" id="{1156E138-5408-3BAC-7953-30C9E46EE7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534E90AE-95F2-4B49-B8C6-E0926ED5FEB4}" type="slidenum">
              <a:rPr kumimoji="0" lang="en-IN" altLang="en-US" sz="1200" b="0" i="0" u="none" strike="noStrike" kern="1200" cap="none" spc="0" normalizeH="0" baseline="0" noProof="0" smtClean="0">
                <a:ln>
                  <a:noFill/>
                </a:ln>
                <a:solidFill>
                  <a:prstClr val="black"/>
                </a:solidFill>
                <a:effectLst/>
                <a:uLnTx/>
                <a:uFillTx/>
                <a:latin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n-IN" altLang="en-US" sz="1200" b="0" i="0" u="none" strike="noStrike" kern="1200" cap="none" spc="0" normalizeH="0" baseline="0" noProof="0">
              <a:ln>
                <a:noFill/>
              </a:ln>
              <a:solidFill>
                <a:prstClr val="black"/>
              </a:solidFill>
              <a:effectLst/>
              <a:uLnTx/>
              <a:uFillTx/>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301563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289207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17CB99-5440-4661-96F2-E86308A0A40E}"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536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1230960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17CB99-5440-4661-96F2-E86308A0A40E}"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4990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2786278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398271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3693977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335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2"/>
        <p:cNvGrpSpPr/>
        <p:nvPr/>
      </p:nvGrpSpPr>
      <p:grpSpPr>
        <a:xfrm>
          <a:off x="0" y="0"/>
          <a:ext cx="0" cy="0"/>
          <a:chOff x="0" y="0"/>
          <a:chExt cx="0" cy="0"/>
        </a:xfrm>
      </p:grpSpPr>
      <p:sp>
        <p:nvSpPr>
          <p:cNvPr id="13" name="Shape 13"/>
          <p:cNvSpPr/>
          <p:nvPr/>
        </p:nvSpPr>
        <p:spPr>
          <a:xfrm>
            <a:off x="0" y="1"/>
            <a:ext cx="12192000" cy="1532999"/>
          </a:xfrm>
          <a:prstGeom prst="rect">
            <a:avLst/>
          </a:prstGeom>
          <a:solidFill>
            <a:srgbClr val="2388DB"/>
          </a:solidFill>
          <a:ln>
            <a:noFill/>
          </a:ln>
        </p:spPr>
        <p:txBody>
          <a:bodyPr lIns="91425" tIns="45700" rIns="91425" bIns="45700" anchor="ctr" anchorCtr="0">
            <a:noAutofit/>
          </a:bodyPr>
          <a:lstStyle/>
          <a:p>
            <a:pPr eaLnBrk="1" fontAlgn="auto" hangingPunct="1">
              <a:spcBef>
                <a:spcPts val="0"/>
              </a:spcBef>
              <a:spcAft>
                <a:spcPts val="0"/>
              </a:spcAft>
            </a:pPr>
            <a:endParaRPr sz="1400" kern="0">
              <a:solidFill>
                <a:srgbClr val="000000"/>
              </a:solidFill>
              <a:latin typeface="Arial"/>
              <a:cs typeface="Arial"/>
              <a:sym typeface="Arial"/>
            </a:endParaRPr>
          </a:p>
        </p:txBody>
      </p:sp>
      <p:cxnSp>
        <p:nvCxnSpPr>
          <p:cNvPr id="14" name="Shape 14"/>
          <p:cNvCxnSpPr/>
          <p:nvPr/>
        </p:nvCxnSpPr>
        <p:spPr>
          <a:xfrm>
            <a:off x="0" y="1503833"/>
            <a:ext cx="12192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609600" y="274637"/>
            <a:ext cx="10972800" cy="1143000"/>
          </a:xfrm>
          <a:prstGeom prst="rect">
            <a:avLst/>
          </a:prstGeom>
          <a:noFill/>
          <a:ln>
            <a:noFill/>
          </a:ln>
        </p:spPr>
        <p:txBody>
          <a:bodyPr lIns="91425" tIns="91425" rIns="91425" bIns="91425" anchor="b" anchorCtr="0"/>
          <a:lstStyle>
            <a:lvl1pPr rtl="0">
              <a:defRPr sz="3600"/>
            </a:lvl1pPr>
            <a:lvl2pPr rtl="0">
              <a:defRPr sz="3600"/>
            </a:lvl2pPr>
            <a:lvl3pPr rtl="0">
              <a:defRPr sz="3600"/>
            </a:lvl3pPr>
            <a:lvl4pPr rtl="0">
              <a:defRPr sz="3600"/>
            </a:lvl4pPr>
            <a:lvl5pPr rtl="0">
              <a:defRPr sz="3600"/>
            </a:lvl5pPr>
            <a:lvl6pPr rtl="0">
              <a:defRPr sz="3600"/>
            </a:lvl6pPr>
            <a:lvl7pPr rtl="0">
              <a:defRPr sz="3600"/>
            </a:lvl7pPr>
            <a:lvl8pPr rtl="0">
              <a:defRPr sz="3600"/>
            </a:lvl8pPr>
            <a:lvl9pPr rtl="0">
              <a:defRPr sz="3600"/>
            </a:lvl9pPr>
          </a:lstStyle>
          <a:p>
            <a:endParaRPr/>
          </a:p>
        </p:txBody>
      </p:sp>
      <p:sp>
        <p:nvSpPr>
          <p:cNvPr id="16" name="Shape 16"/>
          <p:cNvSpPr txBox="1">
            <a:spLocks noGrp="1"/>
          </p:cNvSpPr>
          <p:nvPr>
            <p:ph type="body" idx="1"/>
          </p:nvPr>
        </p:nvSpPr>
        <p:spPr>
          <a:xfrm>
            <a:off x="609600" y="1600200"/>
            <a:ext cx="109728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3904684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C1-HD-BTM.png">
            <a:extLst>
              <a:ext uri="{FF2B5EF4-FFF2-40B4-BE49-F238E27FC236}">
                <a16:creationId xmlns:a16="http://schemas.microsoft.com/office/drawing/2014/main" id="{A1FDB667-98FE-9138-A5F1-EE6A3DE88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995227"/>
            <a:ext cx="12192000" cy="1862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219201" y="1803405"/>
            <a:ext cx="9753600" cy="1825096"/>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219201" y="3632202"/>
            <a:ext cx="9753600" cy="685800"/>
          </a:xfrm>
        </p:spPr>
        <p:txBody>
          <a:bodyPr/>
          <a:lstStyle>
            <a:lvl1pPr marL="0" indent="0" algn="l">
              <a:buNone/>
              <a:defRPr sz="2000"/>
            </a:lvl1pPr>
            <a:lvl2pPr marL="457209" indent="0" algn="ctr">
              <a:buNone/>
              <a:defRPr sz="2000"/>
            </a:lvl2pPr>
            <a:lvl3pPr marL="914417" indent="0" algn="ctr">
              <a:buNone/>
              <a:defRPr sz="1800"/>
            </a:lvl3pPr>
            <a:lvl4pPr marL="1371626" indent="0" algn="ctr">
              <a:buNone/>
              <a:defRPr sz="1600"/>
            </a:lvl4pPr>
            <a:lvl5pPr marL="1828835" indent="0" algn="ctr">
              <a:buNone/>
              <a:defRPr sz="1600"/>
            </a:lvl5pPr>
            <a:lvl6pPr marL="2286044" indent="0" algn="ctr">
              <a:buNone/>
              <a:defRPr sz="1600"/>
            </a:lvl6pPr>
            <a:lvl7pPr marL="2743252" indent="0" algn="ctr">
              <a:buNone/>
              <a:defRPr sz="1600"/>
            </a:lvl7pPr>
            <a:lvl8pPr marL="3200461" indent="0" algn="ctr">
              <a:buNone/>
              <a:defRPr sz="1600"/>
            </a:lvl8pPr>
            <a:lvl9pPr marL="3657669" indent="0" algn="ctr">
              <a:buNone/>
              <a:defRPr sz="1600"/>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13A8709B-AA85-7ABE-6936-1D03652FD0B1}"/>
              </a:ext>
            </a:extLst>
          </p:cNvPr>
          <p:cNvSpPr>
            <a:spLocks noGrp="1"/>
          </p:cNvSpPr>
          <p:nvPr>
            <p:ph type="dt" sz="half" idx="10"/>
          </p:nvPr>
        </p:nvSpPr>
        <p:spPr>
          <a:xfrm>
            <a:off x="7908961" y="4324398"/>
            <a:ext cx="3062934" cy="364206"/>
          </a:xfrm>
        </p:spPr>
        <p:txBody>
          <a:bodyPr/>
          <a:lstStyle>
            <a:lvl1pPr>
              <a:defRPr/>
            </a:lvl1pPr>
          </a:lstStyle>
          <a:p>
            <a:pPr>
              <a:defRPr/>
            </a:pPr>
            <a:fld id="{D6C62387-EFC6-40E3-A2DC-695AB7A2A7E2}"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A7E77745-0AD6-6B10-1704-FB8D3B0A7EE2}"/>
              </a:ext>
            </a:extLst>
          </p:cNvPr>
          <p:cNvSpPr>
            <a:spLocks noGrp="1"/>
          </p:cNvSpPr>
          <p:nvPr>
            <p:ph type="ftr" sz="quarter" idx="11"/>
          </p:nvPr>
        </p:nvSpPr>
        <p:spPr>
          <a:xfrm>
            <a:off x="1218295" y="4324398"/>
            <a:ext cx="6507830" cy="364206"/>
          </a:xfr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9F3FFE3-95B3-629A-12BF-0E1CB4814EE7}"/>
              </a:ext>
            </a:extLst>
          </p:cNvPr>
          <p:cNvSpPr>
            <a:spLocks noGrp="1"/>
          </p:cNvSpPr>
          <p:nvPr>
            <p:ph type="sldNum" sz="quarter" idx="12"/>
          </p:nvPr>
        </p:nvSpPr>
        <p:spPr>
          <a:xfrm>
            <a:off x="8077313" y="1430910"/>
            <a:ext cx="2896392" cy="365645"/>
          </a:xfrm>
        </p:spPr>
        <p:txBody>
          <a:bodyPr/>
          <a:lstStyle>
            <a:lvl1pPr>
              <a:defRPr/>
            </a:lvl1pPr>
          </a:lstStyle>
          <a:p>
            <a:pPr>
              <a:defRPr/>
            </a:pPr>
            <a:fld id="{30BF7E9D-E4E5-4380-ACD5-974C9C1F08A2}" type="slidenum">
              <a:rPr lang="en-US"/>
              <a:pPr>
                <a:defRPr/>
              </a:pPr>
              <a:t>‹#›</a:t>
            </a:fld>
            <a:endParaRPr lang="en-US" dirty="0"/>
          </a:p>
        </p:txBody>
      </p:sp>
    </p:spTree>
    <p:extLst>
      <p:ext uri="{BB962C8B-B14F-4D97-AF65-F5344CB8AC3E}">
        <p14:creationId xmlns:p14="http://schemas.microsoft.com/office/powerpoint/2010/main" val="216055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1447464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8A79DF7-F205-79BF-8E4E-F686A7C77EDE}"/>
              </a:ext>
            </a:extLst>
          </p:cNvPr>
          <p:cNvSpPr>
            <a:spLocks noGrp="1"/>
          </p:cNvSpPr>
          <p:nvPr>
            <p:ph type="dt" sz="half" idx="10"/>
          </p:nvPr>
        </p:nvSpPr>
        <p:spPr/>
        <p:txBody>
          <a:bodyPr/>
          <a:lstStyle>
            <a:lvl1pPr>
              <a:defRPr/>
            </a:lvl1pPr>
          </a:lstStyle>
          <a:p>
            <a:pPr>
              <a:defRPr/>
            </a:pPr>
            <a:fld id="{3C156C0C-7E8D-46EA-9962-0EF7F42CCE07}"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C18977B8-A30B-4D43-144B-B26BDD4B986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68265B-4F8C-BA34-181F-C506FD282CDF}"/>
              </a:ext>
            </a:extLst>
          </p:cNvPr>
          <p:cNvSpPr>
            <a:spLocks noGrp="1"/>
          </p:cNvSpPr>
          <p:nvPr>
            <p:ph type="sldNum" sz="quarter" idx="12"/>
          </p:nvPr>
        </p:nvSpPr>
        <p:spPr/>
        <p:txBody>
          <a:bodyPr/>
          <a:lstStyle>
            <a:lvl1pPr>
              <a:defRPr/>
            </a:lvl1pPr>
          </a:lstStyle>
          <a:p>
            <a:pPr>
              <a:defRPr/>
            </a:pPr>
            <a:fld id="{61ADA9D6-436B-4E21-BF4B-56752B7EFF32}" type="slidenum">
              <a:rPr lang="en-US"/>
              <a:pPr>
                <a:defRPr/>
              </a:pPr>
              <a:t>‹#›</a:t>
            </a:fld>
            <a:endParaRPr lang="en-US" dirty="0"/>
          </a:p>
        </p:txBody>
      </p:sp>
    </p:spTree>
    <p:extLst>
      <p:ext uri="{BB962C8B-B14F-4D97-AF65-F5344CB8AC3E}">
        <p14:creationId xmlns:p14="http://schemas.microsoft.com/office/powerpoint/2010/main" val="3344991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6" descr="C1-HD-BTM.png">
            <a:extLst>
              <a:ext uri="{FF2B5EF4-FFF2-40B4-BE49-F238E27FC236}">
                <a16:creationId xmlns:a16="http://schemas.microsoft.com/office/drawing/2014/main" id="{7B105FC9-964F-D83D-EE19-2B47D72D8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995227"/>
            <a:ext cx="12192000" cy="1862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92481" y="753535"/>
            <a:ext cx="10607040" cy="2801935"/>
          </a:xfrm>
        </p:spPr>
        <p:txBody>
          <a:bodyPr anchor="b"/>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792481" y="3641726"/>
            <a:ext cx="10607041" cy="1354134"/>
          </a:xfrm>
        </p:spPr>
        <p:txBody>
          <a:bodyPr/>
          <a:lstStyle>
            <a:lvl1pPr marL="0" indent="0" algn="r">
              <a:buNone/>
              <a:defRPr sz="2200">
                <a:solidFill>
                  <a:schemeClr val="tx1">
                    <a:tint val="75000"/>
                  </a:schemeClr>
                </a:solidFill>
              </a:defRPr>
            </a:lvl1pPr>
            <a:lvl2pPr marL="457209" indent="0">
              <a:buNone/>
              <a:defRPr sz="2000">
                <a:solidFill>
                  <a:schemeClr val="tx1">
                    <a:tint val="75000"/>
                  </a:schemeClr>
                </a:solidFill>
              </a:defRPr>
            </a:lvl2pPr>
            <a:lvl3pPr marL="914417" indent="0">
              <a:buNone/>
              <a:defRPr sz="1800">
                <a:solidFill>
                  <a:schemeClr val="tx1">
                    <a:tint val="75000"/>
                  </a:schemeClr>
                </a:solidFill>
              </a:defRPr>
            </a:lvl3pPr>
            <a:lvl4pPr marL="1371626" indent="0">
              <a:buNone/>
              <a:defRPr sz="1600">
                <a:solidFill>
                  <a:schemeClr val="tx1">
                    <a:tint val="75000"/>
                  </a:schemeClr>
                </a:solidFill>
              </a:defRPr>
            </a:lvl4pPr>
            <a:lvl5pPr marL="1828835" indent="0">
              <a:buNone/>
              <a:defRPr sz="1600">
                <a:solidFill>
                  <a:schemeClr val="tx1">
                    <a:tint val="75000"/>
                  </a:schemeClr>
                </a:solidFill>
              </a:defRPr>
            </a:lvl5pPr>
            <a:lvl6pPr marL="2286044" indent="0">
              <a:buNone/>
              <a:defRPr sz="1600">
                <a:solidFill>
                  <a:schemeClr val="tx1">
                    <a:tint val="75000"/>
                  </a:schemeClr>
                </a:solidFill>
              </a:defRPr>
            </a:lvl6pPr>
            <a:lvl7pPr marL="2743252" indent="0">
              <a:buNone/>
              <a:defRPr sz="1600">
                <a:solidFill>
                  <a:schemeClr val="tx1">
                    <a:tint val="75000"/>
                  </a:schemeClr>
                </a:solidFill>
              </a:defRPr>
            </a:lvl7pPr>
            <a:lvl8pPr marL="3200461" indent="0">
              <a:buNone/>
              <a:defRPr sz="1600">
                <a:solidFill>
                  <a:schemeClr val="tx1">
                    <a:tint val="75000"/>
                  </a:schemeClr>
                </a:solidFill>
              </a:defRPr>
            </a:lvl8pPr>
            <a:lvl9pPr marL="3657669" indent="0">
              <a:buNone/>
              <a:defRPr sz="16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74145A04-C20C-2403-192C-D1ADD3620D96}"/>
              </a:ext>
            </a:extLst>
          </p:cNvPr>
          <p:cNvSpPr>
            <a:spLocks noGrp="1"/>
          </p:cNvSpPr>
          <p:nvPr>
            <p:ph type="dt" sz="half" idx="10"/>
          </p:nvPr>
        </p:nvSpPr>
        <p:spPr>
          <a:xfrm>
            <a:off x="7416574" y="381481"/>
            <a:ext cx="2910874" cy="364205"/>
          </a:xfrm>
        </p:spPr>
        <p:txBody>
          <a:bodyPr/>
          <a:lstStyle>
            <a:lvl1pPr algn="r">
              <a:defRPr/>
            </a:lvl1pPr>
          </a:lstStyle>
          <a:p>
            <a:pPr>
              <a:defRPr/>
            </a:pPr>
            <a:fld id="{810DB8E2-54AE-4472-A61D-4BB8811BBFCB}"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0D036B50-0C7F-D99E-213D-81308604802F}"/>
              </a:ext>
            </a:extLst>
          </p:cNvPr>
          <p:cNvSpPr>
            <a:spLocks noGrp="1"/>
          </p:cNvSpPr>
          <p:nvPr>
            <p:ph type="ftr" sz="quarter" idx="11"/>
          </p:nvPr>
        </p:nvSpPr>
        <p:spPr>
          <a:xfrm>
            <a:off x="792888" y="381481"/>
            <a:ext cx="6440851" cy="364205"/>
          </a:xfr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49FE5B3-51AA-95C1-80D7-541E4283ADD5}"/>
              </a:ext>
            </a:extLst>
          </p:cNvPr>
          <p:cNvSpPr>
            <a:spLocks noGrp="1"/>
          </p:cNvSpPr>
          <p:nvPr>
            <p:ph type="sldNum" sz="quarter" idx="12"/>
          </p:nvPr>
        </p:nvSpPr>
        <p:spPr>
          <a:xfrm>
            <a:off x="10510282" y="381481"/>
            <a:ext cx="888831" cy="364205"/>
          </a:xfrm>
        </p:spPr>
        <p:txBody>
          <a:bodyPr/>
          <a:lstStyle>
            <a:lvl1pPr>
              <a:defRPr/>
            </a:lvl1pPr>
          </a:lstStyle>
          <a:p>
            <a:pPr>
              <a:defRPr/>
            </a:pPr>
            <a:fld id="{23292992-42DE-40DD-8F07-A3C8418AAC4A}" type="slidenum">
              <a:rPr lang="en-US"/>
              <a:pPr>
                <a:defRPr/>
              </a:pPr>
              <a:t>‹#›</a:t>
            </a:fld>
            <a:endParaRPr lang="en-US" dirty="0"/>
          </a:p>
        </p:txBody>
      </p:sp>
    </p:spTree>
    <p:extLst>
      <p:ext uri="{BB962C8B-B14F-4D97-AF65-F5344CB8AC3E}">
        <p14:creationId xmlns:p14="http://schemas.microsoft.com/office/powerpoint/2010/main" val="3204575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92481" y="2194560"/>
            <a:ext cx="5214105"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9465" y="2194560"/>
            <a:ext cx="5210054"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6B1FE41-FF7B-1C1E-54C7-D9498EF7D59F}"/>
              </a:ext>
            </a:extLst>
          </p:cNvPr>
          <p:cNvSpPr>
            <a:spLocks noGrp="1"/>
          </p:cNvSpPr>
          <p:nvPr>
            <p:ph type="dt" sz="half" idx="10"/>
          </p:nvPr>
        </p:nvSpPr>
        <p:spPr/>
        <p:txBody>
          <a:bodyPr/>
          <a:lstStyle>
            <a:lvl1pPr>
              <a:defRPr/>
            </a:lvl1pPr>
          </a:lstStyle>
          <a:p>
            <a:pPr>
              <a:defRPr/>
            </a:pPr>
            <a:fld id="{7FAF5F89-4ADA-4C90-A018-2171CE719BBB}"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0C88C610-583A-87DE-6C8F-CC194CEAF7A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98B7843-F0FD-C900-B5FE-9BA576FD8A3E}"/>
              </a:ext>
            </a:extLst>
          </p:cNvPr>
          <p:cNvSpPr>
            <a:spLocks noGrp="1"/>
          </p:cNvSpPr>
          <p:nvPr>
            <p:ph type="sldNum" sz="quarter" idx="12"/>
          </p:nvPr>
        </p:nvSpPr>
        <p:spPr/>
        <p:txBody>
          <a:bodyPr/>
          <a:lstStyle>
            <a:lvl1pPr>
              <a:defRPr/>
            </a:lvl1pPr>
          </a:lstStyle>
          <a:p>
            <a:pPr>
              <a:defRPr/>
            </a:pPr>
            <a:fld id="{FC53BEEA-3B62-449C-B748-6733F7ED7C64}" type="slidenum">
              <a:rPr lang="en-US"/>
              <a:pPr>
                <a:defRPr/>
              </a:pPr>
              <a:t>‹#›</a:t>
            </a:fld>
            <a:endParaRPr lang="en-US" dirty="0"/>
          </a:p>
        </p:txBody>
      </p:sp>
    </p:spTree>
    <p:extLst>
      <p:ext uri="{BB962C8B-B14F-4D97-AF65-F5344CB8AC3E}">
        <p14:creationId xmlns:p14="http://schemas.microsoft.com/office/powerpoint/2010/main" val="3228018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50392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5040" y="2183802"/>
            <a:ext cx="4911545" cy="823912"/>
          </a:xfrm>
        </p:spPr>
        <p:txBody>
          <a:bodyPr anchor="b"/>
          <a:lstStyle>
            <a:lvl1pPr marL="0" indent="0">
              <a:buNone/>
              <a:defRPr sz="2800" b="0">
                <a:solidFill>
                  <a:schemeClr val="tx1"/>
                </a:solidFill>
              </a:defRPr>
            </a:lvl1pPr>
            <a:lvl2pPr marL="457209" indent="0">
              <a:buNone/>
              <a:defRPr sz="2000" b="1"/>
            </a:lvl2pPr>
            <a:lvl3pPr marL="914417" indent="0">
              <a:buNone/>
              <a:defRPr sz="1800" b="1"/>
            </a:lvl3pPr>
            <a:lvl4pPr marL="1371626" indent="0">
              <a:buNone/>
              <a:defRPr sz="1600" b="1"/>
            </a:lvl4pPr>
            <a:lvl5pPr marL="1828835" indent="0">
              <a:buNone/>
              <a:defRPr sz="1600" b="1"/>
            </a:lvl5pPr>
            <a:lvl6pPr marL="2286044" indent="0">
              <a:buNone/>
              <a:defRPr sz="1600" b="1"/>
            </a:lvl6pPr>
            <a:lvl7pPr marL="2743252" indent="0">
              <a:buNone/>
              <a:defRPr sz="1600" b="1"/>
            </a:lvl7pPr>
            <a:lvl8pPr marL="3200461" indent="0">
              <a:buNone/>
              <a:defRPr sz="1600" b="1"/>
            </a:lvl8pPr>
            <a:lvl9pPr marL="3657669" indent="0">
              <a:buNone/>
              <a:defRPr sz="1600" b="1"/>
            </a:lvl9pPr>
          </a:lstStyle>
          <a:p>
            <a:pPr lvl="0"/>
            <a:r>
              <a:rPr lang="en-US"/>
              <a:t>Click to edit Master text styles</a:t>
            </a:r>
          </a:p>
        </p:txBody>
      </p:sp>
      <p:sp>
        <p:nvSpPr>
          <p:cNvPr id="4" name="Content Placeholder 3"/>
          <p:cNvSpPr>
            <a:spLocks noGrp="1"/>
          </p:cNvSpPr>
          <p:nvPr>
            <p:ph sz="half" idx="2"/>
          </p:nvPr>
        </p:nvSpPr>
        <p:spPr>
          <a:xfrm>
            <a:off x="792479" y="3132668"/>
            <a:ext cx="5214105"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92026" y="2183802"/>
            <a:ext cx="4907495" cy="823912"/>
          </a:xfrm>
        </p:spPr>
        <p:txBody>
          <a:bodyPr anchor="b"/>
          <a:lstStyle>
            <a:lvl1pPr marL="0" indent="0">
              <a:buNone/>
              <a:defRPr sz="2800" b="0">
                <a:solidFill>
                  <a:schemeClr val="tx1"/>
                </a:solidFill>
              </a:defRPr>
            </a:lvl1pPr>
            <a:lvl2pPr marL="457209" indent="0">
              <a:buNone/>
              <a:defRPr sz="2000" b="1"/>
            </a:lvl2pPr>
            <a:lvl3pPr marL="914417" indent="0">
              <a:buNone/>
              <a:defRPr sz="1800" b="1"/>
            </a:lvl3pPr>
            <a:lvl4pPr marL="1371626" indent="0">
              <a:buNone/>
              <a:defRPr sz="1600" b="1"/>
            </a:lvl4pPr>
            <a:lvl5pPr marL="1828835" indent="0">
              <a:buNone/>
              <a:defRPr sz="1600" b="1"/>
            </a:lvl5pPr>
            <a:lvl6pPr marL="2286044" indent="0">
              <a:buNone/>
              <a:defRPr sz="1600" b="1"/>
            </a:lvl6pPr>
            <a:lvl7pPr marL="2743252" indent="0">
              <a:buNone/>
              <a:defRPr sz="1600" b="1"/>
            </a:lvl7pPr>
            <a:lvl8pPr marL="3200461" indent="0">
              <a:buNone/>
              <a:defRPr sz="1600" b="1"/>
            </a:lvl8pPr>
            <a:lvl9pPr marL="365766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465" y="3132668"/>
            <a:ext cx="5210055"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3C82D89-B9CE-AFD4-FDA9-EBFD8E39D0DA}"/>
              </a:ext>
            </a:extLst>
          </p:cNvPr>
          <p:cNvSpPr>
            <a:spLocks noGrp="1"/>
          </p:cNvSpPr>
          <p:nvPr>
            <p:ph type="dt" sz="half" idx="10"/>
          </p:nvPr>
        </p:nvSpPr>
        <p:spPr/>
        <p:txBody>
          <a:bodyPr/>
          <a:lstStyle>
            <a:lvl1pPr>
              <a:defRPr/>
            </a:lvl1pPr>
          </a:lstStyle>
          <a:p>
            <a:pPr>
              <a:defRPr/>
            </a:pPr>
            <a:fld id="{0403E2CD-4221-4ABB-8665-091B12097D1C}" type="datetimeFigureOut">
              <a:rPr lang="en-US"/>
              <a:pPr>
                <a:defRPr/>
              </a:pPr>
              <a:t>4/25/2024</a:t>
            </a:fld>
            <a:endParaRPr lang="en-US" dirty="0"/>
          </a:p>
        </p:txBody>
      </p:sp>
      <p:sp>
        <p:nvSpPr>
          <p:cNvPr id="8" name="Footer Placeholder 4">
            <a:extLst>
              <a:ext uri="{FF2B5EF4-FFF2-40B4-BE49-F238E27FC236}">
                <a16:creationId xmlns:a16="http://schemas.microsoft.com/office/drawing/2014/main" id="{641E71C8-7B68-A925-E226-61D6B0CA380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5744E21-303B-3B6B-EECE-F0858E84E7C3}"/>
              </a:ext>
            </a:extLst>
          </p:cNvPr>
          <p:cNvSpPr>
            <a:spLocks noGrp="1"/>
          </p:cNvSpPr>
          <p:nvPr>
            <p:ph type="sldNum" sz="quarter" idx="12"/>
          </p:nvPr>
        </p:nvSpPr>
        <p:spPr/>
        <p:txBody>
          <a:bodyPr/>
          <a:lstStyle>
            <a:lvl1pPr>
              <a:defRPr/>
            </a:lvl1pPr>
          </a:lstStyle>
          <a:p>
            <a:pPr>
              <a:defRPr/>
            </a:pPr>
            <a:fld id="{11DCD795-BEB9-48BD-8136-6419F13C0ACF}" type="slidenum">
              <a:rPr lang="en-US"/>
              <a:pPr>
                <a:defRPr/>
              </a:pPr>
              <a:t>‹#›</a:t>
            </a:fld>
            <a:endParaRPr lang="en-US" dirty="0"/>
          </a:p>
        </p:txBody>
      </p:sp>
    </p:spTree>
    <p:extLst>
      <p:ext uri="{BB962C8B-B14F-4D97-AF65-F5344CB8AC3E}">
        <p14:creationId xmlns:p14="http://schemas.microsoft.com/office/powerpoint/2010/main" val="32929915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CC668B70-F8A1-0F47-9953-F7EBA2BABDA7}"/>
              </a:ext>
            </a:extLst>
          </p:cNvPr>
          <p:cNvSpPr>
            <a:spLocks noGrp="1"/>
          </p:cNvSpPr>
          <p:nvPr>
            <p:ph type="dt" sz="half" idx="10"/>
          </p:nvPr>
        </p:nvSpPr>
        <p:spPr/>
        <p:txBody>
          <a:bodyPr/>
          <a:lstStyle>
            <a:lvl1pPr>
              <a:defRPr/>
            </a:lvl1pPr>
          </a:lstStyle>
          <a:p>
            <a:pPr>
              <a:defRPr/>
            </a:pPr>
            <a:fld id="{CAA7DB28-9B49-4CCD-A3DD-CDFAE8079834}" type="datetimeFigureOut">
              <a:rPr lang="en-US"/>
              <a:pPr>
                <a:defRPr/>
              </a:pPr>
              <a:t>4/25/2024</a:t>
            </a:fld>
            <a:endParaRPr lang="en-US" dirty="0"/>
          </a:p>
        </p:txBody>
      </p:sp>
      <p:sp>
        <p:nvSpPr>
          <p:cNvPr id="4" name="Footer Placeholder 4">
            <a:extLst>
              <a:ext uri="{FF2B5EF4-FFF2-40B4-BE49-F238E27FC236}">
                <a16:creationId xmlns:a16="http://schemas.microsoft.com/office/drawing/2014/main" id="{1C76278A-D948-2C6D-3874-F0B66CCCE74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F9B0051-FCAC-90D5-7CCC-D76EFF2D51AC}"/>
              </a:ext>
            </a:extLst>
          </p:cNvPr>
          <p:cNvSpPr>
            <a:spLocks noGrp="1"/>
          </p:cNvSpPr>
          <p:nvPr>
            <p:ph type="sldNum" sz="quarter" idx="12"/>
          </p:nvPr>
        </p:nvSpPr>
        <p:spPr/>
        <p:txBody>
          <a:bodyPr/>
          <a:lstStyle>
            <a:lvl1pPr>
              <a:defRPr/>
            </a:lvl1pPr>
          </a:lstStyle>
          <a:p>
            <a:pPr>
              <a:defRPr/>
            </a:pPr>
            <a:fld id="{11D48F36-9114-4CF1-8C2A-2D271DD9D6D8}" type="slidenum">
              <a:rPr lang="en-US"/>
              <a:pPr>
                <a:defRPr/>
              </a:pPr>
              <a:t>‹#›</a:t>
            </a:fld>
            <a:endParaRPr lang="en-US" dirty="0"/>
          </a:p>
        </p:txBody>
      </p:sp>
    </p:spTree>
    <p:extLst>
      <p:ext uri="{BB962C8B-B14F-4D97-AF65-F5344CB8AC3E}">
        <p14:creationId xmlns:p14="http://schemas.microsoft.com/office/powerpoint/2010/main" val="1741957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6A28056-DDC2-2EC5-D384-3964BC8A2920}"/>
              </a:ext>
            </a:extLst>
          </p:cNvPr>
          <p:cNvSpPr>
            <a:spLocks noGrp="1"/>
          </p:cNvSpPr>
          <p:nvPr>
            <p:ph type="dt" sz="half" idx="10"/>
          </p:nvPr>
        </p:nvSpPr>
        <p:spPr/>
        <p:txBody>
          <a:bodyPr/>
          <a:lstStyle>
            <a:lvl1pPr>
              <a:defRPr/>
            </a:lvl1pPr>
          </a:lstStyle>
          <a:p>
            <a:pPr>
              <a:defRPr/>
            </a:pPr>
            <a:fld id="{EB955A29-1E87-47DF-9552-CEA91FCA8969}" type="datetimeFigureOut">
              <a:rPr lang="en-US"/>
              <a:pPr>
                <a:defRPr/>
              </a:pPr>
              <a:t>4/25/2024</a:t>
            </a:fld>
            <a:endParaRPr lang="en-US" dirty="0"/>
          </a:p>
        </p:txBody>
      </p:sp>
      <p:sp>
        <p:nvSpPr>
          <p:cNvPr id="3" name="Footer Placeholder 4">
            <a:extLst>
              <a:ext uri="{FF2B5EF4-FFF2-40B4-BE49-F238E27FC236}">
                <a16:creationId xmlns:a16="http://schemas.microsoft.com/office/drawing/2014/main" id="{F96D8CC7-1487-BB31-9FE4-2B93C5EC85D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246B536-4C20-C4CC-583F-9E990191B73D}"/>
              </a:ext>
            </a:extLst>
          </p:cNvPr>
          <p:cNvSpPr>
            <a:spLocks noGrp="1"/>
          </p:cNvSpPr>
          <p:nvPr>
            <p:ph type="sldNum" sz="quarter" idx="12"/>
          </p:nvPr>
        </p:nvSpPr>
        <p:spPr/>
        <p:txBody>
          <a:bodyPr/>
          <a:lstStyle>
            <a:lvl1pPr>
              <a:defRPr/>
            </a:lvl1pPr>
          </a:lstStyle>
          <a:p>
            <a:pPr>
              <a:defRPr/>
            </a:pPr>
            <a:fld id="{B1D5D934-1F53-4147-9910-BC1508CEDE40}" type="slidenum">
              <a:rPr lang="en-US"/>
              <a:pPr>
                <a:defRPr/>
              </a:pPr>
              <a:t>‹#›</a:t>
            </a:fld>
            <a:endParaRPr lang="en-US" dirty="0"/>
          </a:p>
        </p:txBody>
      </p:sp>
    </p:spTree>
    <p:extLst>
      <p:ext uri="{BB962C8B-B14F-4D97-AF65-F5344CB8AC3E}">
        <p14:creationId xmlns:p14="http://schemas.microsoft.com/office/powerpoint/2010/main" val="3911620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1"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5181600" y="746760"/>
            <a:ext cx="621792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1" y="3124200"/>
            <a:ext cx="4114800" cy="3139440"/>
          </a:xfrm>
        </p:spPr>
        <p:txBody>
          <a:bodyPr/>
          <a:lstStyle>
            <a:lvl1pPr marL="0" indent="0">
              <a:buNone/>
              <a:defRPr sz="1600"/>
            </a:lvl1pPr>
            <a:lvl2pPr marL="457209" indent="0">
              <a:buNone/>
              <a:defRPr sz="1400"/>
            </a:lvl2pPr>
            <a:lvl3pPr marL="914417" indent="0">
              <a:buNone/>
              <a:defRPr sz="1200"/>
            </a:lvl3pPr>
            <a:lvl4pPr marL="1371626" indent="0">
              <a:buNone/>
              <a:defRPr sz="1000"/>
            </a:lvl4pPr>
            <a:lvl5pPr marL="1828835" indent="0">
              <a:buNone/>
              <a:defRPr sz="1000"/>
            </a:lvl5pPr>
            <a:lvl6pPr marL="2286044" indent="0">
              <a:buNone/>
              <a:defRPr sz="1000"/>
            </a:lvl6pPr>
            <a:lvl7pPr marL="2743252" indent="0">
              <a:buNone/>
              <a:defRPr sz="1000"/>
            </a:lvl7pPr>
            <a:lvl8pPr marL="3200461" indent="0">
              <a:buNone/>
              <a:defRPr sz="1000"/>
            </a:lvl8pPr>
            <a:lvl9pPr marL="3657669"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F0DAD3BE-BE40-25F4-C696-4CEA4AC952E4}"/>
              </a:ext>
            </a:extLst>
          </p:cNvPr>
          <p:cNvSpPr>
            <a:spLocks noGrp="1"/>
          </p:cNvSpPr>
          <p:nvPr>
            <p:ph type="dt" sz="half" idx="10"/>
          </p:nvPr>
        </p:nvSpPr>
        <p:spPr/>
        <p:txBody>
          <a:bodyPr/>
          <a:lstStyle>
            <a:lvl1pPr>
              <a:defRPr/>
            </a:lvl1pPr>
          </a:lstStyle>
          <a:p>
            <a:pPr>
              <a:defRPr/>
            </a:pPr>
            <a:fld id="{40CE889A-983A-43A1-BEAC-5C6D556D43E9}"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1A0DF2EC-9E2C-6A7E-BBA7-4D66DDF34E6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28E8FC3-C44C-7FF0-B953-21077AA096EE}"/>
              </a:ext>
            </a:extLst>
          </p:cNvPr>
          <p:cNvSpPr>
            <a:spLocks noGrp="1"/>
          </p:cNvSpPr>
          <p:nvPr>
            <p:ph type="sldNum" sz="quarter" idx="12"/>
          </p:nvPr>
        </p:nvSpPr>
        <p:spPr/>
        <p:txBody>
          <a:bodyPr/>
          <a:lstStyle>
            <a:lvl1pPr>
              <a:defRPr/>
            </a:lvl1pPr>
          </a:lstStyle>
          <a:p>
            <a:pPr>
              <a:defRPr/>
            </a:pPr>
            <a:fld id="{6BAC4BCF-B4A1-4B60-8C50-34A486AE86C8}" type="slidenum">
              <a:rPr lang="en-US"/>
              <a:pPr>
                <a:defRPr/>
              </a:pPr>
              <a:t>‹#›</a:t>
            </a:fld>
            <a:endParaRPr lang="en-US" dirty="0"/>
          </a:p>
        </p:txBody>
      </p:sp>
    </p:spTree>
    <p:extLst>
      <p:ext uri="{BB962C8B-B14F-4D97-AF65-F5344CB8AC3E}">
        <p14:creationId xmlns:p14="http://schemas.microsoft.com/office/powerpoint/2010/main" val="2094754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 y="1524000"/>
            <a:ext cx="5434306"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03366" y="751242"/>
            <a:ext cx="4898979" cy="5512398"/>
          </a:xfrm>
        </p:spPr>
        <p:txBody>
          <a:bodyPr rtlCol="0">
            <a:normAutofit/>
          </a:bodyPr>
          <a:lstStyle>
            <a:lvl1pPr marL="0" indent="0">
              <a:buNone/>
              <a:defRPr sz="3200"/>
            </a:lvl1pPr>
            <a:lvl2pPr marL="457209" indent="0">
              <a:buNone/>
              <a:defRPr sz="2800"/>
            </a:lvl2pPr>
            <a:lvl3pPr marL="914417" indent="0">
              <a:buNone/>
              <a:defRPr sz="2400"/>
            </a:lvl3pPr>
            <a:lvl4pPr marL="1371626" indent="0">
              <a:buNone/>
              <a:defRPr sz="2000"/>
            </a:lvl4pPr>
            <a:lvl5pPr marL="1828835" indent="0">
              <a:buNone/>
              <a:defRPr sz="2000"/>
            </a:lvl5pPr>
            <a:lvl6pPr marL="2286044" indent="0">
              <a:buNone/>
              <a:defRPr sz="2000"/>
            </a:lvl6pPr>
            <a:lvl7pPr marL="2743252" indent="0">
              <a:buNone/>
              <a:defRPr sz="2000"/>
            </a:lvl7pPr>
            <a:lvl8pPr marL="3200461" indent="0">
              <a:buNone/>
              <a:defRPr sz="2000"/>
            </a:lvl8pPr>
            <a:lvl9pPr marL="3657669"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92480" y="3124200"/>
            <a:ext cx="5434306" cy="3139440"/>
          </a:xfrm>
        </p:spPr>
        <p:txBody>
          <a:bodyPr/>
          <a:lstStyle>
            <a:lvl1pPr marL="0" indent="0">
              <a:buNone/>
              <a:defRPr sz="1600"/>
            </a:lvl1pPr>
            <a:lvl2pPr marL="457209" indent="0">
              <a:buNone/>
              <a:defRPr sz="1400"/>
            </a:lvl2pPr>
            <a:lvl3pPr marL="914417" indent="0">
              <a:buNone/>
              <a:defRPr sz="1200"/>
            </a:lvl3pPr>
            <a:lvl4pPr marL="1371626" indent="0">
              <a:buNone/>
              <a:defRPr sz="1000"/>
            </a:lvl4pPr>
            <a:lvl5pPr marL="1828835" indent="0">
              <a:buNone/>
              <a:defRPr sz="1000"/>
            </a:lvl5pPr>
            <a:lvl6pPr marL="2286044" indent="0">
              <a:buNone/>
              <a:defRPr sz="1000"/>
            </a:lvl6pPr>
            <a:lvl7pPr marL="2743252" indent="0">
              <a:buNone/>
              <a:defRPr sz="1000"/>
            </a:lvl7pPr>
            <a:lvl8pPr marL="3200461" indent="0">
              <a:buNone/>
              <a:defRPr sz="1000"/>
            </a:lvl8pPr>
            <a:lvl9pPr marL="3657669"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3EDCDE74-38DA-CE93-664A-D5E53500F0D0}"/>
              </a:ext>
            </a:extLst>
          </p:cNvPr>
          <p:cNvSpPr>
            <a:spLocks noGrp="1"/>
          </p:cNvSpPr>
          <p:nvPr>
            <p:ph type="dt" sz="half" idx="10"/>
          </p:nvPr>
        </p:nvSpPr>
        <p:spPr/>
        <p:txBody>
          <a:bodyPr/>
          <a:lstStyle>
            <a:lvl1pPr>
              <a:defRPr/>
            </a:lvl1pPr>
          </a:lstStyle>
          <a:p>
            <a:pPr>
              <a:defRPr/>
            </a:pPr>
            <a:fld id="{F1D8BC36-F809-495C-AA6C-A073B7831AF8}"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DEF6EFC1-76DC-DCA7-21CF-89FDAE8FC41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5745CBE-9828-51F7-9E4F-D41781CB6B46}"/>
              </a:ext>
            </a:extLst>
          </p:cNvPr>
          <p:cNvSpPr>
            <a:spLocks noGrp="1"/>
          </p:cNvSpPr>
          <p:nvPr>
            <p:ph type="sldNum" sz="quarter" idx="12"/>
          </p:nvPr>
        </p:nvSpPr>
        <p:spPr/>
        <p:txBody>
          <a:bodyPr/>
          <a:lstStyle>
            <a:lvl1pPr>
              <a:defRPr/>
            </a:lvl1pPr>
          </a:lstStyle>
          <a:p>
            <a:pPr>
              <a:defRPr/>
            </a:pPr>
            <a:fld id="{FA480F21-990A-4306-971E-447DE8FBE93C}" type="slidenum">
              <a:rPr lang="en-US"/>
              <a:pPr>
                <a:defRPr/>
              </a:pPr>
              <a:t>‹#›</a:t>
            </a:fld>
            <a:endParaRPr lang="en-US" dirty="0"/>
          </a:p>
        </p:txBody>
      </p:sp>
    </p:spTree>
    <p:extLst>
      <p:ext uri="{BB962C8B-B14F-4D97-AF65-F5344CB8AC3E}">
        <p14:creationId xmlns:p14="http://schemas.microsoft.com/office/powerpoint/2010/main" val="7637253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74" y="4697361"/>
            <a:ext cx="10608643"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92473" y="977035"/>
            <a:ext cx="10600347" cy="3406972"/>
          </a:xfrm>
        </p:spPr>
        <p:txBody>
          <a:bodyPr rtlCol="0">
            <a:normAutofit/>
          </a:bodyPr>
          <a:lstStyle>
            <a:lvl1pPr marL="0" indent="0">
              <a:buNone/>
              <a:defRPr sz="3200"/>
            </a:lvl1pPr>
            <a:lvl2pPr marL="457209" indent="0">
              <a:buNone/>
              <a:defRPr sz="2800"/>
            </a:lvl2pPr>
            <a:lvl3pPr marL="914417" indent="0">
              <a:buNone/>
              <a:defRPr sz="2400"/>
            </a:lvl3pPr>
            <a:lvl4pPr marL="1371626" indent="0">
              <a:buNone/>
              <a:defRPr sz="2000"/>
            </a:lvl4pPr>
            <a:lvl5pPr marL="1828835" indent="0">
              <a:buNone/>
              <a:defRPr sz="2000"/>
            </a:lvl5pPr>
            <a:lvl6pPr marL="2286044" indent="0">
              <a:buNone/>
              <a:defRPr sz="2000"/>
            </a:lvl6pPr>
            <a:lvl7pPr marL="2743252" indent="0">
              <a:buNone/>
              <a:defRPr sz="2000"/>
            </a:lvl7pPr>
            <a:lvl8pPr marL="3200461" indent="0">
              <a:buNone/>
              <a:defRPr sz="2000"/>
            </a:lvl8pPr>
            <a:lvl9pPr marL="3657669"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92481" y="5516717"/>
            <a:ext cx="10607040" cy="746924"/>
          </a:xfrm>
        </p:spPr>
        <p:txBody>
          <a:bodyPr/>
          <a:lstStyle>
            <a:lvl1pPr marL="0" indent="0" algn="l">
              <a:buNone/>
              <a:defRPr sz="1600"/>
            </a:lvl1pPr>
            <a:lvl2pPr marL="457209" indent="0">
              <a:buNone/>
              <a:defRPr sz="1400"/>
            </a:lvl2pPr>
            <a:lvl3pPr marL="914417" indent="0">
              <a:buNone/>
              <a:defRPr sz="1200"/>
            </a:lvl3pPr>
            <a:lvl4pPr marL="1371626" indent="0">
              <a:buNone/>
              <a:defRPr sz="1000"/>
            </a:lvl4pPr>
            <a:lvl5pPr marL="1828835" indent="0">
              <a:buNone/>
              <a:defRPr sz="1000"/>
            </a:lvl5pPr>
            <a:lvl6pPr marL="2286044" indent="0">
              <a:buNone/>
              <a:defRPr sz="1000"/>
            </a:lvl6pPr>
            <a:lvl7pPr marL="2743252" indent="0">
              <a:buNone/>
              <a:defRPr sz="1000"/>
            </a:lvl7pPr>
            <a:lvl8pPr marL="3200461" indent="0">
              <a:buNone/>
              <a:defRPr sz="1000"/>
            </a:lvl8pPr>
            <a:lvl9pPr marL="3657669"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D81D394-1768-5A27-D0E2-D76E450C45D2}"/>
              </a:ext>
            </a:extLst>
          </p:cNvPr>
          <p:cNvSpPr>
            <a:spLocks noGrp="1"/>
          </p:cNvSpPr>
          <p:nvPr>
            <p:ph type="dt" sz="half" idx="10"/>
          </p:nvPr>
        </p:nvSpPr>
        <p:spPr/>
        <p:txBody>
          <a:bodyPr/>
          <a:lstStyle>
            <a:lvl1pPr>
              <a:defRPr/>
            </a:lvl1pPr>
          </a:lstStyle>
          <a:p>
            <a:pPr>
              <a:defRPr/>
            </a:pPr>
            <a:fld id="{8B5AD484-01A5-429A-97C4-F9E739D3D207}"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B0471724-5096-A4D4-89C4-E756FF742F8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4B22822-C572-711B-8B61-B19D54F6FCAF}"/>
              </a:ext>
            </a:extLst>
          </p:cNvPr>
          <p:cNvSpPr>
            <a:spLocks noGrp="1"/>
          </p:cNvSpPr>
          <p:nvPr>
            <p:ph type="sldNum" sz="quarter" idx="12"/>
          </p:nvPr>
        </p:nvSpPr>
        <p:spPr/>
        <p:txBody>
          <a:bodyPr/>
          <a:lstStyle>
            <a:lvl1pPr>
              <a:defRPr/>
            </a:lvl1pPr>
          </a:lstStyle>
          <a:p>
            <a:pPr>
              <a:defRPr/>
            </a:pPr>
            <a:fld id="{2A3B97F3-AD9E-4C86-A09E-939F6D57EF00}" type="slidenum">
              <a:rPr lang="en-US"/>
              <a:pPr>
                <a:defRPr/>
              </a:pPr>
              <a:t>‹#›</a:t>
            </a:fld>
            <a:endParaRPr lang="en-US" dirty="0"/>
          </a:p>
        </p:txBody>
      </p:sp>
    </p:spTree>
    <p:extLst>
      <p:ext uri="{BB962C8B-B14F-4D97-AF65-F5344CB8AC3E}">
        <p14:creationId xmlns:p14="http://schemas.microsoft.com/office/powerpoint/2010/main" val="37261337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3" name="Picture 6" descr="C1-HD-BTM.png">
            <a:extLst>
              <a:ext uri="{FF2B5EF4-FFF2-40B4-BE49-F238E27FC236}">
                <a16:creationId xmlns:a16="http://schemas.microsoft.com/office/drawing/2014/main" id="{38F4B7ED-1A8A-6C3F-7D12-4295B7E94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995227"/>
            <a:ext cx="12192000" cy="1862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92481" y="753533"/>
            <a:ext cx="10607040" cy="2802467"/>
          </a:xfrm>
        </p:spPr>
        <p:txBody>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4401" y="3649134"/>
            <a:ext cx="10363200" cy="1330852"/>
          </a:xfrm>
        </p:spPr>
        <p:txBody>
          <a:bodyPr anchor="ctr"/>
          <a:lstStyle>
            <a:lvl1pPr marL="0" indent="0">
              <a:buNone/>
              <a:defRPr sz="1600"/>
            </a:lvl1pPr>
            <a:lvl2pPr marL="457209" indent="0">
              <a:buNone/>
              <a:defRPr sz="1400"/>
            </a:lvl2pPr>
            <a:lvl3pPr marL="914417" indent="0">
              <a:buNone/>
              <a:defRPr sz="1200"/>
            </a:lvl3pPr>
            <a:lvl4pPr marL="1371626" indent="0">
              <a:buNone/>
              <a:defRPr sz="1000"/>
            </a:lvl4pPr>
            <a:lvl5pPr marL="1828835" indent="0">
              <a:buNone/>
              <a:defRPr sz="1000"/>
            </a:lvl5pPr>
            <a:lvl6pPr marL="2286044" indent="0">
              <a:buNone/>
              <a:defRPr sz="1000"/>
            </a:lvl6pPr>
            <a:lvl7pPr marL="2743252" indent="0">
              <a:buNone/>
              <a:defRPr sz="1000"/>
            </a:lvl7pPr>
            <a:lvl8pPr marL="3200461" indent="0">
              <a:buNone/>
              <a:defRPr sz="1000"/>
            </a:lvl8pPr>
            <a:lvl9pPr marL="365766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2F344-838C-3244-F103-AFE3E9E5C49B}"/>
              </a:ext>
            </a:extLst>
          </p:cNvPr>
          <p:cNvSpPr>
            <a:spLocks noGrp="1"/>
          </p:cNvSpPr>
          <p:nvPr>
            <p:ph type="dt" sz="half" idx="10"/>
          </p:nvPr>
        </p:nvSpPr>
        <p:spPr>
          <a:xfrm>
            <a:off x="7416574" y="381481"/>
            <a:ext cx="2910874" cy="364205"/>
          </a:xfrm>
        </p:spPr>
        <p:txBody>
          <a:bodyPr/>
          <a:lstStyle>
            <a:lvl1pPr algn="r">
              <a:defRPr/>
            </a:lvl1pPr>
          </a:lstStyle>
          <a:p>
            <a:pPr>
              <a:defRPr/>
            </a:pPr>
            <a:fld id="{511F4479-5DC2-4AA9-9F6F-094F12FF4241}" type="datetimeFigureOut">
              <a:rPr lang="en-US"/>
              <a:pPr>
                <a:defRPr/>
              </a:pPr>
              <a:t>4/25/2024</a:t>
            </a:fld>
            <a:endParaRPr lang="en-US" dirty="0"/>
          </a:p>
        </p:txBody>
      </p:sp>
      <p:sp>
        <p:nvSpPr>
          <p:cNvPr id="6" name="Footer Placeholder 5">
            <a:extLst>
              <a:ext uri="{FF2B5EF4-FFF2-40B4-BE49-F238E27FC236}">
                <a16:creationId xmlns:a16="http://schemas.microsoft.com/office/drawing/2014/main" id="{39B75621-BC77-882D-7D69-74A1FED940F5}"/>
              </a:ext>
            </a:extLst>
          </p:cNvPr>
          <p:cNvSpPr>
            <a:spLocks noGrp="1"/>
          </p:cNvSpPr>
          <p:nvPr>
            <p:ph type="ftr" sz="quarter" idx="11"/>
          </p:nvPr>
        </p:nvSpPr>
        <p:spPr>
          <a:xfrm>
            <a:off x="792888" y="381481"/>
            <a:ext cx="6440851" cy="364205"/>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AE1C5492-A4FC-D18A-3E20-12766DD8747A}"/>
              </a:ext>
            </a:extLst>
          </p:cNvPr>
          <p:cNvSpPr>
            <a:spLocks noGrp="1"/>
          </p:cNvSpPr>
          <p:nvPr>
            <p:ph type="sldNum" sz="quarter" idx="12"/>
          </p:nvPr>
        </p:nvSpPr>
        <p:spPr>
          <a:xfrm>
            <a:off x="10510282" y="381481"/>
            <a:ext cx="888831" cy="364205"/>
          </a:xfrm>
        </p:spPr>
        <p:txBody>
          <a:bodyPr/>
          <a:lstStyle>
            <a:lvl1pPr>
              <a:defRPr/>
            </a:lvl1pPr>
          </a:lstStyle>
          <a:p>
            <a:pPr>
              <a:defRPr/>
            </a:pPr>
            <a:fld id="{B5A62A8B-647F-4132-9DA8-876D2BD9AFB0}" type="slidenum">
              <a:rPr lang="en-US"/>
              <a:pPr>
                <a:defRPr/>
              </a:pPr>
              <a:t>‹#›</a:t>
            </a:fld>
            <a:endParaRPr lang="en-US" dirty="0"/>
          </a:p>
        </p:txBody>
      </p:sp>
    </p:spTree>
    <p:extLst>
      <p:ext uri="{BB962C8B-B14F-4D97-AF65-F5344CB8AC3E}">
        <p14:creationId xmlns:p14="http://schemas.microsoft.com/office/powerpoint/2010/main" val="52787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1775424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3" name="Picture 6" descr="C1-HD-BTM.png">
            <a:extLst>
              <a:ext uri="{FF2B5EF4-FFF2-40B4-BE49-F238E27FC236}">
                <a16:creationId xmlns:a16="http://schemas.microsoft.com/office/drawing/2014/main" id="{20EA5BC0-88F0-8A72-4D52-16A6568DC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995227"/>
            <a:ext cx="12192000" cy="1862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A771D7A-64E9-4CCC-2C2F-566F76EF7CF9}"/>
              </a:ext>
            </a:extLst>
          </p:cNvPr>
          <p:cNvSpPr txBox="1"/>
          <p:nvPr/>
        </p:nvSpPr>
        <p:spPr>
          <a:xfrm>
            <a:off x="307742" y="807587"/>
            <a:ext cx="610053" cy="584456"/>
          </a:xfrm>
          <a:prstGeom prst="rect">
            <a:avLst/>
          </a:prstGeom>
        </p:spPr>
        <p:txBody>
          <a:bodyPr lIns="91440" tIns="45720" rIns="91440" bIns="4572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mn-lt"/>
                <a:ea typeface="+mn-ea"/>
                <a:cs typeface="+mn-cs"/>
              </a:rPr>
              <a:t>“</a:t>
            </a:r>
          </a:p>
        </p:txBody>
      </p:sp>
      <p:sp>
        <p:nvSpPr>
          <p:cNvPr id="6" name="TextBox 5">
            <a:extLst>
              <a:ext uri="{FF2B5EF4-FFF2-40B4-BE49-F238E27FC236}">
                <a16:creationId xmlns:a16="http://schemas.microsoft.com/office/drawing/2014/main" id="{3F8A7A5D-0A66-0DCC-75E5-61DA2D7418A0}"/>
              </a:ext>
            </a:extLst>
          </p:cNvPr>
          <p:cNvSpPr txBox="1"/>
          <p:nvPr/>
        </p:nvSpPr>
        <p:spPr>
          <a:xfrm>
            <a:off x="10861469" y="3021609"/>
            <a:ext cx="610053" cy="584456"/>
          </a:xfrm>
          <a:prstGeom prst="rect">
            <a:avLst/>
          </a:prstGeom>
        </p:spPr>
        <p:txBody>
          <a:bodyPr lIns="91440" tIns="45720" rIns="91440" bIns="4572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ea typeface="+mn-ea"/>
                <a:cs typeface="+mn-cs"/>
              </a:rPr>
              <a:t>”</a:t>
            </a:r>
          </a:p>
        </p:txBody>
      </p:sp>
      <p:sp>
        <p:nvSpPr>
          <p:cNvPr id="2" name="Title 1"/>
          <p:cNvSpPr>
            <a:spLocks noGrp="1"/>
          </p:cNvSpPr>
          <p:nvPr>
            <p:ph type="title"/>
          </p:nvPr>
        </p:nvSpPr>
        <p:spPr>
          <a:xfrm>
            <a:off x="1024469" y="753534"/>
            <a:ext cx="10151533" cy="2756234"/>
          </a:xfrm>
        </p:spPr>
        <p:txBody>
          <a:bodyP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509769"/>
            <a:ext cx="9592736" cy="444443"/>
          </a:xfrm>
        </p:spPr>
        <p:txBody>
          <a:bodyPr/>
          <a:lstStyle>
            <a:lvl1pPr marL="0" indent="0">
              <a:buNone/>
              <a:defRPr sz="1400"/>
            </a:lvl1pPr>
            <a:lvl2pPr marL="457209" indent="0">
              <a:buNone/>
              <a:defRPr sz="1400"/>
            </a:lvl2pPr>
            <a:lvl3pPr marL="914417" indent="0">
              <a:buNone/>
              <a:defRPr sz="1200"/>
            </a:lvl3pPr>
            <a:lvl4pPr marL="1371626" indent="0">
              <a:buNone/>
              <a:defRPr sz="1000"/>
            </a:lvl4pPr>
            <a:lvl5pPr marL="1828835" indent="0">
              <a:buNone/>
              <a:defRPr sz="1000"/>
            </a:lvl5pPr>
            <a:lvl6pPr marL="2286044" indent="0">
              <a:buNone/>
              <a:defRPr sz="1000"/>
            </a:lvl6pPr>
            <a:lvl7pPr marL="2743252" indent="0">
              <a:buNone/>
              <a:defRPr sz="1000"/>
            </a:lvl7pPr>
            <a:lvl8pPr marL="3200461" indent="0">
              <a:buNone/>
              <a:defRPr sz="1000"/>
            </a:lvl8pPr>
            <a:lvl9pPr marL="365766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4400" y="4174598"/>
            <a:ext cx="10371669" cy="821265"/>
          </a:xfrm>
        </p:spPr>
        <p:txBody>
          <a:bodyPr anchor="ctr"/>
          <a:lstStyle>
            <a:lvl1pPr marL="0" indent="0">
              <a:buNone/>
              <a:defRPr sz="1600"/>
            </a:lvl1pPr>
            <a:lvl2pPr marL="457209" indent="0">
              <a:buNone/>
              <a:defRPr sz="1400"/>
            </a:lvl2pPr>
            <a:lvl3pPr marL="914417" indent="0">
              <a:buNone/>
              <a:defRPr sz="1200"/>
            </a:lvl3pPr>
            <a:lvl4pPr marL="1371626" indent="0">
              <a:buNone/>
              <a:defRPr sz="1000"/>
            </a:lvl4pPr>
            <a:lvl5pPr marL="1828835" indent="0">
              <a:buNone/>
              <a:defRPr sz="1000"/>
            </a:lvl5pPr>
            <a:lvl6pPr marL="2286044" indent="0">
              <a:buNone/>
              <a:defRPr sz="1000"/>
            </a:lvl6pPr>
            <a:lvl7pPr marL="2743252" indent="0">
              <a:buNone/>
              <a:defRPr sz="1000"/>
            </a:lvl7pPr>
            <a:lvl8pPr marL="3200461" indent="0">
              <a:buNone/>
              <a:defRPr sz="1000"/>
            </a:lvl8pPr>
            <a:lvl9pPr marL="3657669" indent="0">
              <a:buNone/>
              <a:defRPr sz="1000"/>
            </a:lvl9pPr>
          </a:lstStyle>
          <a:p>
            <a:pPr lvl="0"/>
            <a:r>
              <a:rPr lang="en-US"/>
              <a:t>Click to edit Master text styles</a:t>
            </a:r>
          </a:p>
        </p:txBody>
      </p:sp>
      <p:sp>
        <p:nvSpPr>
          <p:cNvPr id="7" name="Date Placeholder 4">
            <a:extLst>
              <a:ext uri="{FF2B5EF4-FFF2-40B4-BE49-F238E27FC236}">
                <a16:creationId xmlns:a16="http://schemas.microsoft.com/office/drawing/2014/main" id="{D1AD3334-A4CA-E463-4E5A-5CF76D28391D}"/>
              </a:ext>
            </a:extLst>
          </p:cNvPr>
          <p:cNvSpPr>
            <a:spLocks noGrp="1"/>
          </p:cNvSpPr>
          <p:nvPr>
            <p:ph type="dt" sz="half" idx="14"/>
          </p:nvPr>
        </p:nvSpPr>
        <p:spPr>
          <a:xfrm>
            <a:off x="7416574" y="381481"/>
            <a:ext cx="2910874" cy="364205"/>
          </a:xfrm>
        </p:spPr>
        <p:txBody>
          <a:bodyPr/>
          <a:lstStyle>
            <a:lvl1pPr algn="r">
              <a:defRPr/>
            </a:lvl1pPr>
          </a:lstStyle>
          <a:p>
            <a:pPr>
              <a:defRPr/>
            </a:pPr>
            <a:fld id="{E7D86D11-6221-468B-9FCF-311DC692D303}" type="datetimeFigureOut">
              <a:rPr lang="en-US"/>
              <a:pPr>
                <a:defRPr/>
              </a:pPr>
              <a:t>4/25/2024</a:t>
            </a:fld>
            <a:endParaRPr lang="en-US" dirty="0"/>
          </a:p>
        </p:txBody>
      </p:sp>
      <p:sp>
        <p:nvSpPr>
          <p:cNvPr id="8" name="Footer Placeholder 5">
            <a:extLst>
              <a:ext uri="{FF2B5EF4-FFF2-40B4-BE49-F238E27FC236}">
                <a16:creationId xmlns:a16="http://schemas.microsoft.com/office/drawing/2014/main" id="{FDC39B1F-8FFE-A8A2-CF88-A52CB2ED2D46}"/>
              </a:ext>
            </a:extLst>
          </p:cNvPr>
          <p:cNvSpPr>
            <a:spLocks noGrp="1"/>
          </p:cNvSpPr>
          <p:nvPr>
            <p:ph type="ftr" sz="quarter" idx="15"/>
          </p:nvPr>
        </p:nvSpPr>
        <p:spPr>
          <a:xfrm>
            <a:off x="792888" y="380040"/>
            <a:ext cx="6440851" cy="364206"/>
          </a:xfrm>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3C611E18-8EEE-EADC-236D-BB6B1833F06F}"/>
              </a:ext>
            </a:extLst>
          </p:cNvPr>
          <p:cNvSpPr>
            <a:spLocks noGrp="1"/>
          </p:cNvSpPr>
          <p:nvPr>
            <p:ph type="sldNum" sz="quarter" idx="16"/>
          </p:nvPr>
        </p:nvSpPr>
        <p:spPr>
          <a:xfrm>
            <a:off x="10510282" y="381481"/>
            <a:ext cx="888831" cy="364205"/>
          </a:xfrm>
        </p:spPr>
        <p:txBody>
          <a:bodyPr/>
          <a:lstStyle>
            <a:lvl1pPr>
              <a:defRPr/>
            </a:lvl1pPr>
          </a:lstStyle>
          <a:p>
            <a:pPr>
              <a:defRPr/>
            </a:pPr>
            <a:fld id="{3ED3F870-6128-4494-8968-19E83C43E801}" type="slidenum">
              <a:rPr lang="en-US"/>
              <a:pPr>
                <a:defRPr/>
              </a:pPr>
              <a:t>‹#›</a:t>
            </a:fld>
            <a:endParaRPr lang="en-US" dirty="0"/>
          </a:p>
        </p:txBody>
      </p:sp>
    </p:spTree>
    <p:extLst>
      <p:ext uri="{BB962C8B-B14F-4D97-AF65-F5344CB8AC3E}">
        <p14:creationId xmlns:p14="http://schemas.microsoft.com/office/powerpoint/2010/main" val="753885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3" name="Picture 6" descr="C1-HD-BTM.png">
            <a:extLst>
              <a:ext uri="{FF2B5EF4-FFF2-40B4-BE49-F238E27FC236}">
                <a16:creationId xmlns:a16="http://schemas.microsoft.com/office/drawing/2014/main" id="{A17D65B4-2C05-8FD3-4114-896314773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995227"/>
            <a:ext cx="12192000" cy="1862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4400" y="1124703"/>
            <a:ext cx="1036637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4389" y="3648317"/>
            <a:ext cx="10364811" cy="999885"/>
          </a:xfrm>
        </p:spPr>
        <p:txBody>
          <a:bodyPr/>
          <a:lstStyle>
            <a:lvl1pPr marL="0" indent="0">
              <a:buNone/>
              <a:defRPr sz="1600"/>
            </a:lvl1pPr>
            <a:lvl2pPr marL="457209" indent="0">
              <a:buNone/>
              <a:defRPr sz="1400"/>
            </a:lvl2pPr>
            <a:lvl3pPr marL="914417" indent="0">
              <a:buNone/>
              <a:defRPr sz="1200"/>
            </a:lvl3pPr>
            <a:lvl4pPr marL="1371626" indent="0">
              <a:buNone/>
              <a:defRPr sz="1000"/>
            </a:lvl4pPr>
            <a:lvl5pPr marL="1828835" indent="0">
              <a:buNone/>
              <a:defRPr sz="1000"/>
            </a:lvl5pPr>
            <a:lvl6pPr marL="2286044" indent="0">
              <a:buNone/>
              <a:defRPr sz="1000"/>
            </a:lvl6pPr>
            <a:lvl7pPr marL="2743252" indent="0">
              <a:buNone/>
              <a:defRPr sz="1000"/>
            </a:lvl7pPr>
            <a:lvl8pPr marL="3200461" indent="0">
              <a:buNone/>
              <a:defRPr sz="1000"/>
            </a:lvl8pPr>
            <a:lvl9pPr marL="365766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C4F61-FDDB-FF29-F040-B040E7039E08}"/>
              </a:ext>
            </a:extLst>
          </p:cNvPr>
          <p:cNvSpPr>
            <a:spLocks noGrp="1"/>
          </p:cNvSpPr>
          <p:nvPr>
            <p:ph type="dt" sz="half" idx="10"/>
          </p:nvPr>
        </p:nvSpPr>
        <p:spPr>
          <a:xfrm>
            <a:off x="7416574" y="378602"/>
            <a:ext cx="2910874" cy="365645"/>
          </a:xfrm>
        </p:spPr>
        <p:txBody>
          <a:bodyPr/>
          <a:lstStyle>
            <a:lvl1pPr algn="r">
              <a:defRPr/>
            </a:lvl1pPr>
          </a:lstStyle>
          <a:p>
            <a:pPr>
              <a:defRPr/>
            </a:pPr>
            <a:fld id="{7FB41696-0EC4-4FD7-A496-AC1DC0580F04}" type="datetimeFigureOut">
              <a:rPr lang="en-US"/>
              <a:pPr>
                <a:defRPr/>
              </a:pPr>
              <a:t>4/25/2024</a:t>
            </a:fld>
            <a:endParaRPr lang="en-US" dirty="0"/>
          </a:p>
        </p:txBody>
      </p:sp>
      <p:sp>
        <p:nvSpPr>
          <p:cNvPr id="6" name="Footer Placeholder 5">
            <a:extLst>
              <a:ext uri="{FF2B5EF4-FFF2-40B4-BE49-F238E27FC236}">
                <a16:creationId xmlns:a16="http://schemas.microsoft.com/office/drawing/2014/main" id="{24C3E6B1-DA7C-A690-89B8-E46AD9C38474}"/>
              </a:ext>
            </a:extLst>
          </p:cNvPr>
          <p:cNvSpPr>
            <a:spLocks noGrp="1"/>
          </p:cNvSpPr>
          <p:nvPr>
            <p:ph type="ftr" sz="quarter" idx="11"/>
          </p:nvPr>
        </p:nvSpPr>
        <p:spPr>
          <a:xfrm>
            <a:off x="792888" y="378602"/>
            <a:ext cx="6440851" cy="365645"/>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B7F70300-6E2A-5F08-7124-E1FEEDFD8587}"/>
              </a:ext>
            </a:extLst>
          </p:cNvPr>
          <p:cNvSpPr>
            <a:spLocks noGrp="1"/>
          </p:cNvSpPr>
          <p:nvPr>
            <p:ph type="sldNum" sz="quarter" idx="12"/>
          </p:nvPr>
        </p:nvSpPr>
        <p:spPr>
          <a:xfrm>
            <a:off x="10510282" y="381481"/>
            <a:ext cx="888831" cy="364205"/>
          </a:xfrm>
        </p:spPr>
        <p:txBody>
          <a:bodyPr/>
          <a:lstStyle>
            <a:lvl1pPr>
              <a:defRPr/>
            </a:lvl1pPr>
          </a:lstStyle>
          <a:p>
            <a:pPr>
              <a:defRPr/>
            </a:pPr>
            <a:fld id="{B1B0376D-F8D4-44EF-B2FB-242CC4A8CD3E}" type="slidenum">
              <a:rPr lang="en-US"/>
              <a:pPr>
                <a:defRPr/>
              </a:pPr>
              <a:t>‹#›</a:t>
            </a:fld>
            <a:endParaRPr lang="en-US" dirty="0"/>
          </a:p>
        </p:txBody>
      </p:sp>
    </p:spTree>
    <p:extLst>
      <p:ext uri="{BB962C8B-B14F-4D97-AF65-F5344CB8AC3E}">
        <p14:creationId xmlns:p14="http://schemas.microsoft.com/office/powerpoint/2010/main" val="39916700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3" y="762001"/>
            <a:ext cx="8503918"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792482" y="2202081"/>
            <a:ext cx="3413760" cy="617320"/>
          </a:xfrm>
        </p:spPr>
        <p:txBody>
          <a:bodyPr anchor="b">
            <a:noAutofit/>
          </a:bodyPr>
          <a:lstStyle>
            <a:lvl1pPr marL="0" indent="0">
              <a:buNone/>
              <a:defRPr sz="2400" b="0">
                <a:solidFill>
                  <a:schemeClr val="tx1"/>
                </a:solidFill>
              </a:defRPr>
            </a:lvl1pPr>
            <a:lvl2pPr marL="457209" indent="0">
              <a:buNone/>
              <a:defRPr sz="2000" b="1"/>
            </a:lvl2pPr>
            <a:lvl3pPr marL="914417" indent="0">
              <a:buNone/>
              <a:defRPr sz="1800" b="1"/>
            </a:lvl3pPr>
            <a:lvl4pPr marL="1371626" indent="0">
              <a:buNone/>
              <a:defRPr sz="1600" b="1"/>
            </a:lvl4pPr>
            <a:lvl5pPr marL="1828835" indent="0">
              <a:buNone/>
              <a:defRPr sz="1600" b="1"/>
            </a:lvl5pPr>
            <a:lvl6pPr marL="2286044" indent="0">
              <a:buNone/>
              <a:defRPr sz="1600" b="1"/>
            </a:lvl6pPr>
            <a:lvl7pPr marL="2743252" indent="0">
              <a:buNone/>
              <a:defRPr sz="1600" b="1"/>
            </a:lvl7pPr>
            <a:lvl8pPr marL="3200461" indent="0">
              <a:buNone/>
              <a:defRPr sz="1600" b="1"/>
            </a:lvl8pPr>
            <a:lvl9pPr marL="365766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792480" y="2904564"/>
            <a:ext cx="3413760" cy="3359079"/>
          </a:xfrm>
        </p:spPr>
        <p:txBody>
          <a:bodyPr/>
          <a:lstStyle>
            <a:lvl1pPr marL="0" indent="0">
              <a:buNone/>
              <a:defRPr sz="1400"/>
            </a:lvl1pPr>
            <a:lvl2pPr marL="457209" indent="0">
              <a:buNone/>
              <a:defRPr sz="1200"/>
            </a:lvl2pPr>
            <a:lvl3pPr marL="914417" indent="0">
              <a:buNone/>
              <a:defRPr sz="1000"/>
            </a:lvl3pPr>
            <a:lvl4pPr marL="1371626" indent="0">
              <a:buNone/>
              <a:defRPr sz="900"/>
            </a:lvl4pPr>
            <a:lvl5pPr marL="1828835" indent="0">
              <a:buNone/>
              <a:defRPr sz="900"/>
            </a:lvl5pPr>
            <a:lvl6pPr marL="2286044" indent="0">
              <a:buNone/>
              <a:defRPr sz="900"/>
            </a:lvl6pPr>
            <a:lvl7pPr marL="2743252" indent="0">
              <a:buNone/>
              <a:defRPr sz="900"/>
            </a:lvl7pPr>
            <a:lvl8pPr marL="3200461" indent="0">
              <a:buNone/>
              <a:defRPr sz="900"/>
            </a:lvl8pPr>
            <a:lvl9pPr marL="365766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02982" y="2201333"/>
            <a:ext cx="3413760" cy="626534"/>
          </a:xfrm>
        </p:spPr>
        <p:txBody>
          <a:bodyPr anchor="b">
            <a:noAutofit/>
          </a:bodyPr>
          <a:lstStyle>
            <a:lvl1pPr marL="0" indent="0">
              <a:buNone/>
              <a:defRPr sz="2400" b="0">
                <a:solidFill>
                  <a:schemeClr val="tx1"/>
                </a:solidFill>
              </a:defRPr>
            </a:lvl1pPr>
            <a:lvl2pPr marL="457209" indent="0">
              <a:buNone/>
              <a:defRPr sz="2000" b="1"/>
            </a:lvl2pPr>
            <a:lvl3pPr marL="914417" indent="0">
              <a:buNone/>
              <a:defRPr sz="1800" b="1"/>
            </a:lvl3pPr>
            <a:lvl4pPr marL="1371626" indent="0">
              <a:buNone/>
              <a:defRPr sz="1600" b="1"/>
            </a:lvl4pPr>
            <a:lvl5pPr marL="1828835" indent="0">
              <a:buNone/>
              <a:defRPr sz="1600" b="1"/>
            </a:lvl5pPr>
            <a:lvl6pPr marL="2286044" indent="0">
              <a:buNone/>
              <a:defRPr sz="1600" b="1"/>
            </a:lvl6pPr>
            <a:lvl7pPr marL="2743252" indent="0">
              <a:buNone/>
              <a:defRPr sz="1600" b="1"/>
            </a:lvl7pPr>
            <a:lvl8pPr marL="3200461" indent="0">
              <a:buNone/>
              <a:defRPr sz="1600" b="1"/>
            </a:lvl8pPr>
            <a:lvl9pPr marL="365766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01041" y="2904069"/>
            <a:ext cx="3413760" cy="3359572"/>
          </a:xfrm>
        </p:spPr>
        <p:txBody>
          <a:bodyPr/>
          <a:lstStyle>
            <a:lvl1pPr marL="0" indent="0">
              <a:buNone/>
              <a:defRPr sz="1400"/>
            </a:lvl1pPr>
            <a:lvl2pPr marL="457209" indent="0">
              <a:buNone/>
              <a:defRPr sz="1200"/>
            </a:lvl2pPr>
            <a:lvl3pPr marL="914417" indent="0">
              <a:buNone/>
              <a:defRPr sz="1000"/>
            </a:lvl3pPr>
            <a:lvl4pPr marL="1371626" indent="0">
              <a:buNone/>
              <a:defRPr sz="900"/>
            </a:lvl4pPr>
            <a:lvl5pPr marL="1828835" indent="0">
              <a:buNone/>
              <a:defRPr sz="900"/>
            </a:lvl5pPr>
            <a:lvl6pPr marL="2286044" indent="0">
              <a:buNone/>
              <a:defRPr sz="900"/>
            </a:lvl6pPr>
            <a:lvl7pPr marL="2743252" indent="0">
              <a:buNone/>
              <a:defRPr sz="900"/>
            </a:lvl7pPr>
            <a:lvl8pPr marL="3200461" indent="0">
              <a:buNone/>
              <a:defRPr sz="900"/>
            </a:lvl8pPr>
            <a:lvl9pPr marL="365766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85758" y="2192866"/>
            <a:ext cx="3413760" cy="626534"/>
          </a:xfrm>
        </p:spPr>
        <p:txBody>
          <a:bodyPr anchor="b">
            <a:noAutofit/>
          </a:bodyPr>
          <a:lstStyle>
            <a:lvl1pPr marL="0" indent="0">
              <a:buNone/>
              <a:defRPr sz="2400" b="0">
                <a:solidFill>
                  <a:schemeClr val="tx1"/>
                </a:solidFill>
              </a:defRPr>
            </a:lvl1pPr>
            <a:lvl2pPr marL="457209" indent="0">
              <a:buNone/>
              <a:defRPr sz="2000" b="1"/>
            </a:lvl2pPr>
            <a:lvl3pPr marL="914417" indent="0">
              <a:buNone/>
              <a:defRPr sz="1800" b="1"/>
            </a:lvl3pPr>
            <a:lvl4pPr marL="1371626" indent="0">
              <a:buNone/>
              <a:defRPr sz="1600" b="1"/>
            </a:lvl4pPr>
            <a:lvl5pPr marL="1828835" indent="0">
              <a:buNone/>
              <a:defRPr sz="1600" b="1"/>
            </a:lvl5pPr>
            <a:lvl6pPr marL="2286044" indent="0">
              <a:buNone/>
              <a:defRPr sz="1600" b="1"/>
            </a:lvl6pPr>
            <a:lvl7pPr marL="2743252" indent="0">
              <a:buNone/>
              <a:defRPr sz="1600" b="1"/>
            </a:lvl7pPr>
            <a:lvl8pPr marL="3200461" indent="0">
              <a:buNone/>
              <a:defRPr sz="1600" b="1"/>
            </a:lvl8pPr>
            <a:lvl9pPr marL="365766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85760" y="2904564"/>
            <a:ext cx="3413760" cy="3359079"/>
          </a:xfrm>
        </p:spPr>
        <p:txBody>
          <a:bodyPr/>
          <a:lstStyle>
            <a:lvl1pPr marL="0" indent="0">
              <a:buNone/>
              <a:defRPr sz="1400"/>
            </a:lvl1pPr>
            <a:lvl2pPr marL="457209" indent="0">
              <a:buNone/>
              <a:defRPr sz="1200"/>
            </a:lvl2pPr>
            <a:lvl3pPr marL="914417" indent="0">
              <a:buNone/>
              <a:defRPr sz="1000"/>
            </a:lvl3pPr>
            <a:lvl4pPr marL="1371626" indent="0">
              <a:buNone/>
              <a:defRPr sz="900"/>
            </a:lvl4pPr>
            <a:lvl5pPr marL="1828835" indent="0">
              <a:buNone/>
              <a:defRPr sz="900"/>
            </a:lvl5pPr>
            <a:lvl6pPr marL="2286044" indent="0">
              <a:buNone/>
              <a:defRPr sz="900"/>
            </a:lvl6pPr>
            <a:lvl7pPr marL="2743252" indent="0">
              <a:buNone/>
              <a:defRPr sz="900"/>
            </a:lvl7pPr>
            <a:lvl8pPr marL="3200461" indent="0">
              <a:buNone/>
              <a:defRPr sz="900"/>
            </a:lvl8pPr>
            <a:lvl9pPr marL="3657669" indent="0">
              <a:buNone/>
              <a:defRPr sz="900"/>
            </a:lvl9pPr>
          </a:lstStyle>
          <a:p>
            <a:pPr lvl="0"/>
            <a:r>
              <a:rPr lang="en-US"/>
              <a:t>Click to edit Master text styles</a:t>
            </a:r>
          </a:p>
        </p:txBody>
      </p:sp>
      <p:sp>
        <p:nvSpPr>
          <p:cNvPr id="2" name="Date Placeholder 3">
            <a:extLst>
              <a:ext uri="{FF2B5EF4-FFF2-40B4-BE49-F238E27FC236}">
                <a16:creationId xmlns:a16="http://schemas.microsoft.com/office/drawing/2014/main" id="{1CB7AA62-0AC6-8ACA-8DB8-E96BAD11B49A}"/>
              </a:ext>
            </a:extLst>
          </p:cNvPr>
          <p:cNvSpPr>
            <a:spLocks noGrp="1"/>
          </p:cNvSpPr>
          <p:nvPr>
            <p:ph type="dt" sz="half" idx="18"/>
          </p:nvPr>
        </p:nvSpPr>
        <p:spPr/>
        <p:txBody>
          <a:bodyPr/>
          <a:lstStyle>
            <a:lvl1pPr>
              <a:defRPr/>
            </a:lvl1pPr>
          </a:lstStyle>
          <a:p>
            <a:pPr>
              <a:defRPr/>
            </a:pPr>
            <a:fld id="{A4A15DA1-D451-4295-A89B-8DE52CC42BD7}" type="datetimeFigureOut">
              <a:rPr lang="en-US"/>
              <a:pPr>
                <a:defRPr/>
              </a:pPr>
              <a:t>4/25/2024</a:t>
            </a:fld>
            <a:endParaRPr lang="en-US" dirty="0"/>
          </a:p>
        </p:txBody>
      </p:sp>
      <p:sp>
        <p:nvSpPr>
          <p:cNvPr id="3" name="Footer Placeholder 4">
            <a:extLst>
              <a:ext uri="{FF2B5EF4-FFF2-40B4-BE49-F238E27FC236}">
                <a16:creationId xmlns:a16="http://schemas.microsoft.com/office/drawing/2014/main" id="{8BEAACEE-A740-B5D5-C4F7-51F0940EDE04}"/>
              </a:ext>
            </a:extLst>
          </p:cNvPr>
          <p:cNvSpPr>
            <a:spLocks noGrp="1"/>
          </p:cNvSpPr>
          <p:nvPr>
            <p:ph type="ftr" sz="quarter" idx="19"/>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694509F-9C7B-24C2-BA07-C761FB499E54}"/>
              </a:ext>
            </a:extLst>
          </p:cNvPr>
          <p:cNvSpPr>
            <a:spLocks noGrp="1"/>
          </p:cNvSpPr>
          <p:nvPr>
            <p:ph type="sldNum" sz="quarter" idx="20"/>
          </p:nvPr>
        </p:nvSpPr>
        <p:spPr/>
        <p:txBody>
          <a:bodyPr/>
          <a:lstStyle>
            <a:lvl1pPr>
              <a:defRPr/>
            </a:lvl1pPr>
          </a:lstStyle>
          <a:p>
            <a:pPr>
              <a:defRPr/>
            </a:pPr>
            <a:fld id="{7E28F994-6513-4CDB-B481-131F732609A0}" type="slidenum">
              <a:rPr lang="en-US"/>
              <a:pPr>
                <a:defRPr/>
              </a:pPr>
              <a:t>‹#›</a:t>
            </a:fld>
            <a:endParaRPr lang="en-US" dirty="0"/>
          </a:p>
        </p:txBody>
      </p:sp>
    </p:spTree>
    <p:extLst>
      <p:ext uri="{BB962C8B-B14F-4D97-AF65-F5344CB8AC3E}">
        <p14:creationId xmlns:p14="http://schemas.microsoft.com/office/powerpoint/2010/main" val="1259595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3" y="762000"/>
            <a:ext cx="8509312"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792480" y="4113341"/>
            <a:ext cx="3413760" cy="682765"/>
          </a:xfrm>
        </p:spPr>
        <p:txBody>
          <a:bodyPr anchor="b">
            <a:noAutofit/>
          </a:bodyPr>
          <a:lstStyle>
            <a:lvl1pPr marL="0" indent="0">
              <a:buNone/>
              <a:defRPr sz="2400" b="0">
                <a:solidFill>
                  <a:schemeClr val="tx1"/>
                </a:solidFill>
              </a:defRPr>
            </a:lvl1pPr>
            <a:lvl2pPr marL="457209" indent="0">
              <a:buNone/>
              <a:defRPr sz="2000" b="1"/>
            </a:lvl2pPr>
            <a:lvl3pPr marL="914417" indent="0">
              <a:buNone/>
              <a:defRPr sz="1800" b="1"/>
            </a:lvl3pPr>
            <a:lvl4pPr marL="1371626" indent="0">
              <a:buNone/>
              <a:defRPr sz="1600" b="1"/>
            </a:lvl4pPr>
            <a:lvl5pPr marL="1828835" indent="0">
              <a:buNone/>
              <a:defRPr sz="1600" b="1"/>
            </a:lvl5pPr>
            <a:lvl6pPr marL="2286044" indent="0">
              <a:buNone/>
              <a:defRPr sz="1600" b="1"/>
            </a:lvl6pPr>
            <a:lvl7pPr marL="2743252" indent="0">
              <a:buNone/>
              <a:defRPr sz="1600" b="1"/>
            </a:lvl7pPr>
            <a:lvl8pPr marL="3200461" indent="0">
              <a:buNone/>
              <a:defRPr sz="1600" b="1"/>
            </a:lvl8pPr>
            <a:lvl9pPr marL="365766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92480" y="2331720"/>
            <a:ext cx="3413760" cy="15073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9" indent="0">
              <a:buNone/>
              <a:defRPr sz="1600"/>
            </a:lvl2pPr>
            <a:lvl3pPr marL="914417" indent="0">
              <a:buNone/>
              <a:defRPr sz="1600"/>
            </a:lvl3pPr>
            <a:lvl4pPr marL="1371626" indent="0">
              <a:buNone/>
              <a:defRPr sz="1600"/>
            </a:lvl4pPr>
            <a:lvl5pPr marL="1828835" indent="0">
              <a:buNone/>
              <a:defRPr sz="1600"/>
            </a:lvl5pPr>
            <a:lvl6pPr marL="2286044" indent="0">
              <a:buNone/>
              <a:defRPr sz="1600"/>
            </a:lvl6pPr>
            <a:lvl7pPr marL="2743252" indent="0">
              <a:buNone/>
              <a:defRPr sz="1600"/>
            </a:lvl7pPr>
            <a:lvl8pPr marL="3200461" indent="0">
              <a:buNone/>
              <a:defRPr sz="1600"/>
            </a:lvl8pPr>
            <a:lvl9pPr marL="3657669"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792480" y="4796104"/>
            <a:ext cx="3413760" cy="1467537"/>
          </a:xfrm>
        </p:spPr>
        <p:txBody>
          <a:bodyPr/>
          <a:lstStyle>
            <a:lvl1pPr marL="0" indent="0">
              <a:buNone/>
              <a:defRPr sz="1400"/>
            </a:lvl1pPr>
            <a:lvl2pPr marL="457209" indent="0">
              <a:buNone/>
              <a:defRPr sz="1200"/>
            </a:lvl2pPr>
            <a:lvl3pPr marL="914417" indent="0">
              <a:buNone/>
              <a:defRPr sz="1000"/>
            </a:lvl3pPr>
            <a:lvl4pPr marL="1371626" indent="0">
              <a:buNone/>
              <a:defRPr sz="900"/>
            </a:lvl4pPr>
            <a:lvl5pPr marL="1828835" indent="0">
              <a:buNone/>
              <a:defRPr sz="900"/>
            </a:lvl5pPr>
            <a:lvl6pPr marL="2286044" indent="0">
              <a:buNone/>
              <a:defRPr sz="900"/>
            </a:lvl6pPr>
            <a:lvl7pPr marL="2743252" indent="0">
              <a:buNone/>
              <a:defRPr sz="900"/>
            </a:lvl7pPr>
            <a:lvl8pPr marL="3200461" indent="0">
              <a:buNone/>
              <a:defRPr sz="900"/>
            </a:lvl8pPr>
            <a:lvl9pPr marL="365766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89164" y="4113341"/>
            <a:ext cx="3413760" cy="682765"/>
          </a:xfrm>
        </p:spPr>
        <p:txBody>
          <a:bodyPr anchor="b">
            <a:noAutofit/>
          </a:bodyPr>
          <a:lstStyle>
            <a:lvl1pPr marL="0" indent="0">
              <a:buNone/>
              <a:defRPr sz="2400" b="0">
                <a:solidFill>
                  <a:schemeClr val="tx1"/>
                </a:solidFill>
              </a:defRPr>
            </a:lvl1pPr>
            <a:lvl2pPr marL="457209" indent="0">
              <a:buNone/>
              <a:defRPr sz="2000" b="1"/>
            </a:lvl2pPr>
            <a:lvl3pPr marL="914417" indent="0">
              <a:buNone/>
              <a:defRPr sz="1800" b="1"/>
            </a:lvl3pPr>
            <a:lvl4pPr marL="1371626" indent="0">
              <a:buNone/>
              <a:defRPr sz="1600" b="1"/>
            </a:lvl4pPr>
            <a:lvl5pPr marL="1828835" indent="0">
              <a:buNone/>
              <a:defRPr sz="1600" b="1"/>
            </a:lvl5pPr>
            <a:lvl6pPr marL="2286044" indent="0">
              <a:buNone/>
              <a:defRPr sz="1600" b="1"/>
            </a:lvl6pPr>
            <a:lvl7pPr marL="2743252" indent="0">
              <a:buNone/>
              <a:defRPr sz="1600" b="1"/>
            </a:lvl7pPr>
            <a:lvl8pPr marL="3200461" indent="0">
              <a:buNone/>
              <a:defRPr sz="1600" b="1"/>
            </a:lvl8pPr>
            <a:lvl9pPr marL="365766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89163" y="2331720"/>
            <a:ext cx="3413760" cy="1509862"/>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9" indent="0">
              <a:buNone/>
              <a:defRPr sz="1600"/>
            </a:lvl2pPr>
            <a:lvl3pPr marL="914417" indent="0">
              <a:buNone/>
              <a:defRPr sz="1600"/>
            </a:lvl3pPr>
            <a:lvl4pPr marL="1371626" indent="0">
              <a:buNone/>
              <a:defRPr sz="1600"/>
            </a:lvl4pPr>
            <a:lvl5pPr marL="1828835" indent="0">
              <a:buNone/>
              <a:defRPr sz="1600"/>
            </a:lvl5pPr>
            <a:lvl6pPr marL="2286044" indent="0">
              <a:buNone/>
              <a:defRPr sz="1600"/>
            </a:lvl6pPr>
            <a:lvl7pPr marL="2743252" indent="0">
              <a:buNone/>
              <a:defRPr sz="1600"/>
            </a:lvl7pPr>
            <a:lvl8pPr marL="3200461" indent="0">
              <a:buNone/>
              <a:defRPr sz="1600"/>
            </a:lvl8pPr>
            <a:lvl9pPr marL="3657669"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4387810" y="4796103"/>
            <a:ext cx="3413760" cy="1467537"/>
          </a:xfrm>
        </p:spPr>
        <p:txBody>
          <a:bodyPr/>
          <a:lstStyle>
            <a:lvl1pPr marL="0" indent="0">
              <a:buNone/>
              <a:defRPr sz="1400"/>
            </a:lvl1pPr>
            <a:lvl2pPr marL="457209" indent="0">
              <a:buNone/>
              <a:defRPr sz="1200"/>
            </a:lvl2pPr>
            <a:lvl3pPr marL="914417" indent="0">
              <a:buNone/>
              <a:defRPr sz="1000"/>
            </a:lvl3pPr>
            <a:lvl4pPr marL="1371626" indent="0">
              <a:buNone/>
              <a:defRPr sz="900"/>
            </a:lvl4pPr>
            <a:lvl5pPr marL="1828835" indent="0">
              <a:buNone/>
              <a:defRPr sz="900"/>
            </a:lvl5pPr>
            <a:lvl6pPr marL="2286044" indent="0">
              <a:buNone/>
              <a:defRPr sz="900"/>
            </a:lvl6pPr>
            <a:lvl7pPr marL="2743252" indent="0">
              <a:buNone/>
              <a:defRPr sz="900"/>
            </a:lvl7pPr>
            <a:lvl8pPr marL="3200461" indent="0">
              <a:buNone/>
              <a:defRPr sz="900"/>
            </a:lvl8pPr>
            <a:lvl9pPr marL="365766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91153" y="4113341"/>
            <a:ext cx="3413760" cy="682765"/>
          </a:xfrm>
        </p:spPr>
        <p:txBody>
          <a:bodyPr anchor="b">
            <a:noAutofit/>
          </a:bodyPr>
          <a:lstStyle>
            <a:lvl1pPr marL="0" indent="0">
              <a:buNone/>
              <a:defRPr sz="2400" b="0">
                <a:solidFill>
                  <a:schemeClr val="tx1"/>
                </a:solidFill>
              </a:defRPr>
            </a:lvl1pPr>
            <a:lvl2pPr marL="457209" indent="0">
              <a:buNone/>
              <a:defRPr sz="2000" b="1"/>
            </a:lvl2pPr>
            <a:lvl3pPr marL="914417" indent="0">
              <a:buNone/>
              <a:defRPr sz="1800" b="1"/>
            </a:lvl3pPr>
            <a:lvl4pPr marL="1371626" indent="0">
              <a:buNone/>
              <a:defRPr sz="1600" b="1"/>
            </a:lvl4pPr>
            <a:lvl5pPr marL="1828835" indent="0">
              <a:buNone/>
              <a:defRPr sz="1600" b="1"/>
            </a:lvl5pPr>
            <a:lvl6pPr marL="2286044" indent="0">
              <a:buNone/>
              <a:defRPr sz="1600" b="1"/>
            </a:lvl6pPr>
            <a:lvl7pPr marL="2743252" indent="0">
              <a:buNone/>
              <a:defRPr sz="1600" b="1"/>
            </a:lvl7pPr>
            <a:lvl8pPr marL="3200461" indent="0">
              <a:buNone/>
              <a:defRPr sz="1600" b="1"/>
            </a:lvl8pPr>
            <a:lvl9pPr marL="365766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91152" y="2331722"/>
            <a:ext cx="3413760" cy="1508919"/>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9" indent="0">
              <a:buNone/>
              <a:defRPr sz="1600"/>
            </a:lvl2pPr>
            <a:lvl3pPr marL="914417" indent="0">
              <a:buNone/>
              <a:defRPr sz="1600"/>
            </a:lvl3pPr>
            <a:lvl4pPr marL="1371626" indent="0">
              <a:buNone/>
              <a:defRPr sz="1600"/>
            </a:lvl4pPr>
            <a:lvl5pPr marL="1828835" indent="0">
              <a:buNone/>
              <a:defRPr sz="1600"/>
            </a:lvl5pPr>
            <a:lvl6pPr marL="2286044" indent="0">
              <a:buNone/>
              <a:defRPr sz="1600"/>
            </a:lvl6pPr>
            <a:lvl7pPr marL="2743252" indent="0">
              <a:buNone/>
              <a:defRPr sz="1600"/>
            </a:lvl7pPr>
            <a:lvl8pPr marL="3200461" indent="0">
              <a:buNone/>
              <a:defRPr sz="1600"/>
            </a:lvl8pPr>
            <a:lvl9pPr marL="3657669"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7991029" y="4796101"/>
            <a:ext cx="3413760" cy="1467537"/>
          </a:xfrm>
        </p:spPr>
        <p:txBody>
          <a:bodyPr/>
          <a:lstStyle>
            <a:lvl1pPr marL="0" indent="0">
              <a:buNone/>
              <a:defRPr sz="1400"/>
            </a:lvl1pPr>
            <a:lvl2pPr marL="457209" indent="0">
              <a:buNone/>
              <a:defRPr sz="1200"/>
            </a:lvl2pPr>
            <a:lvl3pPr marL="914417" indent="0">
              <a:buNone/>
              <a:defRPr sz="1000"/>
            </a:lvl3pPr>
            <a:lvl4pPr marL="1371626" indent="0">
              <a:buNone/>
              <a:defRPr sz="900"/>
            </a:lvl4pPr>
            <a:lvl5pPr marL="1828835" indent="0">
              <a:buNone/>
              <a:defRPr sz="900"/>
            </a:lvl5pPr>
            <a:lvl6pPr marL="2286044" indent="0">
              <a:buNone/>
              <a:defRPr sz="900"/>
            </a:lvl6pPr>
            <a:lvl7pPr marL="2743252" indent="0">
              <a:buNone/>
              <a:defRPr sz="900"/>
            </a:lvl7pPr>
            <a:lvl8pPr marL="3200461" indent="0">
              <a:buNone/>
              <a:defRPr sz="900"/>
            </a:lvl8pPr>
            <a:lvl9pPr marL="3657669" indent="0">
              <a:buNone/>
              <a:defRPr sz="900"/>
            </a:lvl9pPr>
          </a:lstStyle>
          <a:p>
            <a:pPr lvl="0"/>
            <a:r>
              <a:rPr lang="en-US"/>
              <a:t>Click to edit Master text styles</a:t>
            </a:r>
          </a:p>
        </p:txBody>
      </p:sp>
      <p:sp>
        <p:nvSpPr>
          <p:cNvPr id="2" name="Date Placeholder 3">
            <a:extLst>
              <a:ext uri="{FF2B5EF4-FFF2-40B4-BE49-F238E27FC236}">
                <a16:creationId xmlns:a16="http://schemas.microsoft.com/office/drawing/2014/main" id="{E97141BD-E06F-B49C-838A-9639C64E59EB}"/>
              </a:ext>
            </a:extLst>
          </p:cNvPr>
          <p:cNvSpPr>
            <a:spLocks noGrp="1"/>
          </p:cNvSpPr>
          <p:nvPr>
            <p:ph type="dt" sz="half" idx="23"/>
          </p:nvPr>
        </p:nvSpPr>
        <p:spPr/>
        <p:txBody>
          <a:bodyPr/>
          <a:lstStyle>
            <a:lvl1pPr>
              <a:defRPr/>
            </a:lvl1pPr>
          </a:lstStyle>
          <a:p>
            <a:pPr>
              <a:defRPr/>
            </a:pPr>
            <a:fld id="{B8E1F008-EDBC-4476-9EB7-E1C4F6FFB5FE}" type="datetimeFigureOut">
              <a:rPr lang="en-US"/>
              <a:pPr>
                <a:defRPr/>
              </a:pPr>
              <a:t>4/25/2024</a:t>
            </a:fld>
            <a:endParaRPr lang="en-US" dirty="0"/>
          </a:p>
        </p:txBody>
      </p:sp>
      <p:sp>
        <p:nvSpPr>
          <p:cNvPr id="3" name="Footer Placeholder 4">
            <a:extLst>
              <a:ext uri="{FF2B5EF4-FFF2-40B4-BE49-F238E27FC236}">
                <a16:creationId xmlns:a16="http://schemas.microsoft.com/office/drawing/2014/main" id="{8BCAADF2-6755-62AA-A7A8-9301E5BE61C1}"/>
              </a:ext>
            </a:extLst>
          </p:cNvPr>
          <p:cNvSpPr>
            <a:spLocks noGrp="1"/>
          </p:cNvSpPr>
          <p:nvPr>
            <p:ph type="ftr" sz="quarter" idx="24"/>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C2868F8-8A6E-8736-C21E-2ADFA7FF4C4C}"/>
              </a:ext>
            </a:extLst>
          </p:cNvPr>
          <p:cNvSpPr>
            <a:spLocks noGrp="1"/>
          </p:cNvSpPr>
          <p:nvPr>
            <p:ph type="sldNum" sz="quarter" idx="25"/>
          </p:nvPr>
        </p:nvSpPr>
        <p:spPr/>
        <p:txBody>
          <a:bodyPr/>
          <a:lstStyle>
            <a:lvl1pPr>
              <a:defRPr/>
            </a:lvl1pPr>
          </a:lstStyle>
          <a:p>
            <a:pPr>
              <a:defRPr/>
            </a:pPr>
            <a:fld id="{F3DCDE3B-B18D-4B36-9399-BF81C50657F4}" type="slidenum">
              <a:rPr lang="en-US"/>
              <a:pPr>
                <a:defRPr/>
              </a:pPr>
              <a:t>‹#›</a:t>
            </a:fld>
            <a:endParaRPr lang="en-US" dirty="0"/>
          </a:p>
        </p:txBody>
      </p:sp>
    </p:spTree>
    <p:extLst>
      <p:ext uri="{BB962C8B-B14F-4D97-AF65-F5344CB8AC3E}">
        <p14:creationId xmlns:p14="http://schemas.microsoft.com/office/powerpoint/2010/main" val="25789309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92481" y="2194560"/>
            <a:ext cx="1060704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CE2C11-0E82-61E2-89F8-F3C368ED4B70}"/>
              </a:ext>
            </a:extLst>
          </p:cNvPr>
          <p:cNvSpPr>
            <a:spLocks noGrp="1"/>
          </p:cNvSpPr>
          <p:nvPr>
            <p:ph type="dt" sz="half" idx="10"/>
          </p:nvPr>
        </p:nvSpPr>
        <p:spPr/>
        <p:txBody>
          <a:bodyPr/>
          <a:lstStyle>
            <a:lvl1pPr>
              <a:defRPr/>
            </a:lvl1pPr>
          </a:lstStyle>
          <a:p>
            <a:pPr>
              <a:defRPr/>
            </a:pPr>
            <a:fld id="{CD78FB3F-D2FC-49E4-A9D6-E67606DE7631}"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53D72090-B279-056E-140D-48F32D92EB3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5D6E814-C2E8-5E48-B5E8-06A4B2EC9013}"/>
              </a:ext>
            </a:extLst>
          </p:cNvPr>
          <p:cNvSpPr>
            <a:spLocks noGrp="1"/>
          </p:cNvSpPr>
          <p:nvPr>
            <p:ph type="sldNum" sz="quarter" idx="12"/>
          </p:nvPr>
        </p:nvSpPr>
        <p:spPr/>
        <p:txBody>
          <a:bodyPr/>
          <a:lstStyle>
            <a:lvl1pPr>
              <a:defRPr/>
            </a:lvl1pPr>
          </a:lstStyle>
          <a:p>
            <a:pPr>
              <a:defRPr/>
            </a:pPr>
            <a:fld id="{963DBF81-3BB7-4CAA-9D0D-963108A07C33}" type="slidenum">
              <a:rPr lang="en-US"/>
              <a:pPr>
                <a:defRPr/>
              </a:pPr>
              <a:t>‹#›</a:t>
            </a:fld>
            <a:endParaRPr lang="en-US" dirty="0"/>
          </a:p>
        </p:txBody>
      </p:sp>
    </p:spTree>
    <p:extLst>
      <p:ext uri="{BB962C8B-B14F-4D97-AF65-F5344CB8AC3E}">
        <p14:creationId xmlns:p14="http://schemas.microsoft.com/office/powerpoint/2010/main" val="26401067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6" descr="C1-HD-BTM.png">
            <a:extLst>
              <a:ext uri="{FF2B5EF4-FFF2-40B4-BE49-F238E27FC236}">
                <a16:creationId xmlns:a16="http://schemas.microsoft.com/office/drawing/2014/main" id="{79785743-9878-F8EB-C759-4895B203B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995227"/>
            <a:ext cx="12192000" cy="1862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9342121" y="747184"/>
            <a:ext cx="2057399"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92480" y="746126"/>
            <a:ext cx="8370714"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7FE08E6-7D2C-CDA1-9325-FE38DDD48A23}"/>
              </a:ext>
            </a:extLst>
          </p:cNvPr>
          <p:cNvSpPr>
            <a:spLocks noGrp="1"/>
          </p:cNvSpPr>
          <p:nvPr>
            <p:ph type="dt" sz="half" idx="10"/>
          </p:nvPr>
        </p:nvSpPr>
        <p:spPr>
          <a:xfrm>
            <a:off x="7416574" y="381481"/>
            <a:ext cx="2910874" cy="364205"/>
          </a:xfrm>
        </p:spPr>
        <p:txBody>
          <a:bodyPr/>
          <a:lstStyle>
            <a:lvl1pPr algn="r">
              <a:defRPr/>
            </a:lvl1pPr>
          </a:lstStyle>
          <a:p>
            <a:pPr>
              <a:defRPr/>
            </a:pPr>
            <a:fld id="{B026828C-4AE8-4DB5-B36F-DAA87DA2C0C6}"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EC7E1936-9F16-C2ED-5B71-72D526C1E1F3}"/>
              </a:ext>
            </a:extLst>
          </p:cNvPr>
          <p:cNvSpPr>
            <a:spLocks noGrp="1"/>
          </p:cNvSpPr>
          <p:nvPr>
            <p:ph type="ftr" sz="quarter" idx="11"/>
          </p:nvPr>
        </p:nvSpPr>
        <p:spPr>
          <a:xfrm>
            <a:off x="792888" y="381481"/>
            <a:ext cx="6440851" cy="364205"/>
          </a:xfr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D3BEBE2-9C57-F498-4481-6C35550323C5}"/>
              </a:ext>
            </a:extLst>
          </p:cNvPr>
          <p:cNvSpPr>
            <a:spLocks noGrp="1"/>
          </p:cNvSpPr>
          <p:nvPr>
            <p:ph type="sldNum" sz="quarter" idx="12"/>
          </p:nvPr>
        </p:nvSpPr>
        <p:spPr>
          <a:xfrm>
            <a:off x="10510282" y="381481"/>
            <a:ext cx="888831" cy="364205"/>
          </a:xfrm>
        </p:spPr>
        <p:txBody>
          <a:bodyPr/>
          <a:lstStyle>
            <a:lvl1pPr>
              <a:defRPr/>
            </a:lvl1pPr>
          </a:lstStyle>
          <a:p>
            <a:pPr>
              <a:defRPr/>
            </a:pPr>
            <a:fld id="{BCA5185D-C239-4592-919D-BA66429855C0}" type="slidenum">
              <a:rPr lang="en-US"/>
              <a:pPr>
                <a:defRPr/>
              </a:pPr>
              <a:t>‹#›</a:t>
            </a:fld>
            <a:endParaRPr lang="en-US" dirty="0"/>
          </a:p>
        </p:txBody>
      </p:sp>
    </p:spTree>
    <p:extLst>
      <p:ext uri="{BB962C8B-B14F-4D97-AF65-F5344CB8AC3E}">
        <p14:creationId xmlns:p14="http://schemas.microsoft.com/office/powerpoint/2010/main" val="11117551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35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138605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153247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63642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3280635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63805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67E0BC-C2F3-4342-AE6E-8CDC49877A89}" type="datetimeFigureOut">
              <a:rPr lang="en-IN" smtClean="0"/>
              <a:pPr/>
              <a:t>25-04-2024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17CB99-5440-4661-96F2-E86308A0A40E}" type="slidenum">
              <a:rPr lang="en-IN" smtClean="0"/>
              <a:pPr/>
              <a:t>‹#›</a:t>
            </a:fld>
            <a:endParaRPr lang="en-IN"/>
          </a:p>
        </p:txBody>
      </p:sp>
    </p:spTree>
    <p:extLst>
      <p:ext uri="{BB962C8B-B14F-4D97-AF65-F5344CB8AC3E}">
        <p14:creationId xmlns:p14="http://schemas.microsoft.com/office/powerpoint/2010/main" val="105120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367E0BC-C2F3-4342-AE6E-8CDC49877A89}" type="datetimeFigureOut">
              <a:rPr lang="en-IN" smtClean="0"/>
              <a:pPr/>
              <a:t>25-04-2024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17CB99-5440-4661-96F2-E86308A0A40E}" type="slidenum">
              <a:rPr lang="en-IN" smtClean="0"/>
              <a:pPr/>
              <a:t>‹#›</a:t>
            </a:fld>
            <a:endParaRPr lang="en-IN"/>
          </a:p>
        </p:txBody>
      </p:sp>
    </p:spTree>
    <p:extLst>
      <p:ext uri="{BB962C8B-B14F-4D97-AF65-F5344CB8AC3E}">
        <p14:creationId xmlns:p14="http://schemas.microsoft.com/office/powerpoint/2010/main" val="293323221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7" descr="C1-HD-TOP.png">
            <a:extLst>
              <a:ext uri="{FF2B5EF4-FFF2-40B4-BE49-F238E27FC236}">
                <a16:creationId xmlns:a16="http://schemas.microsoft.com/office/drawing/2014/main" id="{7F66AD8B-1466-8FDE-AC3B-F5D50BFC945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0"/>
            <a:ext cx="12192000" cy="10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CC76C7ED-FCB3-20AD-4BFC-752A6BCCF6DD}"/>
              </a:ext>
            </a:extLst>
          </p:cNvPr>
          <p:cNvSpPr>
            <a:spLocks noGrp="1"/>
          </p:cNvSpPr>
          <p:nvPr>
            <p:ph type="title"/>
          </p:nvPr>
        </p:nvSpPr>
        <p:spPr>
          <a:xfrm>
            <a:off x="2896392" y="764400"/>
            <a:ext cx="8502721" cy="12927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76" name="Text Placeholder 2">
            <a:extLst>
              <a:ext uri="{FF2B5EF4-FFF2-40B4-BE49-F238E27FC236}">
                <a16:creationId xmlns:a16="http://schemas.microsoft.com/office/drawing/2014/main" id="{3912401A-FD37-B6FB-F43D-3E3134811A27}"/>
              </a:ext>
            </a:extLst>
          </p:cNvPr>
          <p:cNvSpPr>
            <a:spLocks noGrp="1" noChangeArrowheads="1"/>
          </p:cNvSpPr>
          <p:nvPr>
            <p:ph type="body" idx="1"/>
          </p:nvPr>
        </p:nvSpPr>
        <p:spPr bwMode="auto">
          <a:xfrm>
            <a:off x="792888" y="2193869"/>
            <a:ext cx="10606225" cy="406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AB20304-B788-B04D-186D-3EF44ECD61EB}"/>
              </a:ext>
            </a:extLst>
          </p:cNvPr>
          <p:cNvSpPr>
            <a:spLocks noGrp="1"/>
          </p:cNvSpPr>
          <p:nvPr>
            <p:ph type="dt" sz="half" idx="2"/>
          </p:nvPr>
        </p:nvSpPr>
        <p:spPr>
          <a:xfrm>
            <a:off x="8549788" y="6357038"/>
            <a:ext cx="2849325" cy="364206"/>
          </a:xfrm>
          <a:prstGeom prst="rect">
            <a:avLst/>
          </a:prstGeom>
        </p:spPr>
        <p:txBody>
          <a:bodyPr vert="horz" lIns="91440" tIns="45720" rIns="91440" bIns="45720" rtlCol="0" anchor="ctr"/>
          <a:lstStyle>
            <a:lvl1pPr algn="r" eaLnBrk="1" fontAlgn="auto" hangingPunct="1">
              <a:spcBef>
                <a:spcPts val="0"/>
              </a:spcBef>
              <a:spcAft>
                <a:spcPts val="0"/>
              </a:spcAft>
              <a:defRPr sz="1050">
                <a:solidFill>
                  <a:schemeClr val="tx1">
                    <a:tint val="75000"/>
                  </a:schemeClr>
                </a:solidFill>
                <a:latin typeface="+mn-lt"/>
                <a:ea typeface="+mn-ea"/>
                <a:cs typeface="+mn-cs"/>
              </a:defRPr>
            </a:lvl1pPr>
          </a:lstStyle>
          <a:p>
            <a:pPr>
              <a:defRPr/>
            </a:pPr>
            <a:fld id="{84AB38AF-4187-4C64-A83F-A120F2CED2CD}"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C95BE93D-F9F2-ACC5-C6BB-04E627F3F055}"/>
              </a:ext>
            </a:extLst>
          </p:cNvPr>
          <p:cNvSpPr>
            <a:spLocks noGrp="1"/>
          </p:cNvSpPr>
          <p:nvPr>
            <p:ph type="ftr" sz="quarter" idx="3"/>
          </p:nvPr>
        </p:nvSpPr>
        <p:spPr>
          <a:xfrm>
            <a:off x="792887" y="6355599"/>
            <a:ext cx="7574065" cy="365645"/>
          </a:xfrm>
          <a:prstGeom prst="rect">
            <a:avLst/>
          </a:prstGeom>
        </p:spPr>
        <p:txBody>
          <a:bodyPr vert="horz" lIns="91440" tIns="45720" rIns="91440" bIns="45720" rtlCol="0" anchor="ctr"/>
          <a:lstStyle>
            <a:lvl1pPr algn="l" eaLnBrk="1" fontAlgn="auto" hangingPunct="1">
              <a:spcBef>
                <a:spcPts val="0"/>
              </a:spcBef>
              <a:spcAft>
                <a:spcPts val="0"/>
              </a:spcAft>
              <a:defRPr sz="105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480549C7-601A-1D79-5290-C4F2F8EFCE2F}"/>
              </a:ext>
            </a:extLst>
          </p:cNvPr>
          <p:cNvSpPr>
            <a:spLocks noGrp="1"/>
          </p:cNvSpPr>
          <p:nvPr>
            <p:ph type="sldNum" sz="quarter" idx="4"/>
          </p:nvPr>
        </p:nvSpPr>
        <p:spPr>
          <a:xfrm>
            <a:off x="8763396" y="381481"/>
            <a:ext cx="2635717" cy="36420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chemeClr val="tx1">
                    <a:tint val="75000"/>
                  </a:schemeClr>
                </a:solidFill>
                <a:latin typeface="+mn-lt"/>
                <a:ea typeface="+mn-ea"/>
                <a:cs typeface="+mn-cs"/>
              </a:defRPr>
            </a:lvl1pPr>
          </a:lstStyle>
          <a:p>
            <a:pPr>
              <a:defRPr/>
            </a:pPr>
            <a:fld id="{05F2F6A0-A1D7-498C-B9E9-F279A63D74FB}" type="slidenum">
              <a:rPr lang="en-US"/>
              <a:pPr>
                <a:defRPr/>
              </a:pPr>
              <a:t>‹#›</a:t>
            </a:fld>
            <a:endParaRPr lang="en-US" dirty="0"/>
          </a:p>
        </p:txBody>
      </p:sp>
    </p:spTree>
    <p:extLst>
      <p:ext uri="{BB962C8B-B14F-4D97-AF65-F5344CB8AC3E}">
        <p14:creationId xmlns:p14="http://schemas.microsoft.com/office/powerpoint/2010/main" val="382733988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Lst>
  <p:txStyles>
    <p:titleStyle>
      <a:lvl1pPr algn="r" defTabSz="914112" rtl="0" eaLnBrk="0" fontAlgn="base" hangingPunct="0">
        <a:lnSpc>
          <a:spcPct val="90000"/>
        </a:lnSpc>
        <a:spcBef>
          <a:spcPct val="0"/>
        </a:spcBef>
        <a:spcAft>
          <a:spcPct val="0"/>
        </a:spcAft>
        <a:defRPr sz="3990" kern="1200" cap="all">
          <a:solidFill>
            <a:schemeClr val="tx1"/>
          </a:solidFill>
          <a:latin typeface="+mj-lt"/>
          <a:ea typeface="+mj-ea"/>
          <a:cs typeface="+mj-cs"/>
        </a:defRPr>
      </a:lvl1pPr>
      <a:lvl2pPr algn="r" defTabSz="914112" rtl="0" eaLnBrk="0" fontAlgn="base" hangingPunct="0">
        <a:lnSpc>
          <a:spcPct val="90000"/>
        </a:lnSpc>
        <a:spcBef>
          <a:spcPct val="0"/>
        </a:spcBef>
        <a:spcAft>
          <a:spcPct val="0"/>
        </a:spcAft>
        <a:defRPr sz="3990">
          <a:solidFill>
            <a:schemeClr val="tx1"/>
          </a:solidFill>
          <a:latin typeface="Century Gothic" panose="020B0502020202020204" pitchFamily="34" charset="0"/>
        </a:defRPr>
      </a:lvl2pPr>
      <a:lvl3pPr algn="r" defTabSz="914112" rtl="0" eaLnBrk="0" fontAlgn="base" hangingPunct="0">
        <a:lnSpc>
          <a:spcPct val="90000"/>
        </a:lnSpc>
        <a:spcBef>
          <a:spcPct val="0"/>
        </a:spcBef>
        <a:spcAft>
          <a:spcPct val="0"/>
        </a:spcAft>
        <a:defRPr sz="3990">
          <a:solidFill>
            <a:schemeClr val="tx1"/>
          </a:solidFill>
          <a:latin typeface="Century Gothic" panose="020B0502020202020204" pitchFamily="34" charset="0"/>
        </a:defRPr>
      </a:lvl3pPr>
      <a:lvl4pPr algn="r" defTabSz="914112" rtl="0" eaLnBrk="0" fontAlgn="base" hangingPunct="0">
        <a:lnSpc>
          <a:spcPct val="90000"/>
        </a:lnSpc>
        <a:spcBef>
          <a:spcPct val="0"/>
        </a:spcBef>
        <a:spcAft>
          <a:spcPct val="0"/>
        </a:spcAft>
        <a:defRPr sz="3990">
          <a:solidFill>
            <a:schemeClr val="tx1"/>
          </a:solidFill>
          <a:latin typeface="Century Gothic" panose="020B0502020202020204" pitchFamily="34" charset="0"/>
        </a:defRPr>
      </a:lvl4pPr>
      <a:lvl5pPr algn="r" defTabSz="914112" rtl="0" eaLnBrk="0" fontAlgn="base" hangingPunct="0">
        <a:lnSpc>
          <a:spcPct val="90000"/>
        </a:lnSpc>
        <a:spcBef>
          <a:spcPct val="0"/>
        </a:spcBef>
        <a:spcAft>
          <a:spcPct val="0"/>
        </a:spcAft>
        <a:defRPr sz="3990">
          <a:solidFill>
            <a:schemeClr val="tx1"/>
          </a:solidFill>
          <a:latin typeface="Century Gothic" panose="020B0502020202020204" pitchFamily="34" charset="0"/>
        </a:defRPr>
      </a:lvl5pPr>
      <a:lvl6pPr marL="414589" algn="r" defTabSz="914112" rtl="0" fontAlgn="base">
        <a:lnSpc>
          <a:spcPct val="90000"/>
        </a:lnSpc>
        <a:spcBef>
          <a:spcPct val="0"/>
        </a:spcBef>
        <a:spcAft>
          <a:spcPct val="0"/>
        </a:spcAft>
        <a:defRPr sz="3990">
          <a:solidFill>
            <a:schemeClr val="tx1"/>
          </a:solidFill>
          <a:latin typeface="Century Gothic" panose="020B0502020202020204" pitchFamily="34" charset="0"/>
        </a:defRPr>
      </a:lvl6pPr>
      <a:lvl7pPr marL="829178" algn="r" defTabSz="914112" rtl="0" fontAlgn="base">
        <a:lnSpc>
          <a:spcPct val="90000"/>
        </a:lnSpc>
        <a:spcBef>
          <a:spcPct val="0"/>
        </a:spcBef>
        <a:spcAft>
          <a:spcPct val="0"/>
        </a:spcAft>
        <a:defRPr sz="3990">
          <a:solidFill>
            <a:schemeClr val="tx1"/>
          </a:solidFill>
          <a:latin typeface="Century Gothic" panose="020B0502020202020204" pitchFamily="34" charset="0"/>
        </a:defRPr>
      </a:lvl7pPr>
      <a:lvl8pPr marL="1243767" algn="r" defTabSz="914112" rtl="0" fontAlgn="base">
        <a:lnSpc>
          <a:spcPct val="90000"/>
        </a:lnSpc>
        <a:spcBef>
          <a:spcPct val="0"/>
        </a:spcBef>
        <a:spcAft>
          <a:spcPct val="0"/>
        </a:spcAft>
        <a:defRPr sz="3990">
          <a:solidFill>
            <a:schemeClr val="tx1"/>
          </a:solidFill>
          <a:latin typeface="Century Gothic" panose="020B0502020202020204" pitchFamily="34" charset="0"/>
        </a:defRPr>
      </a:lvl8pPr>
      <a:lvl9pPr marL="1658356" algn="r" defTabSz="914112" rtl="0" fontAlgn="base">
        <a:lnSpc>
          <a:spcPct val="90000"/>
        </a:lnSpc>
        <a:spcBef>
          <a:spcPct val="0"/>
        </a:spcBef>
        <a:spcAft>
          <a:spcPct val="0"/>
        </a:spcAft>
        <a:defRPr sz="3990">
          <a:solidFill>
            <a:schemeClr val="tx1"/>
          </a:solidFill>
          <a:latin typeface="Century Gothic" panose="020B0502020202020204" pitchFamily="34" charset="0"/>
        </a:defRPr>
      </a:lvl9pPr>
    </p:titleStyle>
    <p:bodyStyle>
      <a:lvl1pPr marL="227448" indent="-227448" algn="l" defTabSz="914112" rtl="0" eaLnBrk="0" fontAlgn="base" hangingPunct="0">
        <a:lnSpc>
          <a:spcPct val="90000"/>
        </a:lnSpc>
        <a:spcBef>
          <a:spcPts val="997"/>
        </a:spcBef>
        <a:spcAft>
          <a:spcPct val="0"/>
        </a:spcAft>
        <a:buFont typeface="Arial" panose="020B0604020202020204" pitchFamily="34" charset="0"/>
        <a:buChar char="•"/>
        <a:defRPr sz="2176" kern="1200">
          <a:solidFill>
            <a:schemeClr val="tx1"/>
          </a:solidFill>
          <a:latin typeface="+mn-lt"/>
          <a:ea typeface="+mn-ea"/>
          <a:cs typeface="+mn-cs"/>
        </a:defRPr>
      </a:lvl1pPr>
      <a:lvl2pPr marL="685223" indent="-227448" algn="l" defTabSz="914112" rtl="0" eaLnBrk="0" fontAlgn="base" hangingPunct="0">
        <a:lnSpc>
          <a:spcPct val="90000"/>
        </a:lnSpc>
        <a:spcBef>
          <a:spcPts val="499"/>
        </a:spcBef>
        <a:spcAft>
          <a:spcPct val="0"/>
        </a:spcAft>
        <a:buFont typeface="Arial" panose="020B0604020202020204" pitchFamily="34" charset="0"/>
        <a:buChar char="•"/>
        <a:defRPr sz="1995" kern="1200">
          <a:solidFill>
            <a:schemeClr val="tx1"/>
          </a:solidFill>
          <a:latin typeface="+mn-lt"/>
          <a:ea typeface="+mn-ea"/>
          <a:cs typeface="+mn-cs"/>
        </a:defRPr>
      </a:lvl2pPr>
      <a:lvl3pPr marL="1142999" indent="-227448" algn="l" defTabSz="914112" rtl="0" eaLnBrk="0" fontAlgn="base" hangingPunct="0">
        <a:lnSpc>
          <a:spcPct val="90000"/>
        </a:lnSpc>
        <a:spcBef>
          <a:spcPts val="499"/>
        </a:spcBef>
        <a:spcAft>
          <a:spcPct val="0"/>
        </a:spcAft>
        <a:buFont typeface="Arial" panose="020B0604020202020204" pitchFamily="34" charset="0"/>
        <a:buChar char="•"/>
        <a:defRPr sz="1723" kern="1200">
          <a:solidFill>
            <a:schemeClr val="tx1"/>
          </a:solidFill>
          <a:latin typeface="+mn-lt"/>
          <a:ea typeface="+mn-ea"/>
          <a:cs typeface="+mn-cs"/>
        </a:defRPr>
      </a:lvl3pPr>
      <a:lvl4pPr marL="1599335" indent="-227448" algn="l" defTabSz="914112" rtl="0" eaLnBrk="0" fontAlgn="base" hangingPunct="0">
        <a:lnSpc>
          <a:spcPct val="90000"/>
        </a:lnSpc>
        <a:spcBef>
          <a:spcPts val="499"/>
        </a:spcBef>
        <a:spcAft>
          <a:spcPct val="0"/>
        </a:spcAft>
        <a:buFont typeface="Arial" panose="020B0604020202020204" pitchFamily="34" charset="0"/>
        <a:buChar char="•"/>
        <a:defRPr sz="1542" kern="1200">
          <a:solidFill>
            <a:schemeClr val="tx1"/>
          </a:solidFill>
          <a:latin typeface="+mn-lt"/>
          <a:ea typeface="+mn-ea"/>
          <a:cs typeface="+mn-cs"/>
        </a:defRPr>
      </a:lvl4pPr>
      <a:lvl5pPr marL="2057110" indent="-227448" algn="l" defTabSz="914112" rtl="0" eaLnBrk="0" fontAlgn="base" hangingPunct="0">
        <a:lnSpc>
          <a:spcPct val="90000"/>
        </a:lnSpc>
        <a:spcBef>
          <a:spcPts val="499"/>
        </a:spcBef>
        <a:spcAft>
          <a:spcPct val="0"/>
        </a:spcAft>
        <a:buFont typeface="Arial" panose="020B0604020202020204" pitchFamily="34" charset="0"/>
        <a:buChar char="•"/>
        <a:defRPr sz="1542" kern="1200">
          <a:solidFill>
            <a:schemeClr val="tx1"/>
          </a:solidFill>
          <a:latin typeface="+mn-lt"/>
          <a:ea typeface="+mn-ea"/>
          <a:cs typeface="+mn-cs"/>
        </a:defRPr>
      </a:lvl5pPr>
      <a:lvl6pPr marL="2514648" indent="-228604" algn="l" defTabSz="91441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57" indent="-228604" algn="l" defTabSz="91441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65" indent="-228604" algn="l" defTabSz="91441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74" indent="-228604" algn="l" defTabSz="91441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17" rtl="0" eaLnBrk="1" latinLnBrk="0" hangingPunct="1">
        <a:defRPr sz="1800" kern="1200">
          <a:solidFill>
            <a:schemeClr val="tx1"/>
          </a:solidFill>
          <a:latin typeface="+mn-lt"/>
          <a:ea typeface="+mn-ea"/>
          <a:cs typeface="+mn-cs"/>
        </a:defRPr>
      </a:lvl1pPr>
      <a:lvl2pPr marL="457209" algn="l" defTabSz="914417" rtl="0" eaLnBrk="1" latinLnBrk="0" hangingPunct="1">
        <a:defRPr sz="1800" kern="1200">
          <a:solidFill>
            <a:schemeClr val="tx1"/>
          </a:solidFill>
          <a:latin typeface="+mn-lt"/>
          <a:ea typeface="+mn-ea"/>
          <a:cs typeface="+mn-cs"/>
        </a:defRPr>
      </a:lvl2pPr>
      <a:lvl3pPr marL="914417" algn="l" defTabSz="914417" rtl="0" eaLnBrk="1" latinLnBrk="0" hangingPunct="1">
        <a:defRPr sz="1800" kern="1200">
          <a:solidFill>
            <a:schemeClr val="tx1"/>
          </a:solidFill>
          <a:latin typeface="+mn-lt"/>
          <a:ea typeface="+mn-ea"/>
          <a:cs typeface="+mn-cs"/>
        </a:defRPr>
      </a:lvl3pPr>
      <a:lvl4pPr marL="1371626" algn="l" defTabSz="914417" rtl="0" eaLnBrk="1" latinLnBrk="0" hangingPunct="1">
        <a:defRPr sz="1800" kern="1200">
          <a:solidFill>
            <a:schemeClr val="tx1"/>
          </a:solidFill>
          <a:latin typeface="+mn-lt"/>
          <a:ea typeface="+mn-ea"/>
          <a:cs typeface="+mn-cs"/>
        </a:defRPr>
      </a:lvl4pPr>
      <a:lvl5pPr marL="1828835" algn="l" defTabSz="914417" rtl="0" eaLnBrk="1" latinLnBrk="0" hangingPunct="1">
        <a:defRPr sz="1800" kern="1200">
          <a:solidFill>
            <a:schemeClr val="tx1"/>
          </a:solidFill>
          <a:latin typeface="+mn-lt"/>
          <a:ea typeface="+mn-ea"/>
          <a:cs typeface="+mn-cs"/>
        </a:defRPr>
      </a:lvl5pPr>
      <a:lvl6pPr marL="2286044" algn="l" defTabSz="914417" rtl="0" eaLnBrk="1" latinLnBrk="0" hangingPunct="1">
        <a:defRPr sz="1800" kern="1200">
          <a:solidFill>
            <a:schemeClr val="tx1"/>
          </a:solidFill>
          <a:latin typeface="+mn-lt"/>
          <a:ea typeface="+mn-ea"/>
          <a:cs typeface="+mn-cs"/>
        </a:defRPr>
      </a:lvl6pPr>
      <a:lvl7pPr marL="2743252" algn="l" defTabSz="914417" rtl="0" eaLnBrk="1" latinLnBrk="0" hangingPunct="1">
        <a:defRPr sz="1800" kern="1200">
          <a:solidFill>
            <a:schemeClr val="tx1"/>
          </a:solidFill>
          <a:latin typeface="+mn-lt"/>
          <a:ea typeface="+mn-ea"/>
          <a:cs typeface="+mn-cs"/>
        </a:defRPr>
      </a:lvl7pPr>
      <a:lvl8pPr marL="3200461" algn="l" defTabSz="914417" rtl="0" eaLnBrk="1" latinLnBrk="0" hangingPunct="1">
        <a:defRPr sz="1800" kern="1200">
          <a:solidFill>
            <a:schemeClr val="tx1"/>
          </a:solidFill>
          <a:latin typeface="+mn-lt"/>
          <a:ea typeface="+mn-ea"/>
          <a:cs typeface="+mn-cs"/>
        </a:defRPr>
      </a:lvl8pPr>
      <a:lvl9pPr marL="3657669" algn="l" defTabSz="9144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9F35BF4F-5A35-8556-978A-CFCE932AD6E5}"/>
              </a:ext>
            </a:extLst>
          </p:cNvPr>
          <p:cNvSpPr>
            <a:spLocks noGrp="1" noChangeArrowheads="1"/>
          </p:cNvSpPr>
          <p:nvPr>
            <p:ph type="title"/>
          </p:nvPr>
        </p:nvSpPr>
        <p:spPr bwMode="auto">
          <a:xfrm>
            <a:off x="723014" y="408246"/>
            <a:ext cx="10781414" cy="1135294"/>
          </a:xfrm>
        </p:spPr>
        <p:txBody>
          <a:bodyPr wrap="square" numCol="1" anchorCtr="0" compatLnSpc="1">
            <a:prstTxWarp prst="textNoShape">
              <a:avLst/>
            </a:prstTxWarp>
            <a:normAutofit/>
          </a:bodyPr>
          <a:lstStyle/>
          <a:p>
            <a:pPr algn="ctr" defTabSz="456336" eaLnBrk="1" hangingPunct="1"/>
            <a:r>
              <a:rPr lang="en-IN" altLang="en-US" sz="2000" b="1" cap="none" dirty="0">
                <a:solidFill>
                  <a:srgbClr val="FFC000"/>
                </a:solidFill>
                <a:latin typeface="Times New Roman" panose="02020603050405020304" pitchFamily="18" charset="0"/>
                <a:cs typeface="Times New Roman" panose="02020603050405020304" pitchFamily="18" charset="0"/>
              </a:rPr>
              <a:t>ANDROID MALWARE DETECTION USING MACHINE LEARNING</a:t>
            </a:r>
            <a:br>
              <a:rPr lang="en-IN" altLang="en-US" sz="2000" b="1" cap="none" dirty="0">
                <a:solidFill>
                  <a:srgbClr val="FFC000"/>
                </a:solidFill>
                <a:latin typeface="Times New Roman" panose="02020603050405020304" pitchFamily="18" charset="0"/>
                <a:cs typeface="Times New Roman" panose="02020603050405020304" pitchFamily="18" charset="0"/>
              </a:rPr>
            </a:br>
            <a:br>
              <a:rPr lang="en-IN" altLang="en-US" sz="2000" b="1" cap="none" dirty="0">
                <a:solidFill>
                  <a:srgbClr val="FFC000"/>
                </a:solidFill>
                <a:latin typeface="Times New Roman" panose="02020603050405020304" pitchFamily="18" charset="0"/>
                <a:cs typeface="Times New Roman" panose="02020603050405020304" pitchFamily="18" charset="0"/>
              </a:rPr>
            </a:br>
            <a:endParaRPr lang="en-IN" altLang="en-US" sz="2000" b="1" cap="none" dirty="0">
              <a:solidFill>
                <a:srgbClr val="FFC000"/>
              </a:solidFill>
              <a:latin typeface="Times New Roman" panose="02020603050405020304" pitchFamily="18" charset="0"/>
              <a:cs typeface="Times New Roman" panose="02020603050405020304" pitchFamily="18" charset="0"/>
            </a:endParaRPr>
          </a:p>
        </p:txBody>
      </p:sp>
      <p:pic>
        <p:nvPicPr>
          <p:cNvPr id="92163" name="Content Placeholder 7">
            <a:extLst>
              <a:ext uri="{FF2B5EF4-FFF2-40B4-BE49-F238E27FC236}">
                <a16:creationId xmlns:a16="http://schemas.microsoft.com/office/drawing/2014/main" id="{A6C2844D-A68C-9D0F-5F36-AA3B1E2E699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50065" y="5288018"/>
            <a:ext cx="8782493" cy="1117088"/>
          </a:xfrm>
        </p:spPr>
      </p:pic>
      <p:sp>
        <p:nvSpPr>
          <p:cNvPr id="7" name="TextBox 6">
            <a:extLst>
              <a:ext uri="{FF2B5EF4-FFF2-40B4-BE49-F238E27FC236}">
                <a16:creationId xmlns:a16="http://schemas.microsoft.com/office/drawing/2014/main" id="{9A76AFEB-6CC9-0670-0AAB-EE6D4B89BB3B}"/>
              </a:ext>
            </a:extLst>
          </p:cNvPr>
          <p:cNvSpPr txBox="1"/>
          <p:nvPr/>
        </p:nvSpPr>
        <p:spPr>
          <a:xfrm>
            <a:off x="4492102" y="-252961"/>
            <a:ext cx="4767778" cy="4247317"/>
          </a:xfrm>
          <a:prstGeom prst="rect">
            <a:avLst/>
          </a:prstGeom>
          <a:noFill/>
        </p:spPr>
        <p:txBody>
          <a:bodyPr anchor="ctr">
            <a:spAutoFit/>
          </a:bodyPr>
          <a:lstStyle/>
          <a:p>
            <a:pPr defTabSz="414589">
              <a:spcBef>
                <a:spcPts val="600"/>
              </a:spcBef>
              <a:spcAft>
                <a:spcPts val="600"/>
              </a:spcAft>
              <a:defRPr/>
            </a:pPr>
            <a:r>
              <a:rPr lang="en-US" sz="1400" dirty="0">
                <a:solidFill>
                  <a:prstClr val="white"/>
                </a:solidFill>
                <a:latin typeface="Century Gothic" panose="020B0502020202020204"/>
              </a:rPr>
              <a:t>             </a:t>
            </a:r>
          </a:p>
          <a:p>
            <a:pPr defTabSz="414589">
              <a:spcBef>
                <a:spcPts val="600"/>
              </a:spcBef>
              <a:spcAft>
                <a:spcPts val="600"/>
              </a:spcAft>
              <a:defRPr/>
            </a:pPr>
            <a:endParaRPr lang="en-US" sz="1400" dirty="0">
              <a:solidFill>
                <a:prstClr val="white"/>
              </a:solidFill>
              <a:latin typeface="Century Gothic" panose="020B0502020202020204"/>
            </a:endParaRPr>
          </a:p>
          <a:p>
            <a:pPr defTabSz="414589">
              <a:spcBef>
                <a:spcPts val="600"/>
              </a:spcBef>
              <a:spcAft>
                <a:spcPts val="600"/>
              </a:spcAft>
              <a:defRPr/>
            </a:pPr>
            <a:endParaRPr lang="en-US" sz="1400" dirty="0">
              <a:solidFill>
                <a:prstClr val="white"/>
              </a:solidFill>
              <a:latin typeface="Century Gothic" panose="020B0502020202020204"/>
            </a:endParaRPr>
          </a:p>
          <a:p>
            <a:pPr defTabSz="414589">
              <a:spcBef>
                <a:spcPts val="600"/>
              </a:spcBef>
              <a:spcAft>
                <a:spcPts val="600"/>
              </a:spcAft>
              <a:defRPr/>
            </a:pPr>
            <a:r>
              <a:rPr lang="en-US" sz="1400" dirty="0">
                <a:solidFill>
                  <a:prstClr val="white"/>
                </a:solidFill>
                <a:latin typeface="Century Gothic" panose="020B0502020202020204"/>
              </a:rPr>
              <a:t>                </a:t>
            </a:r>
            <a:r>
              <a:rPr lang="en-US" sz="1400" b="1" dirty="0">
                <a:solidFill>
                  <a:srgbClr val="84C72A">
                    <a:lumMod val="60000"/>
                    <a:lumOff val="40000"/>
                  </a:srgbClr>
                </a:solidFill>
                <a:latin typeface="Aharoni" panose="02010803020104030203" pitchFamily="2" charset="-79"/>
                <a:cs typeface="Aharoni" panose="02010803020104030203" pitchFamily="2" charset="-79"/>
              </a:rPr>
              <a:t>PRESENTATION BY</a:t>
            </a:r>
          </a:p>
          <a:p>
            <a:pPr defTabSz="414589">
              <a:spcBef>
                <a:spcPts val="600"/>
              </a:spcBef>
              <a:spcAft>
                <a:spcPts val="600"/>
              </a:spcAft>
              <a:defRPr/>
            </a:pPr>
            <a:r>
              <a:rPr lang="en-US" sz="1600" b="1" dirty="0">
                <a:solidFill>
                  <a:srgbClr val="84C72A">
                    <a:lumMod val="60000"/>
                    <a:lumOff val="40000"/>
                  </a:srgbClr>
                </a:solidFill>
                <a:latin typeface="Aharoni" panose="02010803020104030203" pitchFamily="2" charset="-79"/>
                <a:cs typeface="Aharoni" panose="02010803020104030203" pitchFamily="2" charset="-79"/>
              </a:rPr>
              <a:t>B . LALITHA                 208x1A0507</a:t>
            </a:r>
          </a:p>
          <a:p>
            <a:pPr defTabSz="414589">
              <a:spcBef>
                <a:spcPts val="600"/>
              </a:spcBef>
              <a:spcAft>
                <a:spcPts val="600"/>
              </a:spcAft>
              <a:defRPr/>
            </a:pPr>
            <a:r>
              <a:rPr lang="en-US" sz="1600" b="1" dirty="0">
                <a:solidFill>
                  <a:srgbClr val="84C72A">
                    <a:lumMod val="60000"/>
                    <a:lumOff val="40000"/>
                  </a:srgbClr>
                </a:solidFill>
                <a:latin typeface="Aharoni" panose="02010803020104030203" pitchFamily="2" charset="-79"/>
                <a:cs typeface="Aharoni" panose="02010803020104030203" pitchFamily="2" charset="-79"/>
              </a:rPr>
              <a:t>A . REVATHI                208x1A0501</a:t>
            </a:r>
          </a:p>
          <a:p>
            <a:pPr defTabSz="414589">
              <a:spcBef>
                <a:spcPts val="600"/>
              </a:spcBef>
              <a:spcAft>
                <a:spcPts val="600"/>
              </a:spcAft>
              <a:defRPr/>
            </a:pPr>
            <a:r>
              <a:rPr lang="en-US" sz="1600" b="1" dirty="0">
                <a:solidFill>
                  <a:srgbClr val="84C72A">
                    <a:lumMod val="60000"/>
                    <a:lumOff val="40000"/>
                  </a:srgbClr>
                </a:solidFill>
                <a:latin typeface="Aharoni" panose="02010803020104030203" pitchFamily="2" charset="-79"/>
                <a:cs typeface="Aharoni" panose="02010803020104030203" pitchFamily="2" charset="-79"/>
              </a:rPr>
              <a:t>A.BHARANI                208x1A0501</a:t>
            </a:r>
          </a:p>
          <a:p>
            <a:pPr defTabSz="414589">
              <a:spcBef>
                <a:spcPts val="600"/>
              </a:spcBef>
              <a:spcAft>
                <a:spcPts val="600"/>
              </a:spcAft>
              <a:defRPr/>
            </a:pPr>
            <a:r>
              <a:rPr lang="en-US" sz="1600" b="1" dirty="0">
                <a:solidFill>
                  <a:srgbClr val="84C72A">
                    <a:lumMod val="60000"/>
                    <a:lumOff val="40000"/>
                  </a:srgbClr>
                </a:solidFill>
                <a:latin typeface="Aharoni" panose="02010803020104030203" pitchFamily="2" charset="-79"/>
                <a:cs typeface="Aharoni" panose="02010803020104030203" pitchFamily="2" charset="-79"/>
              </a:rPr>
              <a:t>C.LAKSHMI                 208X1A0525</a:t>
            </a:r>
          </a:p>
          <a:p>
            <a:pPr defTabSz="414589">
              <a:spcBef>
                <a:spcPts val="600"/>
              </a:spcBef>
              <a:spcAft>
                <a:spcPts val="600"/>
              </a:spcAft>
              <a:defRPr/>
            </a:pPr>
            <a:r>
              <a:rPr lang="en-US" sz="1600" b="1" dirty="0">
                <a:solidFill>
                  <a:srgbClr val="84C72A">
                    <a:lumMod val="60000"/>
                    <a:lumOff val="40000"/>
                  </a:srgbClr>
                </a:solidFill>
                <a:latin typeface="Aharoni" panose="02010803020104030203" pitchFamily="2" charset="-79"/>
                <a:cs typeface="Aharoni" panose="02010803020104030203" pitchFamily="2" charset="-79"/>
              </a:rPr>
              <a:t>G.DHAMINI                208x1A0535</a:t>
            </a:r>
          </a:p>
          <a:p>
            <a:pPr defTabSz="414589">
              <a:spcBef>
                <a:spcPts val="600"/>
              </a:spcBef>
              <a:spcAft>
                <a:spcPts val="600"/>
              </a:spcAft>
              <a:defRPr/>
            </a:pPr>
            <a:endParaRPr lang="en-US" sz="1600" b="1" dirty="0">
              <a:solidFill>
                <a:srgbClr val="84C72A">
                  <a:lumMod val="60000"/>
                  <a:lumOff val="40000"/>
                </a:srgbClr>
              </a:solidFill>
              <a:latin typeface="Aharoni" panose="02010803020104030203" pitchFamily="2" charset="-79"/>
              <a:cs typeface="Aharoni" panose="02010803020104030203" pitchFamily="2" charset="-79"/>
            </a:endParaRPr>
          </a:p>
          <a:p>
            <a:pPr defTabSz="414589">
              <a:spcBef>
                <a:spcPts val="600"/>
              </a:spcBef>
              <a:spcAft>
                <a:spcPts val="600"/>
              </a:spcAft>
              <a:defRPr/>
            </a:pPr>
            <a:endParaRPr lang="en-US" b="1" dirty="0">
              <a:solidFill>
                <a:srgbClr val="84C72A">
                  <a:lumMod val="60000"/>
                  <a:lumOff val="40000"/>
                </a:srgbClr>
              </a:solidFill>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74A53B28-C89F-0584-CD72-D9ADEE8B04CE}"/>
              </a:ext>
            </a:extLst>
          </p:cNvPr>
          <p:cNvSpPr txBox="1"/>
          <p:nvPr/>
        </p:nvSpPr>
        <p:spPr>
          <a:xfrm>
            <a:off x="2001211" y="3547322"/>
            <a:ext cx="2907884" cy="1061829"/>
          </a:xfrm>
          <a:prstGeom prst="rect">
            <a:avLst/>
          </a:prstGeom>
          <a:noFill/>
        </p:spPr>
        <p:txBody>
          <a:bodyPr wrap="square" anchor="ctr">
            <a:spAutoFit/>
          </a:bodyPr>
          <a:lstStyle/>
          <a:p>
            <a:pPr defTabSz="414589">
              <a:defRPr/>
            </a:pPr>
            <a:r>
              <a:rPr lang="en-US" b="1" dirty="0">
                <a:solidFill>
                  <a:srgbClr val="E1D126"/>
                </a:solidFill>
                <a:latin typeface="Century Gothic" panose="020B0502020202020204"/>
              </a:rPr>
              <a:t>Under the Guidance of</a:t>
            </a:r>
          </a:p>
          <a:p>
            <a:pPr defTabSz="414589">
              <a:defRPr/>
            </a:pPr>
            <a:r>
              <a:rPr lang="en-US" b="1" dirty="0">
                <a:solidFill>
                  <a:prstClr val="white"/>
                </a:solidFill>
                <a:latin typeface="Century Gothic" panose="020B0502020202020204"/>
              </a:rPr>
              <a:t>    </a:t>
            </a:r>
            <a:r>
              <a:rPr lang="en-US" sz="1600" b="1" dirty="0">
                <a:solidFill>
                  <a:prstClr val="white"/>
                </a:solidFill>
                <a:latin typeface="Century Gothic" panose="020B0502020202020204"/>
              </a:rPr>
              <a:t>Mrs. E. DIVYA, </a:t>
            </a:r>
            <a:r>
              <a:rPr lang="en-US" sz="1100" b="1" dirty="0">
                <a:solidFill>
                  <a:prstClr val="white"/>
                </a:solidFill>
                <a:latin typeface="Century Gothic" panose="020B0502020202020204"/>
              </a:rPr>
              <a:t>MTech</a:t>
            </a:r>
          </a:p>
          <a:p>
            <a:pPr defTabSz="414589">
              <a:defRPr/>
            </a:pPr>
            <a:r>
              <a:rPr lang="en-US" sz="1100" b="1" dirty="0">
                <a:solidFill>
                  <a:prstClr val="white"/>
                </a:solidFill>
                <a:latin typeface="Century Gothic" panose="020B0502020202020204"/>
              </a:rPr>
              <a:t>Assistant Professor of Dept of CSE</a:t>
            </a:r>
          </a:p>
          <a:p>
            <a:pPr defTabSz="414589">
              <a:defRPr/>
            </a:pPr>
            <a:r>
              <a:rPr lang="en-US" sz="1600" b="1" dirty="0">
                <a:solidFill>
                  <a:prstClr val="white"/>
                </a:solidFill>
                <a:latin typeface="Century Gothic" panose="020B0502020202020204"/>
              </a:rPr>
              <a:t>            </a:t>
            </a:r>
          </a:p>
        </p:txBody>
      </p:sp>
      <p:sp>
        <p:nvSpPr>
          <p:cNvPr id="19" name="TextBox 18">
            <a:extLst>
              <a:ext uri="{FF2B5EF4-FFF2-40B4-BE49-F238E27FC236}">
                <a16:creationId xmlns:a16="http://schemas.microsoft.com/office/drawing/2014/main" id="{4552FB30-77C1-1464-175A-6359D4B6F90C}"/>
              </a:ext>
            </a:extLst>
          </p:cNvPr>
          <p:cNvSpPr txBox="1"/>
          <p:nvPr/>
        </p:nvSpPr>
        <p:spPr>
          <a:xfrm>
            <a:off x="1360967" y="4671330"/>
            <a:ext cx="9432994" cy="461665"/>
          </a:xfrm>
          <a:prstGeom prst="rect">
            <a:avLst/>
          </a:prstGeom>
          <a:noFill/>
        </p:spPr>
        <p:txBody>
          <a:bodyPr wrap="square">
            <a:spAutoFit/>
          </a:bodyPr>
          <a:lstStyle/>
          <a:p>
            <a:pPr algn="ctr" defTabSz="414589">
              <a:defRPr/>
            </a:pPr>
            <a:r>
              <a:rPr lang="en-US" sz="2400" dirty="0">
                <a:solidFill>
                  <a:srgbClr val="FFFF00"/>
                </a:solidFill>
                <a:latin typeface="Times New Roman" panose="02020603050405020304" pitchFamily="18" charset="0"/>
                <a:cs typeface="Times New Roman" panose="02020603050405020304" pitchFamily="18" charset="0"/>
              </a:rPr>
              <a:t>    DEPARTMENT OF COMPUTER SCIENCE AND ENGINEERING</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FBF0F34-95F3-42A0-D227-87B97EFF6ED4}"/>
              </a:ext>
            </a:extLst>
          </p:cNvPr>
          <p:cNvSpPr txBox="1"/>
          <p:nvPr/>
        </p:nvSpPr>
        <p:spPr>
          <a:xfrm>
            <a:off x="4909095" y="3636295"/>
            <a:ext cx="2645887" cy="1031051"/>
          </a:xfrm>
          <a:prstGeom prst="rect">
            <a:avLst/>
          </a:prstGeom>
          <a:noFill/>
        </p:spPr>
        <p:txBody>
          <a:bodyPr>
            <a:spAutoFit/>
          </a:bodyPr>
          <a:lstStyle/>
          <a:p>
            <a:pPr algn="ctr" defTabSz="414589">
              <a:defRPr/>
            </a:pPr>
            <a:r>
              <a:rPr lang="en-IN" b="1" dirty="0">
                <a:solidFill>
                  <a:srgbClr val="E1D126"/>
                </a:solidFill>
                <a:latin typeface="Century Gothic" panose="020B0502020202020204"/>
              </a:rPr>
              <a:t>HOD</a:t>
            </a:r>
          </a:p>
          <a:p>
            <a:pPr algn="ctr" defTabSz="414589">
              <a:defRPr/>
            </a:pPr>
            <a:r>
              <a:rPr lang="en-IN" sz="1600" b="1" dirty="0">
                <a:solidFill>
                  <a:prstClr val="white"/>
                </a:solidFill>
                <a:latin typeface="Century Gothic" panose="020B0502020202020204"/>
              </a:rPr>
              <a:t>Dr.M.HEMANTH CHAKRAVARTHY</a:t>
            </a:r>
          </a:p>
          <a:p>
            <a:pPr algn="ctr" defTabSz="414589">
              <a:defRPr/>
            </a:pPr>
            <a:r>
              <a:rPr lang="en-IN" sz="1100" b="1" dirty="0">
                <a:solidFill>
                  <a:prstClr val="white"/>
                </a:solidFill>
                <a:latin typeface="Century Gothic" panose="020B0502020202020204"/>
              </a:rPr>
              <a:t>BTECH,MTECH,PH.D</a:t>
            </a:r>
          </a:p>
        </p:txBody>
      </p:sp>
      <p:sp>
        <p:nvSpPr>
          <p:cNvPr id="20" name="TextBox 19">
            <a:extLst>
              <a:ext uri="{FF2B5EF4-FFF2-40B4-BE49-F238E27FC236}">
                <a16:creationId xmlns:a16="http://schemas.microsoft.com/office/drawing/2014/main" id="{42054A5F-681E-EA7C-D6D9-1B1908B22DDA}"/>
              </a:ext>
            </a:extLst>
          </p:cNvPr>
          <p:cNvSpPr txBox="1"/>
          <p:nvPr/>
        </p:nvSpPr>
        <p:spPr>
          <a:xfrm>
            <a:off x="7583772" y="3636295"/>
            <a:ext cx="2519207" cy="784830"/>
          </a:xfrm>
          <a:prstGeom prst="rect">
            <a:avLst/>
          </a:prstGeom>
          <a:noFill/>
        </p:spPr>
        <p:txBody>
          <a:bodyPr>
            <a:spAutoFit/>
          </a:bodyPr>
          <a:lstStyle/>
          <a:p>
            <a:pPr algn="ctr" defTabSz="414589">
              <a:defRPr/>
            </a:pPr>
            <a:r>
              <a:rPr lang="en-IN" b="1" dirty="0">
                <a:solidFill>
                  <a:srgbClr val="E1D126"/>
                </a:solidFill>
                <a:latin typeface="Century Gothic" panose="020B0502020202020204"/>
              </a:rPr>
              <a:t>PRINCIPAL</a:t>
            </a:r>
            <a:br>
              <a:rPr lang="en-IN" sz="1600" b="1" dirty="0">
                <a:solidFill>
                  <a:prstClr val="white"/>
                </a:solidFill>
                <a:latin typeface="Century Gothic" panose="020B0502020202020204"/>
              </a:rPr>
            </a:br>
            <a:r>
              <a:rPr lang="en-IN" sz="1600" b="1" dirty="0">
                <a:solidFill>
                  <a:prstClr val="white"/>
                </a:solidFill>
                <a:latin typeface="Century Gothic" panose="020B0502020202020204"/>
              </a:rPr>
              <a:t>Dr.N.SUDHAKAR REDDY</a:t>
            </a:r>
          </a:p>
          <a:p>
            <a:pPr algn="ctr" defTabSz="414589">
              <a:defRPr/>
            </a:pPr>
            <a:r>
              <a:rPr lang="en-IN" sz="1100" b="1" dirty="0">
                <a:solidFill>
                  <a:prstClr val="white"/>
                </a:solidFill>
                <a:latin typeface="Century Gothic" panose="020B0502020202020204"/>
              </a:rPr>
              <a:t>B.E, M . Tech , PH. 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52F215D5-136C-F119-A46D-2F16ECE6E9A1}"/>
              </a:ext>
            </a:extLst>
          </p:cNvPr>
          <p:cNvGraphicFramePr/>
          <p:nvPr>
            <p:extLst>
              <p:ext uri="{D42A27DB-BD31-4B8C-83A1-F6EECF244321}">
                <p14:modId xmlns:p14="http://schemas.microsoft.com/office/powerpoint/2010/main" val="3683879498"/>
              </p:ext>
            </p:extLst>
          </p:nvPr>
        </p:nvGraphicFramePr>
        <p:xfrm>
          <a:off x="1168401" y="1879600"/>
          <a:ext cx="9791700" cy="4483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A03DBC87-5D30-03CD-C521-B0DD39ADD015}"/>
              </a:ext>
            </a:extLst>
          </p:cNvPr>
          <p:cNvSpPr txBox="1"/>
          <p:nvPr/>
        </p:nvSpPr>
        <p:spPr>
          <a:xfrm>
            <a:off x="1299411" y="424800"/>
            <a:ext cx="10282989" cy="966098"/>
          </a:xfrm>
          <a:prstGeom prst="rect">
            <a:avLst/>
          </a:prstGeom>
          <a:noFill/>
        </p:spPr>
        <p:txBody>
          <a:bodyPr wrap="square">
            <a:spAutoFit/>
          </a:bodyPr>
          <a:lstStyle/>
          <a:p>
            <a:pPr>
              <a:lnSpc>
                <a:spcPct val="146000"/>
              </a:lnSpc>
              <a:spcBef>
                <a:spcPts val="23"/>
              </a:spcBef>
              <a:spcAft>
                <a:spcPts val="725"/>
              </a:spcAft>
            </a:pPr>
            <a:r>
              <a:rPr lang="en-IN" altLang="en-US" sz="4400" b="1" dirty="0">
                <a:latin typeface="Times New Roman" panose="02020603050405020304" pitchFamily="18" charset="0"/>
                <a:ea typeface="Calibri" panose="020F0502020204030204" pitchFamily="34" charset="0"/>
                <a:cs typeface="Times New Roman" panose="02020603050405020304" pitchFamily="18" charset="0"/>
              </a:rPr>
              <a:t>Online Cyber Crimes List of 5 Year India</a:t>
            </a:r>
          </a:p>
        </p:txBody>
      </p:sp>
    </p:spTree>
    <p:extLst>
      <p:ext uri="{BB962C8B-B14F-4D97-AF65-F5344CB8AC3E}">
        <p14:creationId xmlns:p14="http://schemas.microsoft.com/office/powerpoint/2010/main" val="303046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D266-CDF1-28F8-1EFE-E973EFCB2B17}"/>
              </a:ext>
            </a:extLst>
          </p:cNvPr>
          <p:cNvSpPr>
            <a:spLocks noGrp="1"/>
          </p:cNvSpPr>
          <p:nvPr>
            <p:ph type="title"/>
          </p:nvPr>
        </p:nvSpPr>
        <p:spPr/>
        <p:txBody>
          <a:bodyPr>
            <a:normAutofit/>
          </a:bodyPr>
          <a:lstStyle/>
          <a:p>
            <a:r>
              <a:rPr lang="en-US" sz="4800" b="1" spc="-20" dirty="0">
                <a:effectLst/>
                <a:latin typeface="Times New Roman" panose="02020603050405020304" pitchFamily="18" charset="0"/>
                <a:ea typeface="Calibri" panose="020F0502020204030204" pitchFamily="34" charset="0"/>
              </a:rPr>
              <a:t>   </a:t>
            </a:r>
            <a:r>
              <a:rPr lang="en-US" sz="4800" b="1" spc="-20" dirty="0">
                <a:latin typeface="Times New Roman" panose="02020603050405020304" pitchFamily="18" charset="0"/>
                <a:ea typeface="Calibri" panose="020F0502020204030204" pitchFamily="34" charset="0"/>
              </a:rPr>
              <a:t>Android</a:t>
            </a:r>
            <a:r>
              <a:rPr lang="en-US" sz="4800" b="1" spc="-15" dirty="0">
                <a:effectLst/>
                <a:latin typeface="Times New Roman" panose="02020603050405020304" pitchFamily="18" charset="0"/>
                <a:ea typeface="Calibri" panose="020F0502020204030204" pitchFamily="34" charset="0"/>
              </a:rPr>
              <a:t> Malware </a:t>
            </a:r>
            <a:r>
              <a:rPr lang="en-US" sz="4800" b="1" spc="-15" dirty="0">
                <a:latin typeface="Times New Roman" panose="02020603050405020304" pitchFamily="18" charset="0"/>
                <a:ea typeface="Calibri" panose="020F0502020204030204" pitchFamily="34" charset="0"/>
              </a:rPr>
              <a:t>D</a:t>
            </a:r>
            <a:r>
              <a:rPr lang="en-US" sz="4800" b="1" dirty="0">
                <a:effectLst/>
                <a:latin typeface="Times New Roman" panose="02020603050405020304" pitchFamily="18" charset="0"/>
                <a:ea typeface="Calibri" panose="020F0502020204030204" pitchFamily="34" charset="0"/>
              </a:rPr>
              <a:t>etecting Techniques</a:t>
            </a:r>
            <a:endParaRPr lang="en-IN" sz="4800" dirty="0"/>
          </a:p>
        </p:txBody>
      </p:sp>
      <p:sp>
        <p:nvSpPr>
          <p:cNvPr id="3" name="Text Placeholder 2">
            <a:extLst>
              <a:ext uri="{FF2B5EF4-FFF2-40B4-BE49-F238E27FC236}">
                <a16:creationId xmlns:a16="http://schemas.microsoft.com/office/drawing/2014/main" id="{308FA55F-03E3-1F3A-BA0D-86C374FBF686}"/>
              </a:ext>
            </a:extLst>
          </p:cNvPr>
          <p:cNvSpPr>
            <a:spLocks noGrp="1"/>
          </p:cNvSpPr>
          <p:nvPr>
            <p:ph type="body" idx="1"/>
          </p:nvPr>
        </p:nvSpPr>
        <p:spPr>
          <a:xfrm>
            <a:off x="1104900" y="4102100"/>
            <a:ext cx="10972800" cy="2501900"/>
          </a:xfrm>
        </p:spPr>
        <p:txBody>
          <a:bodyPr>
            <a:normAutofit fontScale="25000" lnSpcReduction="20000"/>
          </a:bodyPr>
          <a:lstStyle/>
          <a:p>
            <a:pPr marL="269240" indent="0">
              <a:spcBef>
                <a:spcPts val="30"/>
              </a:spcBef>
              <a:spcAft>
                <a:spcPts val="0"/>
              </a:spcAft>
              <a:buNone/>
            </a:pPr>
            <a:r>
              <a:rPr lang="en-US" sz="7200" b="1" dirty="0">
                <a:effectLst/>
                <a:latin typeface="Times New Roman" panose="02020603050405020304" pitchFamily="18" charset="0"/>
                <a:ea typeface="Calibri" panose="020F0502020204030204" pitchFamily="34" charset="0"/>
              </a:rPr>
              <a:t>Standard</a:t>
            </a:r>
            <a:r>
              <a:rPr lang="en-US" sz="7200" b="1" spc="-20" dirty="0">
                <a:effectLst/>
                <a:latin typeface="Times New Roman" panose="02020603050405020304" pitchFamily="18" charset="0"/>
                <a:ea typeface="Calibri" panose="020F0502020204030204" pitchFamily="34" charset="0"/>
              </a:rPr>
              <a:t> </a:t>
            </a:r>
            <a:r>
              <a:rPr lang="en-US" sz="7200" b="1" spc="-20" dirty="0">
                <a:latin typeface="Times New Roman" panose="02020603050405020304" pitchFamily="18" charset="0"/>
                <a:ea typeface="Calibri" panose="020F0502020204030204" pitchFamily="34" charset="0"/>
              </a:rPr>
              <a:t>Android</a:t>
            </a:r>
            <a:r>
              <a:rPr lang="en-US" sz="7200" b="1" spc="-15" dirty="0">
                <a:effectLst/>
                <a:latin typeface="Times New Roman" panose="02020603050405020304" pitchFamily="18" charset="0"/>
                <a:ea typeface="Calibri" panose="020F0502020204030204" pitchFamily="34" charset="0"/>
              </a:rPr>
              <a:t> Malware </a:t>
            </a:r>
            <a:r>
              <a:rPr lang="en-US" sz="7200" b="1" dirty="0">
                <a:effectLst/>
                <a:latin typeface="Times New Roman" panose="02020603050405020304" pitchFamily="18" charset="0"/>
                <a:ea typeface="Calibri" panose="020F0502020204030204" pitchFamily="34" charset="0"/>
              </a:rPr>
              <a:t>detecting techniques</a:t>
            </a:r>
            <a:r>
              <a:rPr lang="en-US" sz="7200" b="1" spc="-15" dirty="0">
                <a:effectLst/>
                <a:latin typeface="Times New Roman" panose="02020603050405020304" pitchFamily="18" charset="0"/>
                <a:ea typeface="Calibri" panose="020F0502020204030204" pitchFamily="34" charset="0"/>
              </a:rPr>
              <a:t> </a:t>
            </a:r>
            <a:r>
              <a:rPr lang="en-US" sz="7200" b="1" dirty="0">
                <a:effectLst/>
                <a:latin typeface="Times New Roman" panose="02020603050405020304" pitchFamily="18" charset="0"/>
                <a:ea typeface="Calibri" panose="020F0502020204030204" pitchFamily="34" charset="0"/>
              </a:rPr>
              <a:t>malware</a:t>
            </a:r>
            <a:r>
              <a:rPr lang="en-US" sz="7200" b="1" spc="-15" dirty="0">
                <a:effectLst/>
                <a:latin typeface="Times New Roman" panose="02020603050405020304" pitchFamily="18" charset="0"/>
                <a:ea typeface="Calibri" panose="020F0502020204030204" pitchFamily="34" charset="0"/>
              </a:rPr>
              <a:t> </a:t>
            </a:r>
            <a:r>
              <a:rPr lang="en-US" sz="7200" b="1" dirty="0">
                <a:effectLst/>
                <a:latin typeface="Times New Roman" panose="02020603050405020304" pitchFamily="18" charset="0"/>
                <a:ea typeface="Calibri" panose="020F0502020204030204" pitchFamily="34" charset="0"/>
              </a:rPr>
              <a:t>of</a:t>
            </a:r>
            <a:r>
              <a:rPr lang="en-US" sz="7200" b="1" spc="-15" dirty="0">
                <a:effectLst/>
                <a:latin typeface="Times New Roman" panose="02020603050405020304" pitchFamily="18" charset="0"/>
                <a:ea typeface="Calibri" panose="020F0502020204030204" pitchFamily="34" charset="0"/>
              </a:rPr>
              <a:t> </a:t>
            </a:r>
            <a:r>
              <a:rPr lang="en-US" sz="7200" b="1" dirty="0">
                <a:effectLst/>
                <a:latin typeface="Times New Roman" panose="02020603050405020304" pitchFamily="18" charset="0"/>
                <a:ea typeface="Calibri" panose="020F0502020204030204" pitchFamily="34" charset="0"/>
              </a:rPr>
              <a:t>two</a:t>
            </a:r>
            <a:r>
              <a:rPr lang="en-US" sz="7200" b="1" spc="-15" dirty="0">
                <a:effectLst/>
                <a:latin typeface="Times New Roman" panose="02020603050405020304" pitchFamily="18" charset="0"/>
                <a:ea typeface="Calibri" panose="020F0502020204030204" pitchFamily="34" charset="0"/>
              </a:rPr>
              <a:t> </a:t>
            </a:r>
            <a:r>
              <a:rPr lang="en-US" sz="7200" b="1" dirty="0">
                <a:effectLst/>
                <a:latin typeface="Times New Roman" panose="02020603050405020304" pitchFamily="18" charset="0"/>
                <a:ea typeface="Calibri" panose="020F0502020204030204" pitchFamily="34" charset="0"/>
              </a:rPr>
              <a:t>types</a:t>
            </a:r>
            <a:r>
              <a:rPr lang="en-US" sz="7200" b="1" spc="-15" dirty="0">
                <a:effectLst/>
                <a:latin typeface="Times New Roman" panose="02020603050405020304" pitchFamily="18" charset="0"/>
                <a:ea typeface="Calibri" panose="020F0502020204030204" pitchFamily="34" charset="0"/>
              </a:rPr>
              <a:t> </a:t>
            </a:r>
            <a:r>
              <a:rPr lang="en-US" sz="7200" b="1" dirty="0">
                <a:effectLst/>
                <a:latin typeface="Times New Roman" panose="02020603050405020304" pitchFamily="18" charset="0"/>
                <a:ea typeface="Calibri" panose="020F0502020204030204" pitchFamily="34" charset="0"/>
              </a:rPr>
              <a:t>–</a:t>
            </a:r>
            <a:r>
              <a:rPr lang="en-US" sz="7200" b="1" spc="-15" dirty="0">
                <a:effectLst/>
                <a:latin typeface="Times New Roman" panose="02020603050405020304" pitchFamily="18" charset="0"/>
                <a:ea typeface="Calibri" panose="020F0502020204030204" pitchFamily="34" charset="0"/>
              </a:rPr>
              <a:t> </a:t>
            </a:r>
            <a:r>
              <a:rPr lang="en-US" sz="7200" b="1" dirty="0">
                <a:effectLst/>
                <a:latin typeface="Times New Roman" panose="02020603050405020304" pitchFamily="18" charset="0"/>
                <a:ea typeface="Calibri" panose="020F0502020204030204" pitchFamily="34" charset="0"/>
              </a:rPr>
              <a:t>Static</a:t>
            </a:r>
            <a:r>
              <a:rPr lang="en-US" sz="7200" b="1" spc="-20" dirty="0">
                <a:effectLst/>
                <a:latin typeface="Times New Roman" panose="02020603050405020304" pitchFamily="18" charset="0"/>
                <a:ea typeface="Calibri" panose="020F0502020204030204" pitchFamily="34" charset="0"/>
              </a:rPr>
              <a:t> </a:t>
            </a:r>
            <a:r>
              <a:rPr lang="en-US" sz="7200" b="1" dirty="0">
                <a:effectLst/>
                <a:latin typeface="Times New Roman" panose="02020603050405020304" pitchFamily="18" charset="0"/>
                <a:ea typeface="Calibri" panose="020F0502020204030204" pitchFamily="34" charset="0"/>
              </a:rPr>
              <a:t>and</a:t>
            </a:r>
            <a:r>
              <a:rPr lang="en-US" sz="7200" b="1" spc="-15" dirty="0">
                <a:effectLst/>
                <a:latin typeface="Times New Roman" panose="02020603050405020304" pitchFamily="18" charset="0"/>
                <a:ea typeface="Calibri" panose="020F0502020204030204" pitchFamily="34" charset="0"/>
              </a:rPr>
              <a:t> </a:t>
            </a:r>
            <a:r>
              <a:rPr lang="en-US" sz="7200" b="1" dirty="0">
                <a:effectLst/>
                <a:latin typeface="Times New Roman" panose="02020603050405020304" pitchFamily="18" charset="0"/>
                <a:ea typeface="Calibri" panose="020F0502020204030204" pitchFamily="34" charset="0"/>
              </a:rPr>
              <a:t>Dynamic.</a:t>
            </a:r>
            <a:endParaRPr lang="en-IN" sz="7200" dirty="0">
              <a:effectLst/>
              <a:latin typeface="Calibri" panose="020F0502020204030204" pitchFamily="34" charset="0"/>
              <a:ea typeface="Calibri" panose="020F0502020204030204" pitchFamily="34" charset="0"/>
            </a:endParaRPr>
          </a:p>
          <a:p>
            <a:pPr marL="457200" lvl="1" indent="0">
              <a:spcBef>
                <a:spcPts val="625"/>
              </a:spcBef>
              <a:buNone/>
              <a:tabLst>
                <a:tab pos="545465" algn="l"/>
                <a:tab pos="546100" algn="l"/>
              </a:tabLst>
            </a:pPr>
            <a:r>
              <a:rPr lang="en-US" sz="7200" b="1" dirty="0">
                <a:effectLst/>
                <a:latin typeface="Times New Roman" panose="02020603050405020304" pitchFamily="18" charset="0"/>
                <a:ea typeface="Calibri" panose="020F0502020204030204" pitchFamily="34" charset="0"/>
              </a:rPr>
              <a:t>Static</a:t>
            </a:r>
            <a:r>
              <a:rPr lang="en-US" sz="7200" b="1" spc="-25" dirty="0">
                <a:effectLst/>
                <a:latin typeface="Times New Roman" panose="02020603050405020304" pitchFamily="18" charset="0"/>
                <a:ea typeface="Calibri" panose="020F0502020204030204" pitchFamily="34" charset="0"/>
              </a:rPr>
              <a:t> </a:t>
            </a:r>
            <a:r>
              <a:rPr lang="en-US" sz="7200" b="1" dirty="0">
                <a:effectLst/>
                <a:latin typeface="Times New Roman" panose="02020603050405020304" pitchFamily="18" charset="0"/>
                <a:ea typeface="Calibri" panose="020F0502020204030204" pitchFamily="34" charset="0"/>
              </a:rPr>
              <a:t>Approach</a:t>
            </a:r>
            <a:r>
              <a:rPr lang="en-US" sz="7200" dirty="0">
                <a:effectLst/>
                <a:latin typeface="Times New Roman" panose="02020603050405020304" pitchFamily="18" charset="0"/>
                <a:ea typeface="Calibri" panose="020F0502020204030204" pitchFamily="34" charset="0"/>
              </a:rPr>
              <a:t>:</a:t>
            </a:r>
            <a:endParaRPr lang="en-IN" sz="7200" dirty="0">
              <a:effectLst/>
              <a:latin typeface="Calibri" panose="020F0502020204030204" pitchFamily="34" charset="0"/>
              <a:ea typeface="Calibri" panose="020F0502020204030204" pitchFamily="34" charset="0"/>
            </a:endParaRPr>
          </a:p>
          <a:p>
            <a:pPr marL="521335" marR="502920" indent="0">
              <a:lnSpc>
                <a:spcPct val="150000"/>
              </a:lnSpc>
              <a:spcBef>
                <a:spcPts val="650"/>
              </a:spcBef>
              <a:spcAft>
                <a:spcPts val="0"/>
              </a:spcAft>
              <a:buNone/>
            </a:pPr>
            <a:r>
              <a:rPr lang="en-US" sz="7200" dirty="0">
                <a:effectLst/>
                <a:latin typeface="Times New Roman" panose="02020603050405020304" pitchFamily="18" charset="0"/>
                <a:ea typeface="Calibri" panose="020F0502020204030204" pitchFamily="34" charset="0"/>
              </a:rPr>
              <a:t>In</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this</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approach,</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the</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functionalities</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and</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maliciousness</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of</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an</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application</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can</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be</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checked</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by</a:t>
            </a:r>
            <a:r>
              <a:rPr lang="en-US" sz="7200" spc="-26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disassembling</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and</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analyzing</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its</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source</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code</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without</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actually</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executing</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the</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application.</a:t>
            </a:r>
            <a:endParaRPr lang="en-IN" sz="7200" dirty="0">
              <a:effectLst/>
              <a:latin typeface="Calibri" panose="020F0502020204030204" pitchFamily="34" charset="0"/>
              <a:ea typeface="Calibri" panose="020F0502020204030204" pitchFamily="34" charset="0"/>
            </a:endParaRPr>
          </a:p>
          <a:p>
            <a:pPr marL="457200" lvl="1" indent="0">
              <a:lnSpc>
                <a:spcPts val="1340"/>
              </a:lnSpc>
              <a:buNone/>
              <a:tabLst>
                <a:tab pos="545465" algn="l"/>
                <a:tab pos="546100" algn="l"/>
              </a:tabLst>
            </a:pPr>
            <a:r>
              <a:rPr lang="en-US" sz="7200" b="1" dirty="0">
                <a:effectLst/>
                <a:latin typeface="Times New Roman" panose="02020603050405020304" pitchFamily="18" charset="0"/>
                <a:ea typeface="Calibri" panose="020F0502020204030204" pitchFamily="34" charset="0"/>
              </a:rPr>
              <a:t>Dynamic</a:t>
            </a:r>
            <a:r>
              <a:rPr lang="en-US" sz="7200" b="1" spc="-25" dirty="0">
                <a:effectLst/>
                <a:latin typeface="Times New Roman" panose="02020603050405020304" pitchFamily="18" charset="0"/>
                <a:ea typeface="Calibri" panose="020F0502020204030204" pitchFamily="34" charset="0"/>
              </a:rPr>
              <a:t> </a:t>
            </a:r>
            <a:r>
              <a:rPr lang="en-US" sz="7200" b="1" dirty="0">
                <a:effectLst/>
                <a:latin typeface="Times New Roman" panose="02020603050405020304" pitchFamily="18" charset="0"/>
                <a:ea typeface="Calibri" panose="020F0502020204030204" pitchFamily="34" charset="0"/>
              </a:rPr>
              <a:t>Approach</a:t>
            </a:r>
            <a:r>
              <a:rPr lang="en-US" sz="7200" dirty="0">
                <a:effectLst/>
                <a:latin typeface="Times New Roman" panose="02020603050405020304" pitchFamily="18" charset="0"/>
                <a:ea typeface="Calibri" panose="020F0502020204030204" pitchFamily="34" charset="0"/>
              </a:rPr>
              <a:t>:</a:t>
            </a:r>
            <a:endParaRPr lang="en-IN" sz="7200" dirty="0">
              <a:effectLst/>
              <a:latin typeface="Calibri" panose="020F0502020204030204" pitchFamily="34" charset="0"/>
              <a:ea typeface="Calibri" panose="020F0502020204030204" pitchFamily="34" charset="0"/>
            </a:endParaRPr>
          </a:p>
          <a:p>
            <a:pPr marL="521335" marR="502920" indent="0">
              <a:lnSpc>
                <a:spcPct val="150000"/>
              </a:lnSpc>
              <a:spcBef>
                <a:spcPts val="625"/>
              </a:spcBef>
              <a:buNone/>
            </a:pPr>
            <a:r>
              <a:rPr lang="en-US" sz="7200" dirty="0">
                <a:effectLst/>
                <a:latin typeface="Times New Roman" panose="02020603050405020304" pitchFamily="18" charset="0"/>
                <a:ea typeface="Calibri" panose="020F0502020204030204" pitchFamily="34" charset="0"/>
              </a:rPr>
              <a:t>In</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this</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approach,</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the</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application</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is</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examined</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during</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execution</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and</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can</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help</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identify</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undetected</a:t>
            </a:r>
            <a:r>
              <a:rPr lang="en-US" sz="7200" spc="-26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malware</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by</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static</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analysis</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techniques</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due</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to</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code</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obfuscation</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and</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encryption</a:t>
            </a:r>
            <a:r>
              <a:rPr lang="en-US" sz="7200" spc="-20"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of</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the</a:t>
            </a:r>
            <a:r>
              <a:rPr lang="en-US" sz="7200" spc="-15" dirty="0">
                <a:effectLst/>
                <a:latin typeface="Times New Roman" panose="02020603050405020304" pitchFamily="18" charset="0"/>
                <a:ea typeface="Calibri" panose="020F0502020204030204" pitchFamily="34" charset="0"/>
              </a:rPr>
              <a:t> </a:t>
            </a:r>
            <a:r>
              <a:rPr lang="en-US" sz="7200" dirty="0">
                <a:effectLst/>
                <a:latin typeface="Times New Roman" panose="02020603050405020304" pitchFamily="18" charset="0"/>
                <a:ea typeface="Calibri" panose="020F0502020204030204" pitchFamily="34" charset="0"/>
              </a:rPr>
              <a:t>malware.</a:t>
            </a:r>
            <a:endParaRPr lang="en-IN" sz="7200" dirty="0">
              <a:effectLst/>
              <a:latin typeface="Calibri" panose="020F0502020204030204" pitchFamily="34" charset="0"/>
              <a:ea typeface="Calibri" panose="020F0502020204030204" pitchFamily="34" charset="0"/>
            </a:endParaRPr>
          </a:p>
          <a:p>
            <a:endParaRPr lang="en-IN" dirty="0"/>
          </a:p>
        </p:txBody>
      </p:sp>
      <p:pic>
        <p:nvPicPr>
          <p:cNvPr id="62" name="image2.png">
            <a:extLst>
              <a:ext uri="{FF2B5EF4-FFF2-40B4-BE49-F238E27FC236}">
                <a16:creationId xmlns:a16="http://schemas.microsoft.com/office/drawing/2014/main" id="{B8224B35-CDEF-BA05-DD6E-5B08A62FEE2E}"/>
              </a:ext>
            </a:extLst>
          </p:cNvPr>
          <p:cNvPicPr>
            <a:picLocks noChangeAspect="1"/>
          </p:cNvPicPr>
          <p:nvPr/>
        </p:nvPicPr>
        <p:blipFill>
          <a:blip r:embed="rId2" cstate="print"/>
          <a:stretch>
            <a:fillRect/>
          </a:stretch>
        </p:blipFill>
        <p:spPr>
          <a:xfrm>
            <a:off x="1329267" y="1669907"/>
            <a:ext cx="9533466" cy="2182166"/>
          </a:xfrm>
          <a:prstGeom prst="rect">
            <a:avLst/>
          </a:prstGeom>
        </p:spPr>
      </p:pic>
    </p:spTree>
    <p:extLst>
      <p:ext uri="{BB962C8B-B14F-4D97-AF65-F5344CB8AC3E}">
        <p14:creationId xmlns:p14="http://schemas.microsoft.com/office/powerpoint/2010/main" val="882480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FAEE-7718-BF04-A271-B99EC48BE77B}"/>
              </a:ext>
            </a:extLst>
          </p:cNvPr>
          <p:cNvSpPr>
            <a:spLocks noGrp="1"/>
          </p:cNvSpPr>
          <p:nvPr>
            <p:ph type="title"/>
          </p:nvPr>
        </p:nvSpPr>
        <p:spPr/>
        <p:txBody>
          <a:bodyPr>
            <a:normAutofit/>
          </a:bodyPr>
          <a:lstStyle/>
          <a:p>
            <a:pPr defTabSz="363594">
              <a:spcBef>
                <a:spcPts val="0"/>
              </a:spcBef>
              <a:defRPr/>
            </a:pPr>
            <a:r>
              <a:rPr lang="en-US" altLang="en-US" sz="6000" b="1" dirty="0">
                <a:latin typeface="Times New Roman" panose="02020603050405020304" pitchFamily="18" charset="0"/>
              </a:rPr>
              <a:t>                 ABSTRACT</a:t>
            </a:r>
            <a:endParaRPr lang="en-IN" sz="6000" dirty="0"/>
          </a:p>
        </p:txBody>
      </p:sp>
      <p:sp>
        <p:nvSpPr>
          <p:cNvPr id="106499" name="TextBox 4">
            <a:extLst>
              <a:ext uri="{FF2B5EF4-FFF2-40B4-BE49-F238E27FC236}">
                <a16:creationId xmlns:a16="http://schemas.microsoft.com/office/drawing/2014/main" id="{B97604A0-C688-5DFC-1342-380BD8F9D833}"/>
              </a:ext>
            </a:extLst>
          </p:cNvPr>
          <p:cNvSpPr txBox="1">
            <a:spLocks noChangeArrowheads="1"/>
          </p:cNvSpPr>
          <p:nvPr/>
        </p:nvSpPr>
        <p:spPr bwMode="auto">
          <a:xfrm>
            <a:off x="1485900" y="2171700"/>
            <a:ext cx="1040129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eaLnBrk="1" hangingPunct="1"/>
            <a:r>
              <a:rPr lang="en-US" altLang="en-US" sz="1814" dirty="0">
                <a:latin typeface="Arial" panose="020B0604020202020204" pitchFamily="34" charset="0"/>
              </a:rPr>
              <a:t>                      </a:t>
            </a:r>
            <a:r>
              <a:rPr lang="en-US" altLang="en-US" sz="2000" dirty="0">
                <a:latin typeface="Arial" panose="020B0604020202020204" pitchFamily="34" charset="0"/>
              </a:rPr>
              <a:t>Malware is one of the major issues regarding the operating system or in the software world. The android system is also going through the same problems. We have seen other Signature based malware detection techniques were used to detect malware. But the techniques were not able to detect unknown malware. Despite numerous detection and analysis techniques are there, the detection accuracy of new malware is still a crucial issue. In this paper, we study and highlight the existing detection and analysis methods used for the android malicious code. Along with studying, we propose Machine learning algorithms that will be used to analyze such malware and also we will be doing semantic analysis. We will be having a data set of permissions for malicious applications. Which will be compared with the permissions extracted from the application which we want to analyze. In the end, the user will be able to see how much malicious permission is there in the application and also we analyze the application through comments.</a:t>
            </a:r>
            <a:endParaRPr lang="en-IN" altLang="en-US" sz="1814" dirty="0">
              <a:solidFill>
                <a:srgbClr val="000000"/>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A4A7-D30F-E51E-2863-83629BC2986E}"/>
              </a:ext>
            </a:extLst>
          </p:cNvPr>
          <p:cNvSpPr>
            <a:spLocks noGrp="1"/>
          </p:cNvSpPr>
          <p:nvPr>
            <p:ph type="title"/>
          </p:nvPr>
        </p:nvSpPr>
        <p:spPr/>
        <p:txBody>
          <a:bodyPr>
            <a:normAutofit fontScale="90000"/>
          </a:bodyPr>
          <a:lstStyle/>
          <a:p>
            <a:pPr defTabSz="363594">
              <a:spcBef>
                <a:spcPts val="0"/>
              </a:spcBef>
              <a:defRPr/>
            </a:pPr>
            <a:r>
              <a:rPr lang="en-US" altLang="en-US" sz="4800" b="1" dirty="0">
                <a:latin typeface="Times New Roman" panose="02020603050405020304" pitchFamily="18" charset="0"/>
                <a:ea typeface="Calibri" panose="020F0502020204030204" pitchFamily="34" charset="0"/>
                <a:cs typeface="Shruti" panose="020B0502040204020203" pitchFamily="34" charset="0"/>
              </a:rPr>
              <a:t>                   </a:t>
            </a:r>
            <a:r>
              <a:rPr lang="en-US" altLang="en-US" sz="6600" b="1" dirty="0">
                <a:latin typeface="Times New Roman" panose="02020603050405020304" pitchFamily="18" charset="0"/>
                <a:ea typeface="Calibri" panose="020F0502020204030204" pitchFamily="34" charset="0"/>
                <a:cs typeface="Shruti" panose="020B0502040204020203" pitchFamily="34" charset="0"/>
              </a:rPr>
              <a:t>Existing System</a:t>
            </a:r>
            <a:endParaRPr lang="en-IN" sz="4800" dirty="0"/>
          </a:p>
        </p:txBody>
      </p:sp>
      <p:sp>
        <p:nvSpPr>
          <p:cNvPr id="107523" name="TextBox 4">
            <a:extLst>
              <a:ext uri="{FF2B5EF4-FFF2-40B4-BE49-F238E27FC236}">
                <a16:creationId xmlns:a16="http://schemas.microsoft.com/office/drawing/2014/main" id="{443D9BA1-462F-9374-1766-EF80F82D4900}"/>
              </a:ext>
            </a:extLst>
          </p:cNvPr>
          <p:cNvSpPr txBox="1">
            <a:spLocks noChangeArrowheads="1"/>
          </p:cNvSpPr>
          <p:nvPr/>
        </p:nvSpPr>
        <p:spPr bwMode="auto">
          <a:xfrm>
            <a:off x="1880288" y="2582547"/>
            <a:ext cx="8637280" cy="385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algn="just">
              <a:lnSpc>
                <a:spcPct val="115000"/>
              </a:lnSpc>
              <a:spcAft>
                <a:spcPts val="907"/>
              </a:spcAft>
            </a:pPr>
            <a:r>
              <a:rPr lang="en-US" altLang="en-US" sz="2539" dirty="0">
                <a:latin typeface="Times New Roman" panose="02020603050405020304" pitchFamily="18" charset="0"/>
                <a:ea typeface="Calibri" panose="020F0502020204030204" pitchFamily="34" charset="0"/>
                <a:cs typeface="Shruti" panose="020B0502040204020203" pitchFamily="34" charset="0"/>
              </a:rPr>
              <a:t>                  In the existing system, the application permissions are extracted to detect the malware and executed through the command prompt. A proper GUI was not provided to execute the tasks.</a:t>
            </a:r>
            <a:endParaRPr lang="en-IN" altLang="en-US" sz="2539" dirty="0">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907"/>
              </a:spcAft>
            </a:pPr>
            <a:r>
              <a:rPr lang="en-US" altLang="en-US" sz="2539" dirty="0">
                <a:latin typeface="Times New Roman" panose="02020603050405020304" pitchFamily="18" charset="0"/>
                <a:ea typeface="Calibri" panose="020F0502020204030204" pitchFamily="34" charset="0"/>
                <a:cs typeface="Shruti" panose="020B0502040204020203" pitchFamily="34" charset="0"/>
              </a:rPr>
              <a:t>               All the commands were run through the command prompt. It was difficult for the non-technical user to use the system. And also Semantic analysis was not implemented</a:t>
            </a:r>
            <a:endParaRPr lang="en-IN" altLang="en-US" sz="2539" dirty="0">
              <a:latin typeface="Calibri" panose="020F0502020204030204" pitchFamily="34" charset="0"/>
              <a:ea typeface="Calibri" panose="020F0502020204030204" pitchFamily="34" charset="0"/>
              <a:cs typeface="Shruti" panose="020B0502040204020203" pitchFamily="34" charset="0"/>
            </a:endParaRPr>
          </a:p>
          <a:p>
            <a:pPr eaLnBrk="1" hangingPunct="1"/>
            <a:endParaRPr lang="en-IN" altLang="en-US" sz="2539" dirty="0">
              <a:solidFill>
                <a:srgbClr val="000000"/>
              </a:solidFill>
              <a:latin typeface="Trebuchet MS" panose="020B0603020202020204" pitchFamily="34" charset="0"/>
              <a:ea typeface="Calibri" panose="020F0502020204030204" pitchFamily="34" charset="0"/>
              <a:cs typeface="Shruti" panose="020B050204020402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2B32-5EF2-8DDE-322B-FF0BBAF6707F}"/>
              </a:ext>
            </a:extLst>
          </p:cNvPr>
          <p:cNvSpPr>
            <a:spLocks noGrp="1"/>
          </p:cNvSpPr>
          <p:nvPr>
            <p:ph type="title"/>
          </p:nvPr>
        </p:nvSpPr>
        <p:spPr/>
        <p:txBody>
          <a:bodyPr/>
          <a:lstStyle/>
          <a:p>
            <a:pPr algn="just" defTabSz="363594">
              <a:lnSpc>
                <a:spcPct val="115000"/>
              </a:lnSpc>
              <a:spcAft>
                <a:spcPts val="907"/>
              </a:spcAft>
              <a:defRPr/>
            </a:pPr>
            <a:r>
              <a:rPr lang="en-US" altLang="en-US" sz="3990" b="1" dirty="0">
                <a:latin typeface="Times New Roman" panose="02020603050405020304" pitchFamily="18" charset="0"/>
                <a:ea typeface="Calibri" panose="020F0502020204030204" pitchFamily="34" charset="0"/>
                <a:cs typeface="Times New Roman" panose="02020603050405020304" pitchFamily="18" charset="0"/>
              </a:rPr>
              <a:t>                       Proposed system</a:t>
            </a:r>
            <a:endParaRPr lang="en-IN" sz="3990" dirty="0">
              <a:latin typeface="Times New Roman" panose="02020603050405020304" pitchFamily="18" charset="0"/>
              <a:cs typeface="Times New Roman" panose="02020603050405020304" pitchFamily="18" charset="0"/>
            </a:endParaRPr>
          </a:p>
        </p:txBody>
      </p:sp>
      <p:sp>
        <p:nvSpPr>
          <p:cNvPr id="108547" name="TextBox 4">
            <a:extLst>
              <a:ext uri="{FF2B5EF4-FFF2-40B4-BE49-F238E27FC236}">
                <a16:creationId xmlns:a16="http://schemas.microsoft.com/office/drawing/2014/main" id="{14373C5F-056A-8646-6B63-CA23A733C977}"/>
              </a:ext>
            </a:extLst>
          </p:cNvPr>
          <p:cNvSpPr txBox="1">
            <a:spLocks noChangeArrowheads="1"/>
          </p:cNvSpPr>
          <p:nvPr/>
        </p:nvSpPr>
        <p:spPr bwMode="auto">
          <a:xfrm>
            <a:off x="1742092" y="1712117"/>
            <a:ext cx="8844574" cy="468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algn="just">
              <a:lnSpc>
                <a:spcPct val="115000"/>
              </a:lnSpc>
              <a:spcAft>
                <a:spcPts val="907"/>
              </a:spcAft>
            </a:pPr>
            <a:r>
              <a:rPr lang="en-US" altLang="en-US" sz="2176" dirty="0">
                <a:latin typeface="Times New Roman" panose="02020603050405020304" pitchFamily="18" charset="0"/>
                <a:ea typeface="Calibri" panose="020F0502020204030204" pitchFamily="34" charset="0"/>
                <a:cs typeface="Shruti" panose="020B0502040204020203" pitchFamily="34" charset="0"/>
              </a:rPr>
              <a:t>In the proposed system, we are doing the permission-based analysis and also the semantic analysis. The permission-based analysis is been done on the web-based UI while the existing systems were just doing it all on the local machine in the command prompt. In our system, we have implemented an admin panel as well as a user panel. In the admin panel admin have the access to upload the </a:t>
            </a:r>
            <a:r>
              <a:rPr lang="en-US" altLang="en-US" sz="2176" dirty="0" err="1">
                <a:latin typeface="Times New Roman" panose="02020603050405020304" pitchFamily="18" charset="0"/>
                <a:ea typeface="Calibri" panose="020F0502020204030204" pitchFamily="34" charset="0"/>
                <a:cs typeface="Shruti" panose="020B0502040204020203" pitchFamily="34" charset="0"/>
              </a:rPr>
              <a:t>apk</a:t>
            </a:r>
            <a:r>
              <a:rPr lang="en-US" altLang="en-US" sz="2176" dirty="0">
                <a:latin typeface="Times New Roman" panose="02020603050405020304" pitchFamily="18" charset="0"/>
                <a:ea typeface="Calibri" panose="020F0502020204030204" pitchFamily="34" charset="0"/>
                <a:cs typeface="Shruti" panose="020B0502040204020203" pitchFamily="34" charset="0"/>
              </a:rPr>
              <a:t> files and its details along with its categorization and also the admin can upload the comment that can be used for semantic analysis. In the user-panel the user can see the select the category of the application and can see its details like pricing description name. User can see the malicious percentage of the application. And the processed output of the semantic analysis will be displayed to the user in the form of graph and the user will get a proper review of the application.</a:t>
            </a:r>
            <a:endParaRPr lang="en-IN" altLang="en-US" sz="2176" dirty="0">
              <a:latin typeface="Calibri" panose="020F0502020204030204" pitchFamily="34" charset="0"/>
              <a:ea typeface="Calibri" panose="020F0502020204030204" pitchFamily="34" charset="0"/>
              <a:cs typeface="Shruti"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
            <a:extLst>
              <a:ext uri="{FF2B5EF4-FFF2-40B4-BE49-F238E27FC236}">
                <a16:creationId xmlns:a16="http://schemas.microsoft.com/office/drawing/2014/main" id="{83668AB6-8B6E-BA63-8FF2-A043501745FB}"/>
              </a:ext>
            </a:extLst>
          </p:cNvPr>
          <p:cNvSpPr>
            <a:spLocks noChangeArrowheads="1"/>
          </p:cNvSpPr>
          <p:nvPr/>
        </p:nvSpPr>
        <p:spPr bwMode="auto">
          <a:xfrm>
            <a:off x="1137683" y="573707"/>
            <a:ext cx="7710707" cy="83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eaLnBrk="1" hangingPunct="1"/>
            <a:r>
              <a:rPr lang="en-US" altLang="en-US" sz="3600" b="1" dirty="0">
                <a:latin typeface="Times New Roman" panose="02020603050405020304" pitchFamily="18" charset="0"/>
              </a:rPr>
              <a:t>SYSTEMS REQUIREMENT AND SPECIFICATION</a:t>
            </a:r>
          </a:p>
        </p:txBody>
      </p:sp>
      <p:sp>
        <p:nvSpPr>
          <p:cNvPr id="2" name="TextBox 1">
            <a:extLst>
              <a:ext uri="{FF2B5EF4-FFF2-40B4-BE49-F238E27FC236}">
                <a16:creationId xmlns:a16="http://schemas.microsoft.com/office/drawing/2014/main" id="{53DC4606-DC95-81EE-6B71-E1F21C15CF98}"/>
              </a:ext>
            </a:extLst>
          </p:cNvPr>
          <p:cNvSpPr txBox="1"/>
          <p:nvPr/>
        </p:nvSpPr>
        <p:spPr>
          <a:xfrm>
            <a:off x="2094614" y="1767361"/>
            <a:ext cx="8910083" cy="4809009"/>
          </a:xfrm>
          <a:prstGeom prst="rect">
            <a:avLst/>
          </a:prstGeom>
          <a:noFill/>
        </p:spPr>
        <p:txBody>
          <a:bodyPr wrap="square">
            <a:spAutoFit/>
          </a:bodyPr>
          <a:lstStyle/>
          <a:p>
            <a:pPr algn="just">
              <a:spcAft>
                <a:spcPts val="952"/>
              </a:spcAft>
            </a:pPr>
            <a:r>
              <a:rPr lang="en-US" altLang="en-US" sz="2800" b="1" dirty="0">
                <a:latin typeface="Times New Roman" panose="02020603050405020304" pitchFamily="18" charset="0"/>
              </a:rPr>
              <a:t>Software Requirements :</a:t>
            </a:r>
            <a:endParaRPr lang="en-US" altLang="en-US" sz="2400" b="1" dirty="0">
              <a:latin typeface="Trebuchet MS" panose="020B0603020202020204" pitchFamily="34" charset="0"/>
            </a:endParaRPr>
          </a:p>
          <a:p>
            <a:pPr algn="just">
              <a:spcAft>
                <a:spcPts val="952"/>
              </a:spcAft>
            </a:pPr>
            <a:endParaRPr lang="en-US" altLang="en-US" sz="2400" dirty="0">
              <a:latin typeface="Trebuchet MS" panose="020B0603020202020204" pitchFamily="34" charset="0"/>
            </a:endParaRPr>
          </a:p>
          <a:p>
            <a:pPr algn="just">
              <a:spcAft>
                <a:spcPts val="952"/>
              </a:spcAft>
            </a:pPr>
            <a:r>
              <a:rPr lang="en-US" altLang="en-US" sz="2400" dirty="0">
                <a:latin typeface="Trebuchet MS" panose="020B0603020202020204" pitchFamily="34" charset="0"/>
              </a:rPr>
              <a:t>Operating Systems                     : Windows 10</a:t>
            </a:r>
          </a:p>
          <a:p>
            <a:pPr eaLnBrk="1" hangingPunct="1"/>
            <a:r>
              <a:rPr lang="en-US" altLang="en-US" sz="2400" dirty="0">
                <a:latin typeface="Trebuchet MS" panose="020B0603020202020204" pitchFamily="34" charset="0"/>
              </a:rPr>
              <a:t>Languages used to Develop        :  Python</a:t>
            </a:r>
          </a:p>
          <a:p>
            <a:pPr eaLnBrk="1" hangingPunct="1"/>
            <a:endParaRPr lang="en-US" altLang="en-US" sz="2400" dirty="0">
              <a:latin typeface="Trebuchet MS" panose="020B0603020202020204" pitchFamily="34" charset="0"/>
            </a:endParaRPr>
          </a:p>
          <a:p>
            <a:pPr algn="just">
              <a:spcAft>
                <a:spcPts val="952"/>
              </a:spcAft>
            </a:pPr>
            <a:r>
              <a:rPr lang="en-US" altLang="en-US" sz="2400" b="1" dirty="0">
                <a:latin typeface="Trebuchet MS" panose="020B0603020202020204" pitchFamily="34" charset="0"/>
              </a:rPr>
              <a:t>Hardware Requirements :</a:t>
            </a:r>
          </a:p>
          <a:p>
            <a:pPr algn="just">
              <a:spcAft>
                <a:spcPts val="952"/>
              </a:spcAft>
            </a:pPr>
            <a:endParaRPr lang="en-US" altLang="en-US" sz="2400" dirty="0">
              <a:latin typeface="Trebuchet MS" panose="020B0603020202020204" pitchFamily="34" charset="0"/>
            </a:endParaRPr>
          </a:p>
          <a:p>
            <a:pPr algn="just">
              <a:spcAft>
                <a:spcPts val="952"/>
              </a:spcAft>
            </a:pPr>
            <a:r>
              <a:rPr lang="en-US" altLang="en-US" sz="2400" dirty="0">
                <a:latin typeface="Trebuchet MS" panose="020B0603020202020204" pitchFamily="34" charset="0"/>
              </a:rPr>
              <a:t>■    Processer                            :  Intel core I5</a:t>
            </a:r>
          </a:p>
          <a:p>
            <a:pPr algn="just">
              <a:spcAft>
                <a:spcPts val="1519"/>
              </a:spcAft>
            </a:pPr>
            <a:r>
              <a:rPr lang="en-US" altLang="en-US" sz="2400" dirty="0">
                <a:latin typeface="Trebuchet MS" panose="020B0603020202020204" pitchFamily="34" charset="0"/>
              </a:rPr>
              <a:t>■    RAM                                    :  8 GB</a:t>
            </a:r>
          </a:p>
          <a:p>
            <a:pPr algn="just" eaLnBrk="1" hangingPunct="1"/>
            <a:r>
              <a:rPr lang="en-US" altLang="en-US" sz="2400" dirty="0">
                <a:latin typeface="Trebuchet MS" panose="020B0603020202020204" pitchFamily="34" charset="0"/>
              </a:rPr>
              <a:t>■    Space on Hard Disk</a:t>
            </a:r>
            <a:r>
              <a:rPr lang="en-IN" altLang="en-US" sz="2400" dirty="0">
                <a:latin typeface="Trebuchet MS" panose="020B0603020202020204" pitchFamily="34" charset="0"/>
              </a:rPr>
              <a:t>              : 500GB</a:t>
            </a:r>
            <a:endParaRPr lang="en-US" altLang="en-US" sz="2400" dirty="0">
              <a:latin typeface="Trebuchet MS" panose="020B0603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C73C-34D1-7C81-97E8-CDEBF35132B4}"/>
              </a:ext>
            </a:extLst>
          </p:cNvPr>
          <p:cNvSpPr>
            <a:spLocks noGrp="1"/>
          </p:cNvSpPr>
          <p:nvPr>
            <p:ph type="title"/>
          </p:nvPr>
        </p:nvSpPr>
        <p:spPr/>
        <p:txBody>
          <a:bodyPr>
            <a:normAutofit/>
          </a:bodyPr>
          <a:lstStyle/>
          <a:p>
            <a:r>
              <a:rPr lang="en-US" sz="6000" b="1" kern="0" dirty="0">
                <a:effectLst/>
                <a:latin typeface="Times New Roman" panose="02020603050405020304" pitchFamily="18" charset="0"/>
                <a:ea typeface="Calibri" panose="020F0502020204030204" pitchFamily="34" charset="0"/>
              </a:rPr>
              <a:t>                 MODULES</a:t>
            </a:r>
            <a:endParaRPr lang="en-IN" sz="6000" dirty="0"/>
          </a:p>
        </p:txBody>
      </p:sp>
      <p:graphicFrame>
        <p:nvGraphicFramePr>
          <p:cNvPr id="4" name="Diagram 3">
            <a:extLst>
              <a:ext uri="{FF2B5EF4-FFF2-40B4-BE49-F238E27FC236}">
                <a16:creationId xmlns:a16="http://schemas.microsoft.com/office/drawing/2014/main" id="{6302D7EA-D358-64F9-7670-90EAAA3664F6}"/>
              </a:ext>
            </a:extLst>
          </p:cNvPr>
          <p:cNvGraphicFramePr/>
          <p:nvPr>
            <p:extLst>
              <p:ext uri="{D42A27DB-BD31-4B8C-83A1-F6EECF244321}">
                <p14:modId xmlns:p14="http://schemas.microsoft.com/office/powerpoint/2010/main" val="647531700"/>
              </p:ext>
            </p:extLst>
          </p:nvPr>
        </p:nvGraphicFramePr>
        <p:xfrm>
          <a:off x="2117565" y="1568915"/>
          <a:ext cx="7690586" cy="4629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780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1BD8-564F-4CB4-AACB-6B299EE77E3C}"/>
              </a:ext>
            </a:extLst>
          </p:cNvPr>
          <p:cNvSpPr>
            <a:spLocks noGrp="1"/>
          </p:cNvSpPr>
          <p:nvPr>
            <p:ph type="title"/>
          </p:nvPr>
        </p:nvSpPr>
        <p:spPr/>
        <p:txBody>
          <a:bodyPr>
            <a:normAutofit/>
          </a:bodyPr>
          <a:lstStyle/>
          <a:p>
            <a:r>
              <a:rPr lang="en-US" sz="6000" b="1" kern="0" dirty="0">
                <a:effectLst/>
                <a:latin typeface="Times New Roman" panose="02020603050405020304" pitchFamily="18" charset="0"/>
                <a:ea typeface="Calibri" panose="020F0502020204030204" pitchFamily="34" charset="0"/>
              </a:rPr>
              <a:t>    MODULES DESCRIPTION</a:t>
            </a:r>
            <a:endParaRPr lang="en-IN" sz="16200" dirty="0"/>
          </a:p>
        </p:txBody>
      </p:sp>
      <p:sp>
        <p:nvSpPr>
          <p:cNvPr id="3" name="Text Placeholder 2">
            <a:extLst>
              <a:ext uri="{FF2B5EF4-FFF2-40B4-BE49-F238E27FC236}">
                <a16:creationId xmlns:a16="http://schemas.microsoft.com/office/drawing/2014/main" id="{32DA5CE8-4ABB-04D9-7552-8B6735400C1F}"/>
              </a:ext>
            </a:extLst>
          </p:cNvPr>
          <p:cNvSpPr>
            <a:spLocks noGrp="1"/>
          </p:cNvSpPr>
          <p:nvPr>
            <p:ph type="body" idx="1"/>
          </p:nvPr>
        </p:nvSpPr>
        <p:spPr>
          <a:xfrm>
            <a:off x="1605516" y="1552349"/>
            <a:ext cx="9976884" cy="5188693"/>
          </a:xfrm>
        </p:spPr>
        <p:txBody>
          <a:bodyPr>
            <a:normAutofit fontScale="25000" lnSpcReduction="20000"/>
          </a:bodyPr>
          <a:lstStyle/>
          <a:p>
            <a:pPr marL="304800" marR="612140" indent="0" algn="l">
              <a:spcBef>
                <a:spcPts val="600"/>
              </a:spcBef>
              <a:spcAft>
                <a:spcPts val="0"/>
              </a:spcAft>
              <a:buNone/>
              <a:tabLst>
                <a:tab pos="491490" algn="l"/>
              </a:tabLst>
            </a:pPr>
            <a:r>
              <a:rPr lang="en-US" sz="9600" b="1" kern="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1. Reverse-Engineering</a:t>
            </a:r>
            <a:r>
              <a:rPr lang="en-US" sz="9600" b="1" kern="0" spc="-5"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9600" b="1" kern="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of</a:t>
            </a:r>
            <a:r>
              <a:rPr lang="en-US" sz="9600" b="1" kern="0" spc="-1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9600" b="1" kern="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Android</a:t>
            </a:r>
            <a:r>
              <a:rPr lang="en-US" sz="9600" b="1" kern="0" spc="-5"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9600" b="1" kern="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APK</a:t>
            </a:r>
            <a:endParaRPr lang="en-IN" sz="9600" b="1" kern="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L="304800" marR="612140" indent="0">
              <a:spcBef>
                <a:spcPts val="600"/>
              </a:spcBef>
              <a:spcAft>
                <a:spcPts val="0"/>
              </a:spcAft>
              <a:buNone/>
            </a:pP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the proposed methodology, static features are obtained</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from AndroidManifest.xml</a:t>
            </a:r>
            <a:r>
              <a:rPr lang="en-US" sz="9600" spc="-28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which contains all the important information needed by any Android platform about</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Apps. </a:t>
            </a:r>
            <a:r>
              <a:rPr lang="en-US" sz="9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Androguard</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tool has been used for disassembling of the APKs and getting</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static</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features.</a:t>
            </a:r>
            <a:endParaRPr lang="en-IN"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04800" marR="612140" indent="0" algn="l">
              <a:spcBef>
                <a:spcPts val="600"/>
              </a:spcBef>
              <a:spcAft>
                <a:spcPts val="0"/>
              </a:spcAft>
              <a:buNone/>
              <a:tabLst>
                <a:tab pos="483235" algn="l"/>
              </a:tabLst>
            </a:pPr>
            <a:r>
              <a:rPr lang="en-US" sz="9600" b="1" kern="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2. Feature</a:t>
            </a:r>
            <a:r>
              <a:rPr lang="en-US" sz="9600" b="1" kern="0" spc="-15"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9600" b="1" kern="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Vector</a:t>
            </a:r>
            <a:endParaRPr lang="en-IN" sz="9600" b="1" kern="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L="304800" marR="612140" indent="0">
              <a:spcBef>
                <a:spcPts val="600"/>
              </a:spcBef>
              <a:spcAft>
                <a:spcPts val="0"/>
              </a:spcAft>
              <a:buNone/>
            </a:pP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Features</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are</a:t>
            </a:r>
            <a:r>
              <a:rPr lang="en-US" sz="96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extracted and mapped</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a:t>
            </a:r>
            <a:r>
              <a:rPr lang="en-US" sz="96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vector</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a:t>
            </a:r>
            <a:r>
              <a:rPr lang="en-US" sz="9600" spc="29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follows:</a:t>
            </a:r>
            <a:endParaRPr lang="en-IN"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04800" marR="612140" indent="0">
              <a:spcBef>
                <a:spcPts val="600"/>
              </a:spcBef>
              <a:spcAft>
                <a:spcPts val="0"/>
              </a:spcAft>
              <a:buNone/>
            </a:pPr>
            <a:r>
              <a:rPr lang="en-US" sz="9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9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a:t>
            </a:r>
            <a:r>
              <a:rPr lang="en-US" sz="9600" b="1"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Components</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96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counts</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components</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such</a:t>
            </a:r>
            <a:r>
              <a:rPr lang="en-US" sz="96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Activity,</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Services,</a:t>
            </a:r>
            <a:r>
              <a:rPr lang="en-US" sz="9600" spc="-28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Content</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Providers</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Broadcast</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Receivers</a:t>
            </a:r>
            <a:r>
              <a:rPr lang="en-US" sz="96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are</a:t>
            </a:r>
            <a:r>
              <a:rPr lang="en-US" sz="9600" spc="-1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used as</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96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a:t>
            </a:r>
            <a:r>
              <a:rPr lang="en-US" sz="96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vector.</a:t>
            </a:r>
            <a:endParaRPr lang="en-IN"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04800" marR="612140" indent="0">
              <a:spcBef>
                <a:spcPts val="600"/>
              </a:spcBef>
              <a:spcAft>
                <a:spcPts val="0"/>
              </a:spcAft>
              <a:buNone/>
            </a:pPr>
            <a:r>
              <a:rPr lang="en-US" sz="9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Permissions: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permissions feature-set are mapped to a |S| dimensional vector</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space such that a dimension is set to 1 if the app x contains the feature and 0</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otherwise.</a:t>
            </a:r>
            <a:r>
              <a:rPr lang="en-US" sz="92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way,</a:t>
            </a:r>
            <a:r>
              <a:rPr lang="en-US" sz="9200" spc="1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92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vector</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ψ(x)</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constructed</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each</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a:t>
            </a:r>
            <a:r>
              <a:rPr lang="en-US" sz="92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extracted from</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with</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92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respective dimension</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set</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1</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all</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other</a:t>
            </a:r>
            <a:r>
              <a:rPr lang="en-US" sz="9200" spc="-1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dimensions</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a:t>
            </a:r>
            <a:r>
              <a:rPr lang="en-US" sz="92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can</a:t>
            </a:r>
            <a:r>
              <a:rPr lang="en-US" sz="9200" spc="-28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a:t>
            </a:r>
            <a:r>
              <a:rPr lang="en-US" sz="92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summarized in equation (1):</a:t>
            </a:r>
            <a:endParaRPr lang="en-IN" sz="9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04800" marR="612140" indent="0">
              <a:spcBef>
                <a:spcPts val="600"/>
              </a:spcBef>
              <a:spcAft>
                <a:spcPts val="0"/>
              </a:spcAft>
              <a:buNone/>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8370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2811E7-520B-CEF6-1ECE-6A6442E7CE84}"/>
              </a:ext>
            </a:extLst>
          </p:cNvPr>
          <p:cNvSpPr>
            <a:spLocks noGrp="1"/>
          </p:cNvSpPr>
          <p:nvPr>
            <p:ph type="body" idx="4294967295"/>
          </p:nvPr>
        </p:nvSpPr>
        <p:spPr>
          <a:xfrm>
            <a:off x="1590675" y="244549"/>
            <a:ext cx="10601325" cy="6507089"/>
          </a:xfrm>
        </p:spPr>
        <p:txBody>
          <a:bodyPr>
            <a:normAutofit fontScale="25000" lnSpcReduction="20000"/>
          </a:bodyPr>
          <a:lstStyle/>
          <a:p>
            <a:pPr marL="304800" marR="612140" indent="0" algn="l">
              <a:spcBef>
                <a:spcPts val="600"/>
              </a:spcBef>
              <a:spcAft>
                <a:spcPts val="0"/>
              </a:spcAft>
              <a:buNone/>
              <a:tabLst>
                <a:tab pos="491490" algn="l"/>
              </a:tabLst>
            </a:pPr>
            <a:r>
              <a:rPr lang="en-US" sz="9600" b="1" kern="0" dirty="0">
                <a:effectLst/>
                <a:latin typeface="Times New Roman" panose="02020603050405020304" pitchFamily="18" charset="0"/>
                <a:ea typeface="Cambria" panose="02040503050406030204" pitchFamily="18" charset="0"/>
                <a:cs typeface="Times New Roman" panose="02020603050405020304" pitchFamily="18" charset="0"/>
              </a:rPr>
              <a:t>3</a:t>
            </a:r>
            <a:r>
              <a:rPr lang="en-US" sz="8000" b="1" kern="0"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9600" b="1" kern="0" dirty="0">
                <a:effectLst/>
                <a:latin typeface="Times New Roman" panose="02020603050405020304" pitchFamily="18" charset="0"/>
                <a:ea typeface="Cambria" panose="02040503050406030204" pitchFamily="18" charset="0"/>
                <a:cs typeface="Times New Roman" panose="02020603050405020304" pitchFamily="18" charset="0"/>
              </a:rPr>
              <a:t>Discriminatory</a:t>
            </a:r>
            <a:r>
              <a:rPr lang="en-US" sz="9600" b="1" kern="0" spc="-15"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9600" b="1" kern="0" dirty="0">
                <a:effectLst/>
                <a:latin typeface="Times New Roman" panose="02020603050405020304" pitchFamily="18" charset="0"/>
                <a:ea typeface="Cambria" panose="02040503050406030204" pitchFamily="18" charset="0"/>
                <a:cs typeface="Times New Roman" panose="02020603050405020304" pitchFamily="18" charset="0"/>
              </a:rPr>
              <a:t>Feature</a:t>
            </a:r>
            <a:r>
              <a:rPr lang="en-US" sz="9600" b="1" kern="0" spc="-15"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9600" b="1" kern="0" dirty="0">
                <a:effectLst/>
                <a:latin typeface="Times New Roman" panose="02020603050405020304" pitchFamily="18" charset="0"/>
                <a:ea typeface="Cambria" panose="02040503050406030204" pitchFamily="18" charset="0"/>
                <a:cs typeface="Times New Roman" panose="02020603050405020304" pitchFamily="18" charset="0"/>
              </a:rPr>
              <a:t>Selection</a:t>
            </a:r>
            <a:endParaRPr lang="en-IN" sz="9600" b="1" kern="0" dirty="0">
              <a:effectLst/>
              <a:latin typeface="Times New Roman" panose="02020603050405020304" pitchFamily="18" charset="0"/>
              <a:ea typeface="Cambria" panose="02040503050406030204" pitchFamily="18" charset="0"/>
              <a:cs typeface="Times New Roman" panose="02020603050405020304" pitchFamily="18" charset="0"/>
            </a:endParaRPr>
          </a:p>
          <a:p>
            <a:pPr marL="304800" marR="612140" indent="0">
              <a:spcBef>
                <a:spcPts val="600"/>
              </a:spcBef>
              <a:spcAft>
                <a:spcPts val="0"/>
              </a:spcAft>
              <a:buNone/>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In malware detection, selecting most significant features is an important step as it has</a:t>
            </a:r>
            <a:r>
              <a:rPr lang="en-US" sz="80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a significant impact on quality of experimental results. Also, working on low-</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dimensional feature vector consisting of only discriminatory features will help in</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reducing</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computational complexity of learning classifier.</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0" marR="612140" indent="0">
              <a:spcBef>
                <a:spcPts val="600"/>
              </a:spcBef>
              <a:spcAft>
                <a:spcPts val="0"/>
              </a:spcAft>
              <a:buNone/>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The CSV consisting of all features is fed into Genetic algorithm which gives best</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subset of features for the machine learning based classifier. Features selected are</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represented by binary form called chromosomes such that if the feature is included it</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is represented by 1 and if it is excluded it is represented by 0 in the chromosome. The</a:t>
            </a:r>
            <a:r>
              <a:rPr lang="en-US" sz="80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genetic</a:t>
            </a:r>
            <a:r>
              <a:rPr lang="en-US" sz="8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algorithm maintains a subset of features or chromosome called population along with their fitness scores such that</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chromosome with better fitness scores are given more chance to reproduce. The</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fitness function of genetic algorithm is defined such that the chromosome that gives</a:t>
            </a:r>
            <a:r>
              <a:rPr lang="en-US" sz="80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high accuracy on the machine learning based classifier is assigned a larger value in</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comparison to features that give lower accuracy for it. The chromosomes with best</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fitness</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score</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US" sz="8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selected as parent to produce</a:t>
            </a:r>
            <a:r>
              <a:rPr lang="en-US" sz="8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next</a:t>
            </a:r>
            <a:r>
              <a:rPr lang="en-US" sz="8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generation of</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0" marR="612140" indent="0">
              <a:spcBef>
                <a:spcPts val="600"/>
              </a:spcBef>
              <a:spcAft>
                <a:spcPts val="0"/>
              </a:spcAft>
              <a:buNone/>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offspring</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using</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process</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of crossover and</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mutation</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0" marR="612140" indent="0" algn="l">
              <a:spcBef>
                <a:spcPts val="600"/>
              </a:spcBef>
              <a:spcAft>
                <a:spcPts val="0"/>
              </a:spcAft>
              <a:buNone/>
              <a:tabLst>
                <a:tab pos="491490" algn="l"/>
              </a:tabLst>
            </a:pPr>
            <a:r>
              <a:rPr lang="en-US" sz="9600" b="1" kern="0" dirty="0">
                <a:effectLst/>
                <a:latin typeface="Times New Roman" panose="02020603050405020304" pitchFamily="18" charset="0"/>
                <a:ea typeface="Cambria" panose="02040503050406030204" pitchFamily="18" charset="0"/>
                <a:cs typeface="Times New Roman" panose="02020603050405020304" pitchFamily="18" charset="0"/>
              </a:rPr>
              <a:t>4</a:t>
            </a:r>
            <a:r>
              <a:rPr lang="en-US" sz="7200" b="1" kern="0"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8000" b="1" kern="0" dirty="0">
                <a:effectLst/>
                <a:latin typeface="Times New Roman" panose="02020603050405020304" pitchFamily="18" charset="0"/>
                <a:ea typeface="Cambria" panose="02040503050406030204" pitchFamily="18" charset="0"/>
                <a:cs typeface="Times New Roman" panose="02020603050405020304" pitchFamily="18" charset="0"/>
              </a:rPr>
              <a:t>Machine</a:t>
            </a:r>
            <a:r>
              <a:rPr lang="en-US" sz="8000" b="1" kern="0" spc="-15"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8000" b="1" kern="0" dirty="0">
                <a:effectLst/>
                <a:latin typeface="Times New Roman" panose="02020603050405020304" pitchFamily="18" charset="0"/>
                <a:ea typeface="Cambria" panose="02040503050406030204" pitchFamily="18" charset="0"/>
                <a:cs typeface="Times New Roman" panose="02020603050405020304" pitchFamily="18" charset="0"/>
              </a:rPr>
              <a:t>Learning</a:t>
            </a:r>
            <a:r>
              <a:rPr lang="en-US" sz="8000" b="1" kern="0" spc="-5"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8000" b="1" kern="0" dirty="0">
                <a:effectLst/>
                <a:latin typeface="Times New Roman" panose="02020603050405020304" pitchFamily="18" charset="0"/>
                <a:ea typeface="Cambria" panose="02040503050406030204" pitchFamily="18" charset="0"/>
                <a:cs typeface="Times New Roman" panose="02020603050405020304" pitchFamily="18" charset="0"/>
              </a:rPr>
              <a:t>Based</a:t>
            </a:r>
            <a:r>
              <a:rPr lang="en-US" sz="8000" b="1" kern="0" spc="-5"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8000" b="1" kern="0" dirty="0">
                <a:effectLst/>
                <a:latin typeface="Times New Roman" panose="02020603050405020304" pitchFamily="18" charset="0"/>
                <a:ea typeface="Cambria" panose="02040503050406030204" pitchFamily="18" charset="0"/>
                <a:cs typeface="Times New Roman" panose="02020603050405020304" pitchFamily="18" charset="0"/>
              </a:rPr>
              <a:t>Classification</a:t>
            </a:r>
            <a:endParaRPr lang="en-IN" sz="8000" b="1" kern="0" dirty="0">
              <a:effectLst/>
              <a:latin typeface="Times New Roman" panose="02020603050405020304" pitchFamily="18" charset="0"/>
              <a:ea typeface="Cambria" panose="02040503050406030204" pitchFamily="18" charset="0"/>
              <a:cs typeface="Times New Roman" panose="02020603050405020304" pitchFamily="18" charset="0"/>
            </a:endParaRPr>
          </a:p>
          <a:p>
            <a:pPr marL="304800" marR="612140" indent="0">
              <a:spcBef>
                <a:spcPts val="600"/>
              </a:spcBef>
              <a:spcAft>
                <a:spcPts val="0"/>
              </a:spcAft>
              <a:buNone/>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Given in to the ever-increasing variants of Android Malware posing zero-day threat,</a:t>
            </a:r>
            <a:r>
              <a:rPr lang="en-US" sz="80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machine learning based techniques are being preferred over traditional signature-</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based approach which required regular update of signature database. The selected</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features using Genetic Algorithm are used to train and test the classifiers with</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following algorithms:</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0" marR="612140" indent="0">
              <a:lnSpc>
                <a:spcPct val="150000"/>
              </a:lnSpc>
              <a:spcBef>
                <a:spcPts val="600"/>
              </a:spcBef>
              <a:spcAft>
                <a:spcPts val="0"/>
              </a:spcAft>
              <a:buNone/>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Support</a:t>
            </a:r>
            <a:r>
              <a:rPr lang="en-US" sz="8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Vector</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Machine (SVM)</a:t>
            </a:r>
            <a:r>
              <a:rPr lang="en-US" sz="8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Neural</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Network</a:t>
            </a:r>
            <a:r>
              <a:rPr lang="en-US" sz="8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(NN</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8134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1C75-D020-1163-5205-F7FF242A88CB}"/>
              </a:ext>
            </a:extLst>
          </p:cNvPr>
          <p:cNvSpPr>
            <a:spLocks noGrp="1"/>
          </p:cNvSpPr>
          <p:nvPr>
            <p:ph type="title"/>
          </p:nvPr>
        </p:nvSpPr>
        <p:spPr>
          <a:xfrm>
            <a:off x="3221665" y="274637"/>
            <a:ext cx="4774019" cy="1143000"/>
          </a:xfrm>
        </p:spPr>
        <p:txBody>
          <a:bodyPr>
            <a:normAutofit/>
          </a:bodyPr>
          <a:lstStyle/>
          <a:p>
            <a:r>
              <a:rPr lang="en-US" sz="4800" b="1" kern="0" dirty="0">
                <a:effectLst/>
                <a:latin typeface="Cambria" panose="02040503050406030204" pitchFamily="18" charset="0"/>
                <a:ea typeface="Cambria" panose="02040503050406030204" pitchFamily="18" charset="0"/>
                <a:cs typeface="Cambria" panose="02040503050406030204" pitchFamily="18" charset="0"/>
              </a:rPr>
              <a:t>         Diagrams</a:t>
            </a:r>
            <a:endParaRPr lang="en-IN" sz="372200" dirty="0"/>
          </a:p>
        </p:txBody>
      </p:sp>
      <p:pic>
        <p:nvPicPr>
          <p:cNvPr id="9" name="Picture 8">
            <a:extLst>
              <a:ext uri="{FF2B5EF4-FFF2-40B4-BE49-F238E27FC236}">
                <a16:creationId xmlns:a16="http://schemas.microsoft.com/office/drawing/2014/main" id="{4FAF835D-3B77-317B-AE92-CB0DE2312107}"/>
              </a:ext>
            </a:extLst>
          </p:cNvPr>
          <p:cNvPicPr>
            <a:picLocks noChangeAspect="1"/>
          </p:cNvPicPr>
          <p:nvPr/>
        </p:nvPicPr>
        <p:blipFill>
          <a:blip r:embed="rId2" cstate="print"/>
          <a:stretch>
            <a:fillRect/>
          </a:stretch>
        </p:blipFill>
        <p:spPr>
          <a:xfrm>
            <a:off x="1414131" y="2414129"/>
            <a:ext cx="7608534" cy="4038961"/>
          </a:xfrm>
          <a:prstGeom prst="rect">
            <a:avLst/>
          </a:prstGeom>
        </p:spPr>
      </p:pic>
      <p:pic>
        <p:nvPicPr>
          <p:cNvPr id="10" name="Picture 9">
            <a:extLst>
              <a:ext uri="{FF2B5EF4-FFF2-40B4-BE49-F238E27FC236}">
                <a16:creationId xmlns:a16="http://schemas.microsoft.com/office/drawing/2014/main" id="{0386D142-E684-5FC0-7B69-A6556D2EBC54}"/>
              </a:ext>
            </a:extLst>
          </p:cNvPr>
          <p:cNvPicPr>
            <a:picLocks noChangeAspect="1"/>
          </p:cNvPicPr>
          <p:nvPr/>
        </p:nvPicPr>
        <p:blipFill>
          <a:blip r:embed="rId3" cstate="print"/>
          <a:stretch>
            <a:fillRect/>
          </a:stretch>
        </p:blipFill>
        <p:spPr>
          <a:xfrm>
            <a:off x="9531046" y="2414129"/>
            <a:ext cx="2493645" cy="2244090"/>
          </a:xfrm>
          <a:prstGeom prst="rect">
            <a:avLst/>
          </a:prstGeom>
        </p:spPr>
      </p:pic>
      <p:sp>
        <p:nvSpPr>
          <p:cNvPr id="12" name="TextBox 11">
            <a:extLst>
              <a:ext uri="{FF2B5EF4-FFF2-40B4-BE49-F238E27FC236}">
                <a16:creationId xmlns:a16="http://schemas.microsoft.com/office/drawing/2014/main" id="{E832D15E-43CE-6AF7-4761-4853EE035780}"/>
              </a:ext>
            </a:extLst>
          </p:cNvPr>
          <p:cNvSpPr txBox="1"/>
          <p:nvPr/>
        </p:nvSpPr>
        <p:spPr>
          <a:xfrm>
            <a:off x="9531046" y="1729175"/>
            <a:ext cx="2493644" cy="523220"/>
          </a:xfrm>
          <a:prstGeom prst="rect">
            <a:avLst/>
          </a:prstGeom>
          <a:noFill/>
        </p:spPr>
        <p:txBody>
          <a:bodyPr wrap="square">
            <a:spAutoFit/>
          </a:bodyPr>
          <a:lstStyle/>
          <a:p>
            <a:r>
              <a:rPr lang="en-US" sz="2800" b="1" kern="0" dirty="0">
                <a:effectLst/>
                <a:latin typeface="Calibri" panose="020F0502020204030204" pitchFamily="34" charset="0"/>
                <a:ea typeface="Calibri" panose="020F0502020204030204" pitchFamily="34" charset="0"/>
              </a:rPr>
              <a:t>Class Diagram:</a:t>
            </a:r>
            <a:endParaRPr lang="en-IN" sz="2800" b="1" dirty="0"/>
          </a:p>
        </p:txBody>
      </p:sp>
      <p:sp>
        <p:nvSpPr>
          <p:cNvPr id="14" name="TextBox 13">
            <a:extLst>
              <a:ext uri="{FF2B5EF4-FFF2-40B4-BE49-F238E27FC236}">
                <a16:creationId xmlns:a16="http://schemas.microsoft.com/office/drawing/2014/main" id="{D1BFB229-E5E2-5209-0CA4-B181A957536A}"/>
              </a:ext>
            </a:extLst>
          </p:cNvPr>
          <p:cNvSpPr txBox="1"/>
          <p:nvPr/>
        </p:nvSpPr>
        <p:spPr>
          <a:xfrm>
            <a:off x="669851" y="1729175"/>
            <a:ext cx="4359336" cy="461665"/>
          </a:xfrm>
          <a:prstGeom prst="rect">
            <a:avLst/>
          </a:prstGeom>
          <a:noFill/>
        </p:spPr>
        <p:txBody>
          <a:bodyPr wrap="square">
            <a:spAutoFit/>
          </a:bodyPr>
          <a:lstStyle/>
          <a:p>
            <a:pPr marL="647700" marR="647700">
              <a:spcBef>
                <a:spcPts val="450"/>
              </a:spcBef>
              <a:spcAft>
                <a:spcPts val="0"/>
              </a:spcAft>
            </a:pPr>
            <a:r>
              <a:rPr lang="en-US" sz="2400" b="1" kern="0" dirty="0">
                <a:effectLst/>
                <a:latin typeface="Cambria" panose="02040503050406030204" pitchFamily="18" charset="0"/>
                <a:ea typeface="Cambria" panose="02040503050406030204" pitchFamily="18" charset="0"/>
                <a:cs typeface="Cambria" panose="02040503050406030204" pitchFamily="18" charset="0"/>
              </a:rPr>
              <a:t>USECASE</a:t>
            </a:r>
            <a:r>
              <a:rPr lang="en-US" sz="2400" b="1" kern="0" spc="-10" dirty="0">
                <a:effectLst/>
                <a:latin typeface="Cambria" panose="02040503050406030204" pitchFamily="18" charset="0"/>
                <a:ea typeface="Cambria" panose="02040503050406030204" pitchFamily="18" charset="0"/>
                <a:cs typeface="Cambria" panose="02040503050406030204" pitchFamily="18" charset="0"/>
              </a:rPr>
              <a:t> </a:t>
            </a:r>
            <a:r>
              <a:rPr lang="en-US" sz="2400" b="1" kern="0" dirty="0">
                <a:effectLst/>
                <a:latin typeface="Cambria" panose="02040503050406030204" pitchFamily="18" charset="0"/>
                <a:ea typeface="Cambria" panose="02040503050406030204" pitchFamily="18" charset="0"/>
                <a:cs typeface="Cambria" panose="02040503050406030204" pitchFamily="18" charset="0"/>
              </a:rPr>
              <a:t>DAIGRAM:</a:t>
            </a:r>
            <a:endParaRPr lang="en-IN" sz="2400" b="1" kern="0"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315982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a:extLst>
              <a:ext uri="{FF2B5EF4-FFF2-40B4-BE49-F238E27FC236}">
                <a16:creationId xmlns:a16="http://schemas.microsoft.com/office/drawing/2014/main" id="{640AAB71-7DD5-64E0-53B6-49F2E8FCEB1D}"/>
              </a:ext>
            </a:extLst>
          </p:cNvPr>
          <p:cNvSpPr>
            <a:spLocks noGrp="1" noChangeArrowheads="1"/>
          </p:cNvSpPr>
          <p:nvPr>
            <p:ph type="title"/>
          </p:nvPr>
        </p:nvSpPr>
        <p:spPr>
          <a:xfrm>
            <a:off x="2050178" y="514146"/>
            <a:ext cx="8530785" cy="1292713"/>
          </a:xfrm>
        </p:spPr>
        <p:txBody>
          <a:bodyPr>
            <a:normAutofit/>
          </a:bodyPr>
          <a:lstStyle/>
          <a:p>
            <a:pPr algn="l" defTabSz="457209" eaLnBrk="1" fontAlgn="auto" hangingPunct="1">
              <a:spcAft>
                <a:spcPts val="0"/>
              </a:spcAft>
              <a:defRPr/>
            </a:pPr>
            <a:r>
              <a:rPr lang="en-IN" altLang="en-US" sz="5400" b="1" dirty="0"/>
              <a:t>          Contents</a:t>
            </a:r>
          </a:p>
        </p:txBody>
      </p:sp>
      <p:sp>
        <p:nvSpPr>
          <p:cNvPr id="5" name="Content Placeholder 4">
            <a:extLst>
              <a:ext uri="{FF2B5EF4-FFF2-40B4-BE49-F238E27FC236}">
                <a16:creationId xmlns:a16="http://schemas.microsoft.com/office/drawing/2014/main" id="{56480EAC-0F06-7503-4E69-CEF9C7659B4F}"/>
              </a:ext>
            </a:extLst>
          </p:cNvPr>
          <p:cNvSpPr>
            <a:spLocks noGrp="1"/>
          </p:cNvSpPr>
          <p:nvPr>
            <p:ph idx="1"/>
          </p:nvPr>
        </p:nvSpPr>
        <p:spPr>
          <a:xfrm>
            <a:off x="1994012" y="1923234"/>
            <a:ext cx="6836407" cy="4934766"/>
          </a:xfrm>
        </p:spPr>
        <p:txBody>
          <a:bodyPr rtlCol="0">
            <a:normAutofit/>
          </a:bodyPr>
          <a:lstStyle/>
          <a:p>
            <a:pPr marL="342906" indent="-342906" defTabSz="457209" eaLnBrk="1" fontAlgn="auto" hangingPunct="1">
              <a:spcBef>
                <a:spcPts val="1000"/>
              </a:spcBef>
              <a:spcAft>
                <a:spcPts val="0"/>
              </a:spcAft>
              <a:buFont typeface="Wingdings" panose="05000000000000000000" pitchFamily="2" charset="2"/>
              <a:buChar char="v"/>
              <a:defRPr/>
            </a:pPr>
            <a:r>
              <a:rPr lang="en-IN" sz="2539"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a:p>
            <a:pPr marL="342906" indent="-342906" defTabSz="457209" eaLnBrk="1" fontAlgn="auto" hangingPunct="1">
              <a:spcBef>
                <a:spcPts val="1000"/>
              </a:spcBef>
              <a:spcAft>
                <a:spcPts val="0"/>
              </a:spcAft>
              <a:buFont typeface="Wingdings" panose="05000000000000000000" pitchFamily="2" charset="2"/>
              <a:buChar char="v"/>
              <a:defRPr/>
            </a:pPr>
            <a:r>
              <a:rPr lang="en-IN" sz="2539" dirty="0">
                <a:solidFill>
                  <a:schemeClr val="tx1">
                    <a:lumMod val="75000"/>
                    <a:lumOff val="25000"/>
                  </a:schemeClr>
                </a:solidFill>
                <a:latin typeface="Times New Roman" panose="02020603050405020304" pitchFamily="18" charset="0"/>
                <a:cs typeface="Times New Roman" panose="02020603050405020304" pitchFamily="18" charset="0"/>
              </a:rPr>
              <a:t>Abstract</a:t>
            </a:r>
          </a:p>
          <a:p>
            <a:pPr marL="342906" indent="-342906" defTabSz="457209" eaLnBrk="1" fontAlgn="auto" hangingPunct="1">
              <a:spcBef>
                <a:spcPts val="1000"/>
              </a:spcBef>
              <a:spcAft>
                <a:spcPts val="0"/>
              </a:spcAft>
              <a:buFont typeface="Wingdings" panose="05000000000000000000" pitchFamily="2" charset="2"/>
              <a:buChar char="v"/>
              <a:defRPr/>
            </a:pPr>
            <a:r>
              <a:rPr lang="en-IN" sz="2539" dirty="0">
                <a:solidFill>
                  <a:schemeClr val="tx1">
                    <a:lumMod val="75000"/>
                    <a:lumOff val="25000"/>
                  </a:schemeClr>
                </a:solidFill>
                <a:latin typeface="Times New Roman" panose="02020603050405020304" pitchFamily="18" charset="0"/>
                <a:cs typeface="Times New Roman" panose="02020603050405020304" pitchFamily="18" charset="0"/>
              </a:rPr>
              <a:t>Existing System</a:t>
            </a:r>
          </a:p>
          <a:p>
            <a:pPr marL="342906" indent="-342906" defTabSz="457209" eaLnBrk="1" fontAlgn="auto" hangingPunct="1">
              <a:spcBef>
                <a:spcPts val="1000"/>
              </a:spcBef>
              <a:spcAft>
                <a:spcPts val="0"/>
              </a:spcAft>
              <a:buFont typeface="Wingdings" panose="05000000000000000000" pitchFamily="2" charset="2"/>
              <a:buChar char="v"/>
              <a:defRPr/>
            </a:pPr>
            <a:r>
              <a:rPr lang="en-IN" sz="2539" dirty="0">
                <a:solidFill>
                  <a:schemeClr val="tx1">
                    <a:lumMod val="75000"/>
                    <a:lumOff val="25000"/>
                  </a:schemeClr>
                </a:solidFill>
                <a:latin typeface="Times New Roman" panose="02020603050405020304" pitchFamily="18" charset="0"/>
                <a:cs typeface="Times New Roman" panose="02020603050405020304" pitchFamily="18" charset="0"/>
              </a:rPr>
              <a:t>Proposed System</a:t>
            </a:r>
          </a:p>
          <a:p>
            <a:pPr marL="342906" indent="-342906" defTabSz="457209" eaLnBrk="1" fontAlgn="auto" hangingPunct="1">
              <a:spcBef>
                <a:spcPts val="1000"/>
              </a:spcBef>
              <a:spcAft>
                <a:spcPts val="0"/>
              </a:spcAft>
              <a:buFont typeface="Wingdings" panose="05000000000000000000" pitchFamily="2" charset="2"/>
              <a:buChar char="v"/>
              <a:defRPr/>
            </a:pPr>
            <a:r>
              <a:rPr lang="en-IN" sz="2539" dirty="0">
                <a:solidFill>
                  <a:schemeClr val="tx1">
                    <a:lumMod val="75000"/>
                    <a:lumOff val="25000"/>
                  </a:schemeClr>
                </a:solidFill>
                <a:latin typeface="Times New Roman" panose="02020603050405020304" pitchFamily="18" charset="0"/>
                <a:cs typeface="Times New Roman" panose="02020603050405020304" pitchFamily="18" charset="0"/>
              </a:rPr>
              <a:t>System Requirements</a:t>
            </a:r>
          </a:p>
          <a:p>
            <a:pPr marL="342906" indent="-342906" defTabSz="457209" eaLnBrk="1" fontAlgn="auto" hangingPunct="1">
              <a:spcBef>
                <a:spcPts val="1000"/>
              </a:spcBef>
              <a:spcAft>
                <a:spcPts val="0"/>
              </a:spcAft>
              <a:buFont typeface="Wingdings" panose="05000000000000000000" pitchFamily="2" charset="2"/>
              <a:buChar char="v"/>
              <a:defRPr/>
            </a:pPr>
            <a:r>
              <a:rPr lang="en-IN" sz="2539" dirty="0">
                <a:solidFill>
                  <a:schemeClr val="tx1">
                    <a:lumMod val="75000"/>
                    <a:lumOff val="25000"/>
                  </a:schemeClr>
                </a:solidFill>
                <a:latin typeface="Times New Roman" panose="02020603050405020304" pitchFamily="18" charset="0"/>
                <a:cs typeface="Times New Roman" panose="02020603050405020304" pitchFamily="18" charset="0"/>
              </a:rPr>
              <a:t>diagrams</a:t>
            </a:r>
          </a:p>
          <a:p>
            <a:pPr marL="342906" indent="-342906" defTabSz="457209" eaLnBrk="1" fontAlgn="auto" hangingPunct="1">
              <a:spcBef>
                <a:spcPts val="1000"/>
              </a:spcBef>
              <a:spcAft>
                <a:spcPts val="0"/>
              </a:spcAft>
              <a:buFont typeface="Wingdings" panose="05000000000000000000" pitchFamily="2" charset="2"/>
              <a:buChar char="v"/>
              <a:defRPr/>
            </a:pPr>
            <a:r>
              <a:rPr lang="en-IN" sz="2539" dirty="0">
                <a:solidFill>
                  <a:schemeClr val="tx1">
                    <a:lumMod val="75000"/>
                    <a:lumOff val="25000"/>
                  </a:schemeClr>
                </a:solidFill>
                <a:latin typeface="Times New Roman" panose="02020603050405020304" pitchFamily="18" charset="0"/>
                <a:cs typeface="Times New Roman" panose="02020603050405020304" pitchFamily="18" charset="0"/>
              </a:rPr>
              <a:t>Modules</a:t>
            </a:r>
          </a:p>
          <a:p>
            <a:pPr marL="342906" indent="-342906" defTabSz="457209" eaLnBrk="1" fontAlgn="auto" hangingPunct="1">
              <a:spcBef>
                <a:spcPts val="1000"/>
              </a:spcBef>
              <a:spcAft>
                <a:spcPts val="0"/>
              </a:spcAft>
              <a:buFont typeface="Wingdings" panose="05000000000000000000" pitchFamily="2" charset="2"/>
              <a:buChar char="v"/>
              <a:defRPr/>
            </a:pPr>
            <a:r>
              <a:rPr lang="en-IN" sz="2539" dirty="0">
                <a:solidFill>
                  <a:schemeClr val="tx1">
                    <a:lumMod val="75000"/>
                    <a:lumOff val="25000"/>
                  </a:schemeClr>
                </a:solidFill>
                <a:latin typeface="Times New Roman" panose="02020603050405020304" pitchFamily="18" charset="0"/>
                <a:cs typeface="Times New Roman" panose="02020603050405020304" pitchFamily="18" charset="0"/>
              </a:rPr>
              <a:t>Screenshots</a:t>
            </a:r>
          </a:p>
          <a:p>
            <a:pPr marL="342906" indent="-342906" defTabSz="457209" eaLnBrk="1" fontAlgn="auto" hangingPunct="1">
              <a:spcBef>
                <a:spcPts val="1000"/>
              </a:spcBef>
              <a:spcAft>
                <a:spcPts val="0"/>
              </a:spcAft>
              <a:buFont typeface="Wingdings" panose="05000000000000000000" pitchFamily="2" charset="2"/>
              <a:buChar char="v"/>
              <a:defRPr/>
            </a:pPr>
            <a:r>
              <a:rPr lang="en-IN" sz="2539" dirty="0">
                <a:solidFill>
                  <a:schemeClr val="tx1">
                    <a:lumMod val="75000"/>
                    <a:lumOff val="25000"/>
                  </a:schemeClr>
                </a:solidFill>
                <a:latin typeface="Times New Roman" panose="02020603050405020304" pitchFamily="18" charset="0"/>
                <a:cs typeface="Times New Roman" panose="02020603050405020304" pitchFamily="18" charset="0"/>
              </a:rPr>
              <a:t>Conclusion</a:t>
            </a:r>
          </a:p>
          <a:p>
            <a:pPr marL="342906" indent="-342906" defTabSz="457209" eaLnBrk="1" fontAlgn="auto" hangingPunct="1">
              <a:spcBef>
                <a:spcPts val="1000"/>
              </a:spcBef>
              <a:spcAft>
                <a:spcPts val="0"/>
              </a:spcAft>
              <a:buFont typeface="Wingdings" panose="05000000000000000000" pitchFamily="2" charset="2"/>
              <a:buChar char="v"/>
              <a:defRPr/>
            </a:pPr>
            <a:r>
              <a:rPr lang="en-IN" sz="2539" dirty="0">
                <a:solidFill>
                  <a:schemeClr val="tx1">
                    <a:lumMod val="75000"/>
                    <a:lumOff val="25000"/>
                  </a:schemeClr>
                </a:solidFill>
                <a:latin typeface="Times New Roman" panose="02020603050405020304" pitchFamily="18" charset="0"/>
                <a:cs typeface="Times New Roman" panose="02020603050405020304" pitchFamily="18" charset="0"/>
              </a:rPr>
              <a:t>References</a:t>
            </a:r>
          </a:p>
          <a:p>
            <a:pPr marL="342906" indent="-342906" defTabSz="457209" eaLnBrk="1" fontAlgn="auto" hangingPunct="1">
              <a:spcBef>
                <a:spcPts val="1000"/>
              </a:spcBef>
              <a:spcAft>
                <a:spcPts val="0"/>
              </a:spcAft>
              <a:buFont typeface="Wingdings" panose="05000000000000000000" pitchFamily="2" charset="2"/>
              <a:buChar char="v"/>
              <a:defRPr/>
            </a:pPr>
            <a:endParaRPr lang="en-IN" sz="1800" dirty="0">
              <a:solidFill>
                <a:schemeClr val="tx1">
                  <a:lumMod val="75000"/>
                  <a:lumOff val="2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9927-D602-A56D-1D1F-3F7A2DF3166A}"/>
              </a:ext>
            </a:extLst>
          </p:cNvPr>
          <p:cNvSpPr>
            <a:spLocks noGrp="1"/>
          </p:cNvSpPr>
          <p:nvPr>
            <p:ph type="title"/>
          </p:nvPr>
        </p:nvSpPr>
        <p:spPr/>
        <p:txBody>
          <a:bodyPr>
            <a:normAutofit fontScale="90000"/>
          </a:bodyPr>
          <a:lstStyle/>
          <a:p>
            <a:r>
              <a:rPr lang="en-US" sz="6600" b="1" kern="0" dirty="0">
                <a:effectLst/>
                <a:latin typeface="Times New Roman" panose="02020603050405020304" pitchFamily="18" charset="0"/>
                <a:ea typeface="Times New Roman" panose="02020603050405020304" pitchFamily="18" charset="0"/>
              </a:rPr>
              <a:t>      SEQUENCE</a:t>
            </a:r>
            <a:r>
              <a:rPr lang="en-US" sz="6600" b="1" kern="0" spc="-10" dirty="0">
                <a:effectLst/>
                <a:latin typeface="Times New Roman" panose="02020603050405020304" pitchFamily="18" charset="0"/>
                <a:ea typeface="Times New Roman" panose="02020603050405020304" pitchFamily="18" charset="0"/>
              </a:rPr>
              <a:t> </a:t>
            </a:r>
            <a:r>
              <a:rPr lang="en-US" sz="6600" b="1" kern="0" dirty="0">
                <a:effectLst/>
                <a:latin typeface="Times New Roman" panose="02020603050405020304" pitchFamily="18" charset="0"/>
                <a:ea typeface="Times New Roman" panose="02020603050405020304" pitchFamily="18" charset="0"/>
              </a:rPr>
              <a:t>DAIGRAM</a:t>
            </a:r>
            <a:endParaRPr lang="en-IN" sz="11500" dirty="0"/>
          </a:p>
        </p:txBody>
      </p:sp>
      <p:pic>
        <p:nvPicPr>
          <p:cNvPr id="4" name="image42.png">
            <a:extLst>
              <a:ext uri="{FF2B5EF4-FFF2-40B4-BE49-F238E27FC236}">
                <a16:creationId xmlns:a16="http://schemas.microsoft.com/office/drawing/2014/main" id="{3E92868F-7C38-5999-34B5-CC6A21B00CB3}"/>
              </a:ext>
            </a:extLst>
          </p:cNvPr>
          <p:cNvPicPr>
            <a:picLocks noChangeAspect="1"/>
          </p:cNvPicPr>
          <p:nvPr/>
        </p:nvPicPr>
        <p:blipFill>
          <a:blip r:embed="rId2" cstate="print"/>
          <a:stretch>
            <a:fillRect/>
          </a:stretch>
        </p:blipFill>
        <p:spPr>
          <a:xfrm>
            <a:off x="1357161" y="2021304"/>
            <a:ext cx="9902717" cy="4336965"/>
          </a:xfrm>
          <a:prstGeom prst="rect">
            <a:avLst/>
          </a:prstGeom>
        </p:spPr>
      </p:pic>
    </p:spTree>
    <p:extLst>
      <p:ext uri="{BB962C8B-B14F-4D97-AF65-F5344CB8AC3E}">
        <p14:creationId xmlns:p14="http://schemas.microsoft.com/office/powerpoint/2010/main" val="3475065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
            <a:extLst>
              <a:ext uri="{FF2B5EF4-FFF2-40B4-BE49-F238E27FC236}">
                <a16:creationId xmlns:a16="http://schemas.microsoft.com/office/drawing/2014/main" id="{4B0829B5-EEF4-2A69-2F37-7975C2611595}"/>
              </a:ext>
            </a:extLst>
          </p:cNvPr>
          <p:cNvSpPr>
            <a:spLocks noChangeArrowheads="1"/>
          </p:cNvSpPr>
          <p:nvPr/>
        </p:nvSpPr>
        <p:spPr bwMode="auto">
          <a:xfrm>
            <a:off x="2636873" y="457195"/>
            <a:ext cx="7825562" cy="93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eaLnBrk="1" hangingPunct="1"/>
            <a:r>
              <a:rPr lang="en-US" altLang="en-US" sz="6000" b="1" dirty="0">
                <a:latin typeface="Times New Roman" panose="02020603050405020304" pitchFamily="18" charset="0"/>
              </a:rPr>
              <a:t>  OUTPUT SCREENS</a:t>
            </a:r>
          </a:p>
        </p:txBody>
      </p:sp>
      <p:sp>
        <p:nvSpPr>
          <p:cNvPr id="126979" name="TextBox 1">
            <a:extLst>
              <a:ext uri="{FF2B5EF4-FFF2-40B4-BE49-F238E27FC236}">
                <a16:creationId xmlns:a16="http://schemas.microsoft.com/office/drawing/2014/main" id="{F3792A5D-0874-033E-D3CF-E1906ACDC0FE}"/>
              </a:ext>
            </a:extLst>
          </p:cNvPr>
          <p:cNvSpPr txBox="1">
            <a:spLocks noChangeArrowheads="1"/>
          </p:cNvSpPr>
          <p:nvPr/>
        </p:nvSpPr>
        <p:spPr bwMode="auto">
          <a:xfrm>
            <a:off x="1499191" y="1690941"/>
            <a:ext cx="9558669" cy="67659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algn="just">
              <a:lnSpc>
                <a:spcPct val="107000"/>
              </a:lnSpc>
              <a:spcAft>
                <a:spcPts val="725"/>
              </a:spcAft>
            </a:pPr>
            <a:r>
              <a:rPr lang="en-IN" altLang="en-US" sz="1814" dirty="0">
                <a:latin typeface="Calibri" panose="020F0502020204030204" pitchFamily="34" charset="0"/>
                <a:cs typeface="Calibri" panose="020F0502020204030204" pitchFamily="34" charset="0"/>
              </a:rPr>
              <a:t>We downloaded android malware dataset from internet and it’s saved inside ‘dataset’ folder. To run this project double click on ‘run.bat’ file to get below screen</a:t>
            </a:r>
            <a:endParaRPr lang="en-IN" altLang="en-US" sz="1814"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26980" name="Picture 2">
            <a:extLst>
              <a:ext uri="{FF2B5EF4-FFF2-40B4-BE49-F238E27FC236}">
                <a16:creationId xmlns:a16="http://schemas.microsoft.com/office/drawing/2014/main" id="{EA6EDF0A-8676-AD4E-B574-E84CB96A9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191" y="2658843"/>
            <a:ext cx="9558669" cy="387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Box 2">
            <a:extLst>
              <a:ext uri="{FF2B5EF4-FFF2-40B4-BE49-F238E27FC236}">
                <a16:creationId xmlns:a16="http://schemas.microsoft.com/office/drawing/2014/main" id="{EFE0854A-FB03-9A1F-4E63-0965C9F8C67D}"/>
              </a:ext>
            </a:extLst>
          </p:cNvPr>
          <p:cNvSpPr txBox="1">
            <a:spLocks noChangeArrowheads="1"/>
          </p:cNvSpPr>
          <p:nvPr/>
        </p:nvSpPr>
        <p:spPr bwMode="auto">
          <a:xfrm>
            <a:off x="1212111" y="425877"/>
            <a:ext cx="10069031" cy="8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algn="just">
              <a:lnSpc>
                <a:spcPct val="107000"/>
              </a:lnSpc>
              <a:spcAft>
                <a:spcPts val="725"/>
              </a:spcAft>
            </a:pPr>
            <a:r>
              <a:rPr lang="en-IN" altLang="en-US" sz="2400" dirty="0">
                <a:latin typeface="Calibri" panose="020F0502020204030204" pitchFamily="34" charset="0"/>
                <a:cs typeface="Calibri" panose="020F0502020204030204" pitchFamily="34" charset="0"/>
              </a:rPr>
              <a:t>In above screen click on ‘Upload Android Malware Dataset’ button and upload dataset.</a:t>
            </a:r>
            <a:endParaRPr lang="en-IN" alt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28003" name="Picture 3">
            <a:extLst>
              <a:ext uri="{FF2B5EF4-FFF2-40B4-BE49-F238E27FC236}">
                <a16:creationId xmlns:a16="http://schemas.microsoft.com/office/drawing/2014/main" id="{95B1CE09-9B65-6626-66AB-6528A7295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112" y="1303979"/>
            <a:ext cx="10069032" cy="522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1">
            <a:extLst>
              <a:ext uri="{FF2B5EF4-FFF2-40B4-BE49-F238E27FC236}">
                <a16:creationId xmlns:a16="http://schemas.microsoft.com/office/drawing/2014/main" id="{A5441D86-21AF-730F-1980-44CD15C40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033" y="357862"/>
            <a:ext cx="10749515" cy="4442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7" name="TextBox 2">
            <a:extLst>
              <a:ext uri="{FF2B5EF4-FFF2-40B4-BE49-F238E27FC236}">
                <a16:creationId xmlns:a16="http://schemas.microsoft.com/office/drawing/2014/main" id="{D107B1CA-BC63-084E-BB2D-CEFD70C40F07}"/>
              </a:ext>
            </a:extLst>
          </p:cNvPr>
          <p:cNvSpPr txBox="1">
            <a:spLocks noChangeArrowheads="1"/>
          </p:cNvSpPr>
          <p:nvPr/>
        </p:nvSpPr>
        <p:spPr bwMode="auto">
          <a:xfrm>
            <a:off x="1190850" y="5071035"/>
            <a:ext cx="10568762" cy="1655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algn="just">
              <a:lnSpc>
                <a:spcPct val="107000"/>
              </a:lnSpc>
              <a:spcAft>
                <a:spcPts val="725"/>
              </a:spcAft>
            </a:pPr>
            <a:r>
              <a:rPr lang="en-IN" altLang="en-US" sz="2400" dirty="0">
                <a:latin typeface="Calibri" panose="020F0502020204030204" pitchFamily="34" charset="0"/>
                <a:cs typeface="Calibri" panose="020F0502020204030204" pitchFamily="34" charset="0"/>
              </a:rPr>
              <a:t>Now click on ‘Generate Train &amp; Test Model’ button to split dataset into train and test part. All machine learning algorithms will take 80% dataset for training and 20% dataset to test accuracy of trained model. After clicking that button will get train and test model</a:t>
            </a:r>
            <a:endParaRPr lang="en-IN" alt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a:extLst>
              <a:ext uri="{FF2B5EF4-FFF2-40B4-BE49-F238E27FC236}">
                <a16:creationId xmlns:a16="http://schemas.microsoft.com/office/drawing/2014/main" id="{DE225580-0238-BC03-C578-7471FF76E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684" y="367413"/>
            <a:ext cx="10069031" cy="449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1" name="TextBox 3">
            <a:extLst>
              <a:ext uri="{FF2B5EF4-FFF2-40B4-BE49-F238E27FC236}">
                <a16:creationId xmlns:a16="http://schemas.microsoft.com/office/drawing/2014/main" id="{5167A3EF-4D6F-442E-25EC-A940676B9398}"/>
              </a:ext>
            </a:extLst>
          </p:cNvPr>
          <p:cNvSpPr txBox="1">
            <a:spLocks noChangeArrowheads="1"/>
          </p:cNvSpPr>
          <p:nvPr/>
        </p:nvSpPr>
        <p:spPr bwMode="auto">
          <a:xfrm>
            <a:off x="1244004" y="5225554"/>
            <a:ext cx="996271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eaLnBrk="1" hangingPunct="1"/>
            <a:r>
              <a:rPr lang="en-IN" altLang="en-US" sz="2400" dirty="0">
                <a:latin typeface="Calibri" panose="020F0502020204030204" pitchFamily="34" charset="0"/>
                <a:cs typeface="Calibri" panose="020F0502020204030204" pitchFamily="34" charset="0"/>
              </a:rPr>
              <a:t>In above screen we can see there are total 3799 android app records are there and application using 3039 records for training and 760 records for testing. Now we have both train and test model and now </a:t>
            </a:r>
            <a:endParaRPr lang="en-IN" altLang="en-US" sz="2400" dirty="0">
              <a:latin typeface="Trebuchet MS" panose="020B0603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Box 1">
            <a:extLst>
              <a:ext uri="{FF2B5EF4-FFF2-40B4-BE49-F238E27FC236}">
                <a16:creationId xmlns:a16="http://schemas.microsoft.com/office/drawing/2014/main" id="{280105E2-0F29-555E-B46A-21BADD145086}"/>
              </a:ext>
            </a:extLst>
          </p:cNvPr>
          <p:cNvSpPr txBox="1">
            <a:spLocks noChangeArrowheads="1"/>
          </p:cNvSpPr>
          <p:nvPr/>
        </p:nvSpPr>
        <p:spPr bwMode="auto">
          <a:xfrm>
            <a:off x="2156682" y="603171"/>
            <a:ext cx="8015395" cy="762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eaLnBrk="1" hangingPunct="1"/>
            <a:r>
              <a:rPr lang="en-IN" altLang="en-US" sz="2176">
                <a:latin typeface="Calibri" panose="020F0502020204030204" pitchFamily="34" charset="0"/>
                <a:cs typeface="Calibri" panose="020F0502020204030204" pitchFamily="34" charset="0"/>
              </a:rPr>
              <a:t>click on ‘Run SVM Algorithm’ button to generate SVM model on train and test and get its accuracy</a:t>
            </a:r>
            <a:endParaRPr lang="en-IN" altLang="en-US" sz="2176">
              <a:latin typeface="Trebuchet MS" panose="020B0603020202020204" pitchFamily="34" charset="0"/>
            </a:endParaRPr>
          </a:p>
        </p:txBody>
      </p:sp>
      <p:pic>
        <p:nvPicPr>
          <p:cNvPr id="131075" name="Picture 2">
            <a:extLst>
              <a:ext uri="{FF2B5EF4-FFF2-40B4-BE49-F238E27FC236}">
                <a16:creationId xmlns:a16="http://schemas.microsoft.com/office/drawing/2014/main" id="{B3C5B410-A838-654F-F488-17B678231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82" y="1839741"/>
            <a:ext cx="8015395" cy="401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1">
            <a:extLst>
              <a:ext uri="{FF2B5EF4-FFF2-40B4-BE49-F238E27FC236}">
                <a16:creationId xmlns:a16="http://schemas.microsoft.com/office/drawing/2014/main" id="{11263CE2-81FE-CB66-41B9-20843F14D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565" y="319580"/>
            <a:ext cx="9347868" cy="409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099" name="TextBox 2">
            <a:extLst>
              <a:ext uri="{FF2B5EF4-FFF2-40B4-BE49-F238E27FC236}">
                <a16:creationId xmlns:a16="http://schemas.microsoft.com/office/drawing/2014/main" id="{418FA762-A8EC-B447-3090-DC1BDBE44E38}"/>
              </a:ext>
            </a:extLst>
          </p:cNvPr>
          <p:cNvSpPr txBox="1">
            <a:spLocks noChangeArrowheads="1"/>
          </p:cNvSpPr>
          <p:nvPr/>
        </p:nvSpPr>
        <p:spPr bwMode="auto">
          <a:xfrm>
            <a:off x="1923475" y="4810965"/>
            <a:ext cx="8248602" cy="1650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algn="just">
              <a:lnSpc>
                <a:spcPct val="107000"/>
              </a:lnSpc>
              <a:spcAft>
                <a:spcPts val="725"/>
              </a:spcAft>
            </a:pPr>
            <a:r>
              <a:rPr lang="en-IN" altLang="en-US" dirty="0">
                <a:latin typeface="Calibri" panose="020F0502020204030204" pitchFamily="34" charset="0"/>
                <a:cs typeface="Calibri" panose="020F0502020204030204" pitchFamily="34" charset="0"/>
              </a:rPr>
              <a:t>In above screen SVM with Genetic algorithm got 93% accuracy. Genetic with SVM accuracy is less but its execution time will be less which we can see at the time of comparison graph. </a:t>
            </a:r>
            <a:endParaRPr lang="en-IN" alt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25"/>
              </a:spcAft>
            </a:pPr>
            <a:r>
              <a:rPr lang="en-IN" altLang="en-US" dirty="0">
                <a:latin typeface="Calibri" panose="020F0502020204030204" pitchFamily="34" charset="0"/>
                <a:cs typeface="Calibri" panose="020F0502020204030204" pitchFamily="34" charset="0"/>
              </a:rPr>
              <a:t>(Note: when u run genetic then 4 empty windows will open u just close all those 4 windows and let main window to run)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1">
            <a:extLst>
              <a:ext uri="{FF2B5EF4-FFF2-40B4-BE49-F238E27FC236}">
                <a16:creationId xmlns:a16="http://schemas.microsoft.com/office/drawing/2014/main" id="{F335E6B9-0218-9EA1-00A3-E0513448E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009" y="457776"/>
            <a:ext cx="9601200" cy="449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TextBox 2">
            <a:extLst>
              <a:ext uri="{FF2B5EF4-FFF2-40B4-BE49-F238E27FC236}">
                <a16:creationId xmlns:a16="http://schemas.microsoft.com/office/drawing/2014/main" id="{8D131D6B-9DAD-6423-C3E4-4D72AD4A1F0D}"/>
              </a:ext>
            </a:extLst>
          </p:cNvPr>
          <p:cNvSpPr txBox="1">
            <a:spLocks noChangeArrowheads="1"/>
          </p:cNvSpPr>
          <p:nvPr/>
        </p:nvSpPr>
        <p:spPr bwMode="auto">
          <a:xfrm>
            <a:off x="1924493" y="5252477"/>
            <a:ext cx="866217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eaLnBrk="1" hangingPunct="1"/>
            <a:r>
              <a:rPr lang="en-IN" altLang="en-US" sz="2400" dirty="0">
                <a:latin typeface="Calibri" panose="020F0502020204030204" pitchFamily="34" charset="0"/>
                <a:cs typeface="Calibri" panose="020F0502020204030204" pitchFamily="34" charset="0"/>
              </a:rPr>
              <a:t>In above screen neural network also gave 98.64% accuracy. Now click on ‘Run Neural Network with Genetic Algorithm’ button to get NN accuracy with genetic algorithm</a:t>
            </a:r>
            <a:endParaRPr lang="en-IN" alt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1">
            <a:extLst>
              <a:ext uri="{FF2B5EF4-FFF2-40B4-BE49-F238E27FC236}">
                <a16:creationId xmlns:a16="http://schemas.microsoft.com/office/drawing/2014/main" id="{33492CDE-5A9C-86B9-F395-9AE7F1C71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847" y="541261"/>
            <a:ext cx="9824483" cy="46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7" name="TextBox 2">
            <a:extLst>
              <a:ext uri="{FF2B5EF4-FFF2-40B4-BE49-F238E27FC236}">
                <a16:creationId xmlns:a16="http://schemas.microsoft.com/office/drawing/2014/main" id="{F1CDC3BB-8FE5-0B5C-F8EF-FA558EBBA35E}"/>
              </a:ext>
            </a:extLst>
          </p:cNvPr>
          <p:cNvSpPr txBox="1">
            <a:spLocks noChangeArrowheads="1"/>
          </p:cNvSpPr>
          <p:nvPr/>
        </p:nvSpPr>
        <p:spPr bwMode="auto">
          <a:xfrm>
            <a:off x="1851498" y="5640144"/>
            <a:ext cx="8489006" cy="73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algn="just">
              <a:lnSpc>
                <a:spcPct val="107000"/>
              </a:lnSpc>
              <a:spcAft>
                <a:spcPts val="725"/>
              </a:spcAft>
            </a:pPr>
            <a:r>
              <a:rPr lang="en-IN" altLang="en-US" sz="2000" dirty="0">
                <a:latin typeface="Calibri" panose="020F0502020204030204" pitchFamily="34" charset="0"/>
                <a:cs typeface="Calibri" panose="020F0502020204030204" pitchFamily="34" charset="0"/>
              </a:rPr>
              <a:t>In above screen NN with genetic got 98.02% accuracy. Now click on ‘Accuracy Graph’ button to see all algorithms accuracy in graph</a:t>
            </a:r>
            <a:endParaRPr lang="en-IN" alt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1">
            <a:extLst>
              <a:ext uri="{FF2B5EF4-FFF2-40B4-BE49-F238E27FC236}">
                <a16:creationId xmlns:a16="http://schemas.microsoft.com/office/drawing/2014/main" id="{B1286448-42C6-DA8B-42CC-A02718F73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870" y="1625600"/>
            <a:ext cx="10409274" cy="31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1" name="TextBox 2">
            <a:extLst>
              <a:ext uri="{FF2B5EF4-FFF2-40B4-BE49-F238E27FC236}">
                <a16:creationId xmlns:a16="http://schemas.microsoft.com/office/drawing/2014/main" id="{13D0DF76-3C2D-0FD2-1412-96C7AF4DA857}"/>
              </a:ext>
            </a:extLst>
          </p:cNvPr>
          <p:cNvSpPr txBox="1">
            <a:spLocks noChangeArrowheads="1"/>
          </p:cNvSpPr>
          <p:nvPr/>
        </p:nvSpPr>
        <p:spPr bwMode="auto">
          <a:xfrm>
            <a:off x="914401" y="4976039"/>
            <a:ext cx="10058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eaLnBrk="1" hangingPunct="1"/>
            <a:r>
              <a:rPr lang="en-IN" altLang="en-US" b="1" dirty="0">
                <a:latin typeface="Calibri" panose="020F0502020204030204" pitchFamily="34" charset="0"/>
                <a:cs typeface="Calibri" panose="020F0502020204030204" pitchFamily="34" charset="0"/>
              </a:rPr>
              <a:t>In above graph x-axis represents algorithm name and y-axis represents execution time. From above graph we can conclude that with genetic algorithm machine learning algorithms taking less time to build model. </a:t>
            </a:r>
            <a:endParaRPr lang="en-IN" altLang="en-US" b="1" dirty="0">
              <a:latin typeface="Trebuchet MS" panose="020B0603020202020204" pitchFamily="34" charset="0"/>
            </a:endParaRPr>
          </a:p>
          <a:p>
            <a:pPr eaLnBrk="1" hangingPunct="1"/>
            <a:r>
              <a:rPr lang="en-IN" altLang="en-US" b="1" dirty="0">
                <a:latin typeface="Calibri" panose="020F0502020204030204" pitchFamily="34" charset="0"/>
                <a:cs typeface="Calibri" panose="020F0502020204030204" pitchFamily="34" charset="0"/>
              </a:rPr>
              <a:t>In above graph x-axis represents algorithm name and y-axis represents accuracy and in all SVM got high accuracy. Now click on ‘Execution Time Graph’ button to get execution time of all algorithm</a:t>
            </a:r>
            <a:endParaRPr lang="en-IN" altLang="en-US" sz="1632" dirty="0">
              <a:latin typeface="Trebuchet MS" panose="020B0603020202020204" pitchFamily="34" charset="0"/>
            </a:endParaRPr>
          </a:p>
        </p:txBody>
      </p:sp>
      <p:sp>
        <p:nvSpPr>
          <p:cNvPr id="2" name="Title 1">
            <a:extLst>
              <a:ext uri="{FF2B5EF4-FFF2-40B4-BE49-F238E27FC236}">
                <a16:creationId xmlns:a16="http://schemas.microsoft.com/office/drawing/2014/main" id="{E6F0E660-F85E-106C-407C-57E85035685C}"/>
              </a:ext>
            </a:extLst>
          </p:cNvPr>
          <p:cNvSpPr>
            <a:spLocks noGrp="1"/>
          </p:cNvSpPr>
          <p:nvPr>
            <p:ph type="title"/>
          </p:nvPr>
        </p:nvSpPr>
        <p:spPr>
          <a:xfrm>
            <a:off x="1796902" y="274637"/>
            <a:ext cx="8282763" cy="1143000"/>
          </a:xfrm>
        </p:spPr>
        <p:txBody>
          <a:bodyPr>
            <a:normAutofit/>
          </a:bodyPr>
          <a:lstStyle/>
          <a:p>
            <a:r>
              <a:rPr lang="en-US" sz="6000" b="1" dirty="0">
                <a:latin typeface="Times New Roman" panose="02020603050405020304" pitchFamily="18" charset="0"/>
                <a:cs typeface="Times New Roman" panose="02020603050405020304" pitchFamily="18" charset="0"/>
              </a:rPr>
              <a:t>               Result</a:t>
            </a:r>
            <a:endParaRPr lang="en-IN" sz="6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C1BE47-8DA3-9980-FC5A-49B2CD666400}"/>
              </a:ext>
            </a:extLst>
          </p:cNvPr>
          <p:cNvSpPr>
            <a:spLocks noGrp="1"/>
          </p:cNvSpPr>
          <p:nvPr>
            <p:ph type="title" idx="4294967295"/>
          </p:nvPr>
        </p:nvSpPr>
        <p:spPr>
          <a:xfrm>
            <a:off x="0" y="274638"/>
            <a:ext cx="10972800" cy="1143000"/>
          </a:xfrm>
        </p:spPr>
        <p:txBody>
          <a:bodyPr>
            <a:normAutofit/>
          </a:bodyPr>
          <a:lstStyle/>
          <a:p>
            <a:pPr algn="ctr"/>
            <a:r>
              <a:rPr lang="en-US" sz="6000" b="1" dirty="0"/>
              <a:t>    </a:t>
            </a:r>
            <a:r>
              <a:rPr lang="en-US" sz="6000" b="1" dirty="0">
                <a:solidFill>
                  <a:schemeClr val="accent4"/>
                </a:solidFill>
              </a:rPr>
              <a:t>PROJECT TITLE</a:t>
            </a:r>
            <a:endParaRPr lang="en-IN" sz="6000" b="1" dirty="0">
              <a:solidFill>
                <a:schemeClr val="accent4"/>
              </a:solidFill>
            </a:endParaRPr>
          </a:p>
        </p:txBody>
      </p:sp>
      <p:pic>
        <p:nvPicPr>
          <p:cNvPr id="10" name="Picture 9">
            <a:extLst>
              <a:ext uri="{FF2B5EF4-FFF2-40B4-BE49-F238E27FC236}">
                <a16:creationId xmlns:a16="http://schemas.microsoft.com/office/drawing/2014/main" id="{F7651A24-ADA8-BEEE-6D22-5C19FD53B1D9}"/>
              </a:ext>
            </a:extLst>
          </p:cNvPr>
          <p:cNvPicPr>
            <a:picLocks noChangeAspect="1"/>
          </p:cNvPicPr>
          <p:nvPr/>
        </p:nvPicPr>
        <p:blipFill rotWithShape="1">
          <a:blip r:embed="rId2">
            <a:extLst>
              <a:ext uri="{28A0092B-C50C-407E-A947-70E740481C1C}">
                <a14:useLocalDpi xmlns:a14="http://schemas.microsoft.com/office/drawing/2010/main" val="0"/>
              </a:ext>
            </a:extLst>
          </a:blip>
          <a:srcRect l="436" t="15043" r="-436" b="16214"/>
          <a:stretch/>
        </p:blipFill>
        <p:spPr>
          <a:xfrm>
            <a:off x="93922" y="1881962"/>
            <a:ext cx="12098078" cy="4836005"/>
          </a:xfrm>
          <a:prstGeom prst="rect">
            <a:avLst/>
          </a:prstGeom>
        </p:spPr>
      </p:pic>
    </p:spTree>
    <p:extLst>
      <p:ext uri="{BB962C8B-B14F-4D97-AF65-F5344CB8AC3E}">
        <p14:creationId xmlns:p14="http://schemas.microsoft.com/office/powerpoint/2010/main" val="3200300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1">
            <a:extLst>
              <a:ext uri="{FF2B5EF4-FFF2-40B4-BE49-F238E27FC236}">
                <a16:creationId xmlns:a16="http://schemas.microsoft.com/office/drawing/2014/main" id="{4AFA2303-7D8A-5512-0B61-E6436C73D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396" y="350876"/>
            <a:ext cx="10079664" cy="44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5" name="TextBox 3">
            <a:extLst>
              <a:ext uri="{FF2B5EF4-FFF2-40B4-BE49-F238E27FC236}">
                <a16:creationId xmlns:a16="http://schemas.microsoft.com/office/drawing/2014/main" id="{C736F16A-B04F-F3C4-7FC1-3008D72986C8}"/>
              </a:ext>
            </a:extLst>
          </p:cNvPr>
          <p:cNvSpPr txBox="1">
            <a:spLocks noChangeArrowheads="1"/>
          </p:cNvSpPr>
          <p:nvPr/>
        </p:nvSpPr>
        <p:spPr bwMode="auto">
          <a:xfrm>
            <a:off x="1435397" y="5039829"/>
            <a:ext cx="100796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eaLnBrk="1" hangingPunct="1"/>
            <a:r>
              <a:rPr lang="en-IN" altLang="en-US" sz="2400" b="1" dirty="0">
                <a:latin typeface="Calibri" panose="020F0502020204030204" pitchFamily="34" charset="0"/>
                <a:cs typeface="Calibri" panose="020F0502020204030204" pitchFamily="34" charset="0"/>
              </a:rPr>
              <a:t>In above graph x-axis represents algorithm name and y-axis represents execution time. From above graph we can conclude that with genetic algorithm machine learning algorithms taking less time to build model</a:t>
            </a:r>
            <a:r>
              <a:rPr lang="en-IN" altLang="en-US" sz="2176" b="1" dirty="0">
                <a:latin typeface="Calibri" panose="020F0502020204030204" pitchFamily="34" charset="0"/>
                <a:cs typeface="Calibri" panose="020F0502020204030204" pitchFamily="34" charset="0"/>
              </a:rPr>
              <a:t>. </a:t>
            </a:r>
            <a:endParaRPr lang="en-IN" altLang="en-US" sz="2176" b="1"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E73D-3997-526B-D2C6-67958A9D35D7}"/>
              </a:ext>
            </a:extLst>
          </p:cNvPr>
          <p:cNvSpPr>
            <a:spLocks noGrp="1"/>
          </p:cNvSpPr>
          <p:nvPr>
            <p:ph type="title"/>
          </p:nvPr>
        </p:nvSpPr>
        <p:spPr/>
        <p:txBody>
          <a:bodyPr>
            <a:normAutofit fontScale="90000"/>
          </a:bodyPr>
          <a:lstStyle/>
          <a:p>
            <a:pPr defTabSz="363594">
              <a:spcBef>
                <a:spcPts val="0"/>
              </a:spcBef>
              <a:defRPr/>
            </a:pPr>
            <a:r>
              <a:rPr lang="en-US" altLang="en-US" sz="6000" b="1" dirty="0">
                <a:latin typeface="Times New Roman" panose="02020603050405020304" pitchFamily="18" charset="0"/>
              </a:rPr>
              <a:t>              </a:t>
            </a:r>
            <a:r>
              <a:rPr lang="en-US" altLang="en-US" sz="6700" b="1" dirty="0">
                <a:latin typeface="Times New Roman" panose="02020603050405020304" pitchFamily="18" charset="0"/>
              </a:rPr>
              <a:t>CONCLUSION</a:t>
            </a:r>
            <a:endParaRPr lang="en-IN" sz="6000" dirty="0"/>
          </a:p>
        </p:txBody>
      </p:sp>
      <p:sp>
        <p:nvSpPr>
          <p:cNvPr id="137219" name="TextBox 4">
            <a:extLst>
              <a:ext uri="{FF2B5EF4-FFF2-40B4-BE49-F238E27FC236}">
                <a16:creationId xmlns:a16="http://schemas.microsoft.com/office/drawing/2014/main" id="{DEB5C1C5-0A25-468E-5CD7-5A4FB925F4C8}"/>
              </a:ext>
            </a:extLst>
          </p:cNvPr>
          <p:cNvSpPr txBox="1">
            <a:spLocks noChangeArrowheads="1"/>
          </p:cNvSpPr>
          <p:nvPr/>
        </p:nvSpPr>
        <p:spPr bwMode="auto">
          <a:xfrm>
            <a:off x="1880288" y="2133409"/>
            <a:ext cx="8637280" cy="40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eaLnBrk="1" hangingPunct="1"/>
            <a:r>
              <a:rPr lang="en-US" altLang="en-US" sz="1814">
                <a:latin typeface="Times New Roman" panose="02020603050405020304" pitchFamily="18" charset="0"/>
              </a:rPr>
              <a:t>                 As the number of threats posed to Android platforms is increasing day to day, spreading mainly through malicious applications or malwares, therefore it is very important to design a framework which can detect such malwares with accurate results. Where signature-based approach fails to detect new variants of malware posing zero-day threats, machine learning based approaches are being used. The proposed methodology attempts to make use of evolutionary Genetic Algorithm to get most optimized feature subset which can be used to train machine learning algorithms in most efficient way. From experimentations, it can be seen that a decent classification accuracy of more than 94% is maintained using Support Vector Machine and Neural Network classifiers hile working on lower dimension feature-set, thereby reducing the training complexity of the classifiers. Further work can be enhanced using larger datasets for improved results and analyzing the effect on other machine learning algorithms when used in conjunction with Genetic Algorithm.</a:t>
            </a:r>
          </a:p>
          <a:p>
            <a:pPr eaLnBrk="1" hangingPunct="1"/>
            <a:endParaRPr lang="en-IN" altLang="en-US" sz="1814">
              <a:solidFill>
                <a:srgbClr val="000000"/>
              </a:solidFill>
              <a:latin typeface="Trebuchet MS" panose="020B0603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
            <a:extLst>
              <a:ext uri="{FF2B5EF4-FFF2-40B4-BE49-F238E27FC236}">
                <a16:creationId xmlns:a16="http://schemas.microsoft.com/office/drawing/2014/main" id="{8FE14541-F9C4-902F-FA0B-051119DEC3A0}"/>
              </a:ext>
            </a:extLst>
          </p:cNvPr>
          <p:cNvSpPr>
            <a:spLocks noChangeArrowheads="1"/>
          </p:cNvSpPr>
          <p:nvPr/>
        </p:nvSpPr>
        <p:spPr bwMode="auto">
          <a:xfrm>
            <a:off x="1010653" y="365760"/>
            <a:ext cx="8489482" cy="108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algn="ctr">
              <a:spcAft>
                <a:spcPts val="2664"/>
              </a:spcAft>
            </a:pPr>
            <a:r>
              <a:rPr lang="en-US" altLang="en-US" sz="6600" b="1" dirty="0">
                <a:latin typeface="Times New Roman" panose="02020603050405020304" pitchFamily="18" charset="0"/>
              </a:rPr>
              <a:t>       REFERENCES</a:t>
            </a:r>
          </a:p>
        </p:txBody>
      </p:sp>
      <p:sp>
        <p:nvSpPr>
          <p:cNvPr id="138243" name="Rectangle 2">
            <a:extLst>
              <a:ext uri="{FF2B5EF4-FFF2-40B4-BE49-F238E27FC236}">
                <a16:creationId xmlns:a16="http://schemas.microsoft.com/office/drawing/2014/main" id="{FBBCBB70-3A41-37BD-9670-423EC7BA4B8F}"/>
              </a:ext>
            </a:extLst>
          </p:cNvPr>
          <p:cNvSpPr>
            <a:spLocks noChangeArrowheads="1"/>
          </p:cNvSpPr>
          <p:nvPr/>
        </p:nvSpPr>
        <p:spPr bwMode="auto">
          <a:xfrm>
            <a:off x="2063111" y="1901641"/>
            <a:ext cx="8038428" cy="379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a:lnSpc>
                <a:spcPts val="1916"/>
              </a:lnSpc>
              <a:spcBef>
                <a:spcPts val="2664"/>
              </a:spcBef>
              <a:spcAft>
                <a:spcPts val="385"/>
              </a:spcAft>
            </a:pPr>
            <a:r>
              <a:rPr lang="en-US" altLang="en-US" sz="1451">
                <a:latin typeface="Times New Roman" panose="02020603050405020304" pitchFamily="18" charset="0"/>
              </a:rPr>
              <a:t>[1]    D. Arp, M. Spreitzenbarth, M. Hubner, H. Gascon, and K. Rieck, “Drebin: Effective and Explainable Detection of Android Malware in Your Pocket,” in Proceedings 2014 Network and Distributed System Security Symposium, 2014.</a:t>
            </a:r>
          </a:p>
          <a:p>
            <a:pPr>
              <a:lnSpc>
                <a:spcPts val="1939"/>
              </a:lnSpc>
              <a:spcAft>
                <a:spcPts val="385"/>
              </a:spcAft>
            </a:pPr>
            <a:r>
              <a:rPr lang="en-US" altLang="en-US" sz="1451">
                <a:latin typeface="Times New Roman" panose="02020603050405020304" pitchFamily="18" charset="0"/>
              </a:rPr>
              <a:t>[2]    N. Milosevic, A. Dehghantanha, and K. K. R. Choo, “Machine learning aided Android malware classification,” Comput. Electr. Eng., vol. 61, pp. 266-274, 2017.</a:t>
            </a:r>
          </a:p>
          <a:p>
            <a:pPr>
              <a:lnSpc>
                <a:spcPts val="1939"/>
              </a:lnSpc>
              <a:spcAft>
                <a:spcPts val="385"/>
              </a:spcAft>
            </a:pPr>
            <a:r>
              <a:rPr lang="en-US" altLang="en-US" sz="1451">
                <a:latin typeface="Times New Roman" panose="02020603050405020304" pitchFamily="18" charset="0"/>
              </a:rPr>
              <a:t>[3]    J. Li, L. Sun, Q. Yan, Z. Li, W. Srisa-An, and H. Ye, “Significant Permission Identification for MachineLearning-Based Android Malware Detection,” IEEE Trans. Ind. Informatics, vol. 14, no. 7, pp. 3216-3225, 2018.</a:t>
            </a:r>
          </a:p>
          <a:p>
            <a:pPr>
              <a:lnSpc>
                <a:spcPts val="1939"/>
              </a:lnSpc>
              <a:spcAft>
                <a:spcPts val="385"/>
              </a:spcAft>
            </a:pPr>
            <a:r>
              <a:rPr lang="en-US" altLang="en-US" sz="1451">
                <a:latin typeface="Times New Roman" panose="02020603050405020304" pitchFamily="18" charset="0"/>
              </a:rPr>
              <a:t>[4]    A. Saracino, D. Sgandurra, G. Dini, and F. Martinelli, “MADAM: Effective and Efficient Behavior-based Android Malware Detection and Prevention,” IEEE Trans. Dependable Secur. Comput., vol. 15, no. 1, pp. 83-97, 2018.</a:t>
            </a:r>
          </a:p>
          <a:p>
            <a:pPr>
              <a:lnSpc>
                <a:spcPts val="1916"/>
              </a:lnSpc>
            </a:pPr>
            <a:r>
              <a:rPr lang="en-US" altLang="en-US" sz="1451">
                <a:latin typeface="Times New Roman" panose="02020603050405020304" pitchFamily="18" charset="0"/>
              </a:rPr>
              <a:t>[5]    S. Arshad, M. A. Shah, A. Wahid, A. Mehmood, H. Song, and H. Yu, “SAMADroid: A Novel 3-Level Hybrid Malware Detection Model for Android Operating System,” IEEE Access, vol. 6, pp. 4321-4339, 2018.</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
            <a:extLst>
              <a:ext uri="{FF2B5EF4-FFF2-40B4-BE49-F238E27FC236}">
                <a16:creationId xmlns:a16="http://schemas.microsoft.com/office/drawing/2014/main" id="{087D71DA-CA93-C77D-E913-84140F1F1F4A}"/>
              </a:ext>
            </a:extLst>
          </p:cNvPr>
          <p:cNvSpPr>
            <a:spLocks noChangeArrowheads="1"/>
          </p:cNvSpPr>
          <p:nvPr/>
        </p:nvSpPr>
        <p:spPr bwMode="auto">
          <a:xfrm>
            <a:off x="2063111" y="1265362"/>
            <a:ext cx="8015395" cy="391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a:lnSpc>
                <a:spcPts val="1939"/>
              </a:lnSpc>
              <a:spcAft>
                <a:spcPts val="385"/>
              </a:spcAft>
            </a:pPr>
            <a:r>
              <a:rPr lang="en-US" altLang="en-US" sz="1451">
                <a:latin typeface="Times New Roman" panose="02020603050405020304" pitchFamily="18" charset="0"/>
              </a:rPr>
              <a:t>[6]    T. Kim, B. Kang, M. Rho, S. Sezer, and E. G. Im, “A Multimodal Deep Learning Method for Android Malware Detection using Various Features,” vol. 6013, no. c, 2018</a:t>
            </a:r>
          </a:p>
          <a:p>
            <a:pPr>
              <a:lnSpc>
                <a:spcPts val="1916"/>
              </a:lnSpc>
              <a:spcAft>
                <a:spcPts val="385"/>
              </a:spcAft>
            </a:pPr>
            <a:r>
              <a:rPr lang="en-US" altLang="en-US" sz="1451">
                <a:latin typeface="Times New Roman" panose="02020603050405020304" pitchFamily="18" charset="0"/>
              </a:rPr>
              <a:t>[7]    A. Martin, F. Fuentes-Hurtado, V. Naranjo, and D. Camacho, “Evolving Deep Neural Networks architectures for Android malware classification,” 2017 IEEE Congr. Evol. Comput. CEC 2017 - Proc., pp. 1659-1666, 2017.</a:t>
            </a:r>
          </a:p>
          <a:p>
            <a:pPr>
              <a:lnSpc>
                <a:spcPts val="1916"/>
              </a:lnSpc>
              <a:spcAft>
                <a:spcPts val="385"/>
              </a:spcAft>
            </a:pPr>
            <a:r>
              <a:rPr lang="en-US" altLang="en-US" sz="1451">
                <a:latin typeface="Times New Roman" panose="02020603050405020304" pitchFamily="18" charset="0"/>
              </a:rPr>
              <a:t>[8]    X. Su, D. Zhang, W. Li, and K. Zhao, “A Deep Learning Approach to Android Malware Feature Learning and Detection,” 2016 IEEE Trust., pp. 244-251, 2016.</a:t>
            </a:r>
          </a:p>
          <a:p>
            <a:pPr>
              <a:lnSpc>
                <a:spcPts val="1939"/>
              </a:lnSpc>
              <a:spcAft>
                <a:spcPts val="385"/>
              </a:spcAft>
            </a:pPr>
            <a:r>
              <a:rPr lang="en-US" altLang="en-US" sz="1451">
                <a:latin typeface="Times New Roman" panose="02020603050405020304" pitchFamily="18" charset="0"/>
              </a:rPr>
              <a:t>[9]    K. Zhao, D. Zhang, X. Su, and W. Li, “Fest : A Feature Extraction and Selection Tool for Android Malware Detection,” 2015 IEEE Symp. Comput. Commun., pp. 714-720, 4893.</a:t>
            </a:r>
          </a:p>
          <a:p>
            <a:pPr>
              <a:lnSpc>
                <a:spcPts val="1939"/>
              </a:lnSpc>
              <a:spcAft>
                <a:spcPts val="385"/>
              </a:spcAft>
            </a:pPr>
            <a:r>
              <a:rPr lang="en-US" altLang="en-US" sz="1451">
                <a:latin typeface="Times New Roman" panose="02020603050405020304" pitchFamily="18" charset="0"/>
              </a:rPr>
              <a:t>[10]    A. Feizollah, N. B. Anuar, R. Salleh, and A. W. A. Wahab, “A review on feature selection in mobile malware detection,” Digit. Investig., vol. 13, pp. 22-37, 2015.</a:t>
            </a:r>
          </a:p>
          <a:p>
            <a:pPr>
              <a:lnSpc>
                <a:spcPts val="1916"/>
              </a:lnSpc>
            </a:pPr>
            <a:r>
              <a:rPr lang="en-US" altLang="en-US" sz="1451">
                <a:latin typeface="Times New Roman" panose="02020603050405020304" pitchFamily="18" charset="0"/>
              </a:rPr>
              <a:t>[11]    A. Firdaus, N. B. Anuar, A. Karim, M. Faizal, and A. Razak, “Discovering optimal features using static analysis and a genetic search based method for Android malware detection *,” vol. 19, no. 6, pp. 712- 736, 2018.</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3C3D0E02-4706-2E6E-DF44-A97175611AA3}"/>
              </a:ext>
            </a:extLst>
          </p:cNvPr>
          <p:cNvSpPr>
            <a:spLocks noChangeArrowheads="1"/>
          </p:cNvSpPr>
          <p:nvPr/>
        </p:nvSpPr>
        <p:spPr bwMode="auto">
          <a:xfrm>
            <a:off x="2063111" y="1265362"/>
            <a:ext cx="8015395" cy="3911248"/>
          </a:xfrm>
          <a:prstGeom prst="rect">
            <a:avLst/>
          </a:prstGeom>
          <a:noFill/>
          <a:ln>
            <a:noFill/>
          </a:ln>
        </p:spPr>
        <p:txBody>
          <a:bodyPr lIns="0" tIns="0" rIns="0" bIns="0"/>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nSpc>
                <a:spcPts val="1939"/>
              </a:lnSpc>
              <a:spcAft>
                <a:spcPts val="385"/>
              </a:spcAft>
              <a:defRPr/>
            </a:pPr>
            <a:endParaRPr lang="en-US" altLang="en-US" sz="1451" dirty="0">
              <a:solidFill>
                <a:schemeClr val="tx1">
                  <a:lumMod val="75000"/>
                  <a:lumOff val="25000"/>
                </a:schemeClr>
              </a:solidFill>
              <a:latin typeface="Times New Roman" panose="02020603050405020304" pitchFamily="18" charset="0"/>
            </a:endParaRPr>
          </a:p>
        </p:txBody>
      </p:sp>
      <p:sp>
        <p:nvSpPr>
          <p:cNvPr id="2" name="Subtitle 2">
            <a:extLst>
              <a:ext uri="{FF2B5EF4-FFF2-40B4-BE49-F238E27FC236}">
                <a16:creationId xmlns:a16="http://schemas.microsoft.com/office/drawing/2014/main" id="{3775CEB7-B26E-19FF-AB35-A32A2F11BB1A}"/>
              </a:ext>
            </a:extLst>
          </p:cNvPr>
          <p:cNvSpPr txBox="1">
            <a:spLocks/>
          </p:cNvSpPr>
          <p:nvPr/>
        </p:nvSpPr>
        <p:spPr>
          <a:xfrm>
            <a:off x="7721969" y="3342627"/>
            <a:ext cx="2450108" cy="2090222"/>
          </a:xfrm>
          <a:prstGeom prst="rect">
            <a:avLst/>
          </a:prstGeom>
        </p:spPr>
        <p:txBody>
          <a:bodyPr/>
          <a:lstStyle>
            <a:lvl1pPr marL="252100" indent="-252100" algn="l" defTabSz="1008400" rtl="0" eaLnBrk="1" latinLnBrk="0" hangingPunct="1">
              <a:lnSpc>
                <a:spcPct val="90000"/>
              </a:lnSpc>
              <a:spcBef>
                <a:spcPts val="1103"/>
              </a:spcBef>
              <a:buFont typeface="Arial" panose="020B0604020202020204" pitchFamily="34" charset="0"/>
              <a:buChar char="•"/>
              <a:defRPr sz="2426" kern="1200">
                <a:solidFill>
                  <a:schemeClr val="tx1"/>
                </a:solidFill>
                <a:latin typeface="+mn-lt"/>
                <a:ea typeface="+mn-ea"/>
                <a:cs typeface="+mn-cs"/>
              </a:defRPr>
            </a:lvl1pPr>
            <a:lvl2pPr marL="756300" indent="-252100" algn="l" defTabSz="1008400" rtl="0" eaLnBrk="1" latinLnBrk="0" hangingPunct="1">
              <a:lnSpc>
                <a:spcPct val="90000"/>
              </a:lnSpc>
              <a:spcBef>
                <a:spcPts val="551"/>
              </a:spcBef>
              <a:buFont typeface="Arial" panose="020B0604020202020204" pitchFamily="34" charset="0"/>
              <a:buChar char="•"/>
              <a:defRPr sz="2206" kern="1200">
                <a:solidFill>
                  <a:schemeClr val="tx1"/>
                </a:solidFill>
                <a:latin typeface="+mn-lt"/>
                <a:ea typeface="+mn-ea"/>
                <a:cs typeface="+mn-cs"/>
              </a:defRPr>
            </a:lvl2pPr>
            <a:lvl3pPr marL="1260500"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3pPr>
            <a:lvl4pPr marL="1764701" indent="-252100" algn="l" defTabSz="1008400"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4pPr>
            <a:lvl5pPr marL="2268901" indent="-252100" algn="l" defTabSz="1008400"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9pPr>
          </a:lstStyle>
          <a:p>
            <a:pPr defTabSz="457209">
              <a:buNone/>
              <a:defRPr/>
            </a:pPr>
            <a:endParaRPr lang="en-US" sz="1632">
              <a:solidFill>
                <a:schemeClr val="tx1">
                  <a:lumMod val="75000"/>
                  <a:lumOff val="25000"/>
                </a:schemeClr>
              </a:solidFill>
            </a:endParaRPr>
          </a:p>
          <a:p>
            <a:pPr defTabSz="457209">
              <a:buNone/>
              <a:defRPr/>
            </a:pPr>
            <a:endParaRPr lang="en-US" sz="1632">
              <a:solidFill>
                <a:schemeClr val="tx1">
                  <a:lumMod val="75000"/>
                  <a:lumOff val="25000"/>
                </a:schemeClr>
              </a:solidFill>
            </a:endParaRPr>
          </a:p>
          <a:p>
            <a:pPr defTabSz="457209">
              <a:buNone/>
              <a:defRPr/>
            </a:pPr>
            <a:endParaRPr lang="en-US" sz="1632" dirty="0">
              <a:solidFill>
                <a:schemeClr val="tx1">
                  <a:lumMod val="75000"/>
                  <a:lumOff val="25000"/>
                </a:schemeClr>
              </a:solidFill>
            </a:endParaRPr>
          </a:p>
        </p:txBody>
      </p:sp>
      <p:sp>
        <p:nvSpPr>
          <p:cNvPr id="5" name="Subtitle 2">
            <a:extLst>
              <a:ext uri="{FF2B5EF4-FFF2-40B4-BE49-F238E27FC236}">
                <a16:creationId xmlns:a16="http://schemas.microsoft.com/office/drawing/2014/main" id="{05F1BFC0-4442-CDE6-0EC6-0D121B4CD67E}"/>
              </a:ext>
            </a:extLst>
          </p:cNvPr>
          <p:cNvSpPr txBox="1"/>
          <p:nvPr/>
        </p:nvSpPr>
        <p:spPr>
          <a:xfrm>
            <a:off x="3193155" y="1930433"/>
            <a:ext cx="5959723" cy="1222175"/>
          </a:xfrm>
          <a:prstGeom prst="rect">
            <a:avLst/>
          </a:prstGeom>
        </p:spPr>
        <p:txBody>
          <a:bodyPr lIns="72715" tIns="36357" rIns="72715" bIns="36357"/>
          <a:lstStyle>
            <a:defPPr>
              <a:defRPr lang="en-US"/>
            </a:defPPr>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fontAlgn="auto">
              <a:defRPr/>
            </a:pPr>
            <a:r>
              <a:rPr lang="en-US" altLang="en-US" sz="6529" b="1" dirty="0">
                <a:solidFill>
                  <a:srgbClr val="FF0000"/>
                </a:solidFill>
                <a:latin typeface="Cooper Black" panose="0208090404030B020404" pitchFamily="18" charset="0"/>
              </a:rPr>
              <a:t>Thank YOU</a:t>
            </a:r>
            <a:endParaRPr lang="en-IN" altLang="en-US" sz="6529"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958BCB22-04F6-E0CB-3101-222DE226089D}"/>
              </a:ext>
            </a:extLst>
          </p:cNvPr>
          <p:cNvSpPr>
            <a:spLocks noChangeArrowheads="1"/>
          </p:cNvSpPr>
          <p:nvPr/>
        </p:nvSpPr>
        <p:spPr bwMode="auto">
          <a:xfrm>
            <a:off x="2063111" y="1265362"/>
            <a:ext cx="8015395" cy="3911248"/>
          </a:xfrm>
          <a:prstGeom prst="rect">
            <a:avLst/>
          </a:prstGeom>
          <a:noFill/>
          <a:ln>
            <a:noFill/>
          </a:ln>
        </p:spPr>
        <p:txBody>
          <a:bodyPr lIns="0" tIns="0" rIns="0" bIns="0"/>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nSpc>
                <a:spcPts val="1939"/>
              </a:lnSpc>
              <a:spcAft>
                <a:spcPts val="385"/>
              </a:spcAft>
              <a:defRPr/>
            </a:pPr>
            <a:endParaRPr lang="en-US" altLang="en-US" sz="1451" dirty="0">
              <a:solidFill>
                <a:schemeClr val="tx1">
                  <a:lumMod val="75000"/>
                  <a:lumOff val="25000"/>
                </a:schemeClr>
              </a:solidFill>
              <a:latin typeface="Times New Roman" panose="02020603050405020304" pitchFamily="18" charset="0"/>
            </a:endParaRPr>
          </a:p>
        </p:txBody>
      </p:sp>
      <p:sp>
        <p:nvSpPr>
          <p:cNvPr id="2" name="Subtitle 2">
            <a:extLst>
              <a:ext uri="{FF2B5EF4-FFF2-40B4-BE49-F238E27FC236}">
                <a16:creationId xmlns:a16="http://schemas.microsoft.com/office/drawing/2014/main" id="{10FB2988-50DE-CCF1-09A4-7F9FBA5BF3F4}"/>
              </a:ext>
            </a:extLst>
          </p:cNvPr>
          <p:cNvSpPr txBox="1">
            <a:spLocks/>
          </p:cNvSpPr>
          <p:nvPr/>
        </p:nvSpPr>
        <p:spPr>
          <a:xfrm>
            <a:off x="7721969" y="3342627"/>
            <a:ext cx="2450108" cy="2090222"/>
          </a:xfrm>
          <a:prstGeom prst="rect">
            <a:avLst/>
          </a:prstGeom>
        </p:spPr>
        <p:txBody>
          <a:bodyPr/>
          <a:lstStyle>
            <a:lvl1pPr marL="252100" indent="-252100" algn="l" defTabSz="1008400" rtl="0" eaLnBrk="1" latinLnBrk="0" hangingPunct="1">
              <a:lnSpc>
                <a:spcPct val="90000"/>
              </a:lnSpc>
              <a:spcBef>
                <a:spcPts val="1103"/>
              </a:spcBef>
              <a:buFont typeface="Arial" panose="020B0604020202020204" pitchFamily="34" charset="0"/>
              <a:buChar char="•"/>
              <a:defRPr sz="2426" kern="1200">
                <a:solidFill>
                  <a:schemeClr val="tx1"/>
                </a:solidFill>
                <a:latin typeface="+mn-lt"/>
                <a:ea typeface="+mn-ea"/>
                <a:cs typeface="+mn-cs"/>
              </a:defRPr>
            </a:lvl1pPr>
            <a:lvl2pPr marL="756300" indent="-252100" algn="l" defTabSz="1008400" rtl="0" eaLnBrk="1" latinLnBrk="0" hangingPunct="1">
              <a:lnSpc>
                <a:spcPct val="90000"/>
              </a:lnSpc>
              <a:spcBef>
                <a:spcPts val="551"/>
              </a:spcBef>
              <a:buFont typeface="Arial" panose="020B0604020202020204" pitchFamily="34" charset="0"/>
              <a:buChar char="•"/>
              <a:defRPr sz="2206" kern="1200">
                <a:solidFill>
                  <a:schemeClr val="tx1"/>
                </a:solidFill>
                <a:latin typeface="+mn-lt"/>
                <a:ea typeface="+mn-ea"/>
                <a:cs typeface="+mn-cs"/>
              </a:defRPr>
            </a:lvl2pPr>
            <a:lvl3pPr marL="1260500"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3pPr>
            <a:lvl4pPr marL="1764701" indent="-252100" algn="l" defTabSz="1008400"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4pPr>
            <a:lvl5pPr marL="2268901" indent="-252100" algn="l" defTabSz="1008400"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9pPr>
          </a:lstStyle>
          <a:p>
            <a:pPr defTabSz="457209">
              <a:buNone/>
              <a:defRPr/>
            </a:pPr>
            <a:endParaRPr lang="en-US" sz="1632">
              <a:solidFill>
                <a:schemeClr val="tx1">
                  <a:lumMod val="75000"/>
                  <a:lumOff val="25000"/>
                </a:schemeClr>
              </a:solidFill>
            </a:endParaRPr>
          </a:p>
          <a:p>
            <a:pPr defTabSz="457209">
              <a:buNone/>
              <a:defRPr/>
            </a:pPr>
            <a:endParaRPr lang="en-US" sz="1632">
              <a:solidFill>
                <a:schemeClr val="tx1">
                  <a:lumMod val="75000"/>
                  <a:lumOff val="25000"/>
                </a:schemeClr>
              </a:solidFill>
            </a:endParaRPr>
          </a:p>
          <a:p>
            <a:pPr defTabSz="457209">
              <a:buNone/>
              <a:defRPr/>
            </a:pPr>
            <a:endParaRPr lang="en-US" sz="1632" dirty="0">
              <a:solidFill>
                <a:schemeClr val="tx1">
                  <a:lumMod val="75000"/>
                  <a:lumOff val="25000"/>
                </a:schemeClr>
              </a:solidFill>
            </a:endParaRPr>
          </a:p>
        </p:txBody>
      </p:sp>
      <p:pic>
        <p:nvPicPr>
          <p:cNvPr id="3" name="Picture 2">
            <a:extLst>
              <a:ext uri="{FF2B5EF4-FFF2-40B4-BE49-F238E27FC236}">
                <a16:creationId xmlns:a16="http://schemas.microsoft.com/office/drawing/2014/main" id="{B9283237-D504-4111-C1CA-675F02657867}"/>
              </a:ext>
            </a:extLst>
          </p:cNvPr>
          <p:cNvPicPr>
            <a:picLocks noChangeAspect="1"/>
          </p:cNvPicPr>
          <p:nvPr/>
        </p:nvPicPr>
        <p:blipFill>
          <a:blip r:embed="rId2"/>
          <a:stretch>
            <a:fillRect/>
          </a:stretch>
        </p:blipFill>
        <p:spPr>
          <a:xfrm>
            <a:off x="4437642" y="1886543"/>
            <a:ext cx="2887084" cy="2526198"/>
          </a:xfrm>
          <a:prstGeom prst="roundRect">
            <a:avLst>
              <a:gd name="adj" fmla="val 11111"/>
            </a:avLst>
          </a:prstGeom>
          <a:gradFill>
            <a:gsLst>
              <a:gs pos="10000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4" name="TextBox 3">
            <a:extLst>
              <a:ext uri="{FF2B5EF4-FFF2-40B4-BE49-F238E27FC236}">
                <a16:creationId xmlns:a16="http://schemas.microsoft.com/office/drawing/2014/main" id="{3865059D-F9D4-1E06-7421-590D04458C92}"/>
              </a:ext>
            </a:extLst>
          </p:cNvPr>
          <p:cNvSpPr txBox="1"/>
          <p:nvPr/>
        </p:nvSpPr>
        <p:spPr>
          <a:xfrm>
            <a:off x="1742092" y="4923250"/>
            <a:ext cx="9069144" cy="427168"/>
          </a:xfrm>
          <a:prstGeom prst="rect">
            <a:avLst/>
          </a:prstGeom>
          <a:noFill/>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2176" b="1" dirty="0">
                <a:solidFill>
                  <a:schemeClr val="tx1">
                    <a:lumMod val="75000"/>
                    <a:lumOff val="25000"/>
                  </a:schemeClr>
                </a:solidFill>
                <a:latin typeface="Arial Black" panose="020B0A04020102020204" pitchFamily="34" charset="0"/>
              </a:rPr>
              <a:t>    MJR COLLEGE OF ENGINEERING AND TECHNOLOGY</a:t>
            </a:r>
            <a:endParaRPr lang="en-IN" sz="2176" b="1" dirty="0">
              <a:solidFill>
                <a:schemeClr val="tx1">
                  <a:lumMod val="75000"/>
                  <a:lumOff val="25000"/>
                </a:schemeClr>
              </a:solidFill>
              <a:latin typeface="Arial Black" panose="020B0A04020102020204" pitchFamily="34" charset="0"/>
            </a:endParaRPr>
          </a:p>
        </p:txBody>
      </p:sp>
      <p:sp>
        <p:nvSpPr>
          <p:cNvPr id="5" name="Subtitle 2">
            <a:extLst>
              <a:ext uri="{FF2B5EF4-FFF2-40B4-BE49-F238E27FC236}">
                <a16:creationId xmlns:a16="http://schemas.microsoft.com/office/drawing/2014/main" id="{087190D0-002A-B6E8-A7BF-9764EB3AB575}"/>
              </a:ext>
            </a:extLst>
          </p:cNvPr>
          <p:cNvSpPr txBox="1"/>
          <p:nvPr/>
        </p:nvSpPr>
        <p:spPr>
          <a:xfrm>
            <a:off x="1327503" y="1233692"/>
            <a:ext cx="9483733" cy="744245"/>
          </a:xfrm>
          <a:prstGeom prst="rect">
            <a:avLst/>
          </a:prstGeom>
        </p:spPr>
        <p:txBody>
          <a:bodyPr lIns="72715" tIns="36357" rIns="72715" bIns="36357"/>
          <a:lstStyle>
            <a:defPPr>
              <a:defRPr lang="en-US"/>
            </a:defPPr>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fontAlgn="auto">
              <a:defRPr/>
            </a:pPr>
            <a:r>
              <a:rPr lang="en-US" sz="2176" dirty="0">
                <a:solidFill>
                  <a:schemeClr val="tx1">
                    <a:lumMod val="75000"/>
                    <a:lumOff val="25000"/>
                  </a:schemeClr>
                </a:solidFill>
                <a:latin typeface="Arial Black" panose="020B0A04020102020204" pitchFamily="34" charset="0"/>
              </a:rPr>
              <a:t>DEPARTMENT OF COMPUTER SCIENCE AND ENGINEERING</a:t>
            </a:r>
            <a:endParaRPr lang="en-IN" sz="2176" dirty="0">
              <a:solidFill>
                <a:schemeClr val="tx1">
                  <a:lumMod val="75000"/>
                  <a:lumOff val="25000"/>
                </a:schemeClr>
              </a:solidFill>
              <a:latin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D762-674E-82CB-D596-5F081780F8F2}"/>
              </a:ext>
            </a:extLst>
          </p:cNvPr>
          <p:cNvSpPr>
            <a:spLocks noGrp="1"/>
          </p:cNvSpPr>
          <p:nvPr>
            <p:ph type="title"/>
          </p:nvPr>
        </p:nvSpPr>
        <p:spPr>
          <a:xfrm>
            <a:off x="609600" y="253372"/>
            <a:ext cx="10972800" cy="1143000"/>
          </a:xfrm>
        </p:spPr>
        <p:txBody>
          <a:bodyPr>
            <a:normAutofit/>
          </a:bodyPr>
          <a:lstStyle/>
          <a:p>
            <a:pPr lvl="5"/>
            <a:r>
              <a:rPr lang="en-IN" sz="6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6000"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endParaRPr lang="en-IN" sz="6000" b="1" dirty="0"/>
          </a:p>
        </p:txBody>
      </p:sp>
      <p:sp>
        <p:nvSpPr>
          <p:cNvPr id="3" name="Text Placeholder 2">
            <a:extLst>
              <a:ext uri="{FF2B5EF4-FFF2-40B4-BE49-F238E27FC236}">
                <a16:creationId xmlns:a16="http://schemas.microsoft.com/office/drawing/2014/main" id="{03FBDBDC-780E-E8A5-1330-336900CF6F32}"/>
              </a:ext>
            </a:extLst>
          </p:cNvPr>
          <p:cNvSpPr>
            <a:spLocks noGrp="1"/>
          </p:cNvSpPr>
          <p:nvPr>
            <p:ph type="body" idx="1"/>
          </p:nvPr>
        </p:nvSpPr>
        <p:spPr/>
        <p:txBody>
          <a:bodyPr>
            <a:normAutofit/>
          </a:bodyPr>
          <a:lstStyle/>
          <a:p>
            <a:pPr marL="2286000" lvl="5" indent="0">
              <a:buNone/>
            </a:pPr>
            <a:r>
              <a:rPr lang="en-US" altLang="en-US" sz="4400" b="1" dirty="0">
                <a:latin typeface="Times New Roman" panose="02020603050405020304" pitchFamily="18" charset="0"/>
                <a:ea typeface="Calibri" panose="020F0502020204030204" pitchFamily="34" charset="0"/>
                <a:cs typeface="Times New Roman" panose="02020603050405020304" pitchFamily="18" charset="0"/>
              </a:rPr>
              <a:t>        </a:t>
            </a:r>
          </a:p>
          <a:p>
            <a:pPr marL="2286000" lvl="5" indent="0">
              <a:buNone/>
            </a:pPr>
            <a:r>
              <a:rPr lang="en-US" altLang="en-US" sz="4400" b="1" dirty="0">
                <a:latin typeface="Times New Roman" panose="02020603050405020304" pitchFamily="18" charset="0"/>
                <a:ea typeface="Calibri" panose="020F0502020204030204" pitchFamily="34" charset="0"/>
                <a:cs typeface="Times New Roman" panose="02020603050405020304" pitchFamily="18" charset="0"/>
              </a:rPr>
              <a:t>        What is </a:t>
            </a:r>
            <a:r>
              <a:rPr lang="en-IN" altLang="en-US" sz="4400" b="1" dirty="0">
                <a:latin typeface="Times New Roman" panose="02020603050405020304" pitchFamily="18" charset="0"/>
                <a:ea typeface="Calibri" panose="020F0502020204030204" pitchFamily="34" charset="0"/>
                <a:cs typeface="Times New Roman" panose="02020603050405020304" pitchFamily="18" charset="0"/>
              </a:rPr>
              <a:t>Android</a:t>
            </a:r>
          </a:p>
          <a:p>
            <a:pPr marL="2286000" lvl="5" indent="0">
              <a:buNone/>
            </a:pPr>
            <a:r>
              <a:rPr lang="en-IN" sz="4400" b="1" dirty="0">
                <a:latin typeface="Times New Roman" panose="02020603050405020304" pitchFamily="18" charset="0"/>
                <a:cs typeface="Times New Roman" panose="02020603050405020304" pitchFamily="18" charset="0"/>
              </a:rPr>
              <a:t>What is Android Malware?</a:t>
            </a:r>
            <a:endParaRPr lang="en-IN" dirty="0"/>
          </a:p>
        </p:txBody>
      </p:sp>
    </p:spTree>
    <p:extLst>
      <p:ext uri="{BB962C8B-B14F-4D97-AF65-F5344CB8AC3E}">
        <p14:creationId xmlns:p14="http://schemas.microsoft.com/office/powerpoint/2010/main" val="334702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9A18-6EAD-4EB3-24FB-EDFFA2F5EEF5}"/>
              </a:ext>
            </a:extLst>
          </p:cNvPr>
          <p:cNvSpPr>
            <a:spLocks noGrp="1"/>
          </p:cNvSpPr>
          <p:nvPr>
            <p:ph type="title"/>
          </p:nvPr>
        </p:nvSpPr>
        <p:spPr/>
        <p:txBody>
          <a:bodyPr>
            <a:noAutofit/>
          </a:bodyPr>
          <a:lstStyle/>
          <a:p>
            <a:pPr defTabSz="363594">
              <a:spcBef>
                <a:spcPts val="0"/>
              </a:spcBef>
              <a:defRPr/>
            </a:pPr>
            <a:r>
              <a:rPr lang="en-US" altLang="en-US" sz="6600" b="1" dirty="0">
                <a:latin typeface="Times New Roman" panose="02020603050405020304" pitchFamily="18" charset="0"/>
                <a:ea typeface="Calibri" panose="020F0502020204030204" pitchFamily="34" charset="0"/>
                <a:cs typeface="Times New Roman" panose="02020603050405020304" pitchFamily="18" charset="0"/>
              </a:rPr>
              <a:t>            What is A</a:t>
            </a:r>
            <a:r>
              <a:rPr lang="en-IN" altLang="en-US" sz="6600" b="1" dirty="0" err="1">
                <a:latin typeface="Times New Roman" panose="02020603050405020304" pitchFamily="18" charset="0"/>
                <a:ea typeface="Calibri" panose="020F0502020204030204" pitchFamily="34" charset="0"/>
                <a:cs typeface="Times New Roman" panose="02020603050405020304" pitchFamily="18" charset="0"/>
              </a:rPr>
              <a:t>ndroid</a:t>
            </a:r>
            <a:r>
              <a:rPr lang="en-IN" altLang="en-US" sz="6600" b="1" dirty="0">
                <a:latin typeface="Times New Roman" panose="02020603050405020304" pitchFamily="18" charset="0"/>
                <a:ea typeface="Calibri" panose="020F0502020204030204" pitchFamily="34" charset="0"/>
                <a:cs typeface="Times New Roman" panose="02020603050405020304" pitchFamily="18" charset="0"/>
              </a:rPr>
              <a:t> ?</a:t>
            </a:r>
            <a:endParaRPr lang="en-IN" sz="6600" b="1" dirty="0"/>
          </a:p>
        </p:txBody>
      </p:sp>
      <p:sp>
        <p:nvSpPr>
          <p:cNvPr id="95235" name="TextBox 4">
            <a:extLst>
              <a:ext uri="{FF2B5EF4-FFF2-40B4-BE49-F238E27FC236}">
                <a16:creationId xmlns:a16="http://schemas.microsoft.com/office/drawing/2014/main" id="{56DC0E73-6583-2249-AEF1-8ADD8BD1E722}"/>
              </a:ext>
            </a:extLst>
          </p:cNvPr>
          <p:cNvSpPr txBox="1">
            <a:spLocks noChangeArrowheads="1"/>
          </p:cNvSpPr>
          <p:nvPr/>
        </p:nvSpPr>
        <p:spPr bwMode="auto">
          <a:xfrm>
            <a:off x="4589723" y="1609015"/>
            <a:ext cx="65071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marL="342900" indent="-342900">
              <a:buFont typeface="Wingdings" panose="05000000000000000000" pitchFamily="2" charset="2"/>
              <a:buChar char="v"/>
            </a:pPr>
            <a:r>
              <a:rPr lang="en-IN" altLang="en-US" b="1" dirty="0">
                <a:latin typeface="Roboto" panose="02000000000000000000" pitchFamily="2" charset="0"/>
                <a:ea typeface="Calibri" panose="020F0502020204030204" pitchFamily="34" charset="0"/>
                <a:cs typeface="Times New Roman" panose="02020603050405020304" pitchFamily="18" charset="0"/>
              </a:rPr>
              <a:t>Android – Based Linux kernel Operating System</a:t>
            </a:r>
          </a:p>
          <a:p>
            <a:pPr marL="342900" indent="-342900" eaLnBrk="1" hangingPunct="1">
              <a:buFont typeface="Wingdings" panose="05000000000000000000" pitchFamily="2" charset="2"/>
              <a:buChar char="v"/>
            </a:pPr>
            <a:r>
              <a:rPr lang="en-IN" altLang="en-US" b="1" dirty="0">
                <a:latin typeface="Roboto" panose="02000000000000000000" pitchFamily="2" charset="0"/>
                <a:ea typeface="Calibri" panose="020F0502020204030204" pitchFamily="34" charset="0"/>
                <a:cs typeface="Times New Roman" panose="02020603050405020304" pitchFamily="18" charset="0"/>
              </a:rPr>
              <a:t>Google developed by the this operating system</a:t>
            </a:r>
          </a:p>
          <a:p>
            <a:pPr marL="342900" indent="-342900" eaLnBrk="1" hangingPunct="1">
              <a:buFont typeface="Wingdings" panose="05000000000000000000" pitchFamily="2" charset="2"/>
              <a:buChar char="v"/>
            </a:pPr>
            <a:r>
              <a:rPr lang="en-IN" altLang="en-US" b="1" dirty="0">
                <a:latin typeface="Roboto" panose="02000000000000000000" pitchFamily="2" charset="0"/>
                <a:ea typeface="Calibri" panose="020F0502020204030204" pitchFamily="34" charset="0"/>
                <a:cs typeface="Times New Roman" panose="02020603050405020304" pitchFamily="18" charset="0"/>
              </a:rPr>
              <a:t>Android OS - Adding new features and fixing bugs</a:t>
            </a:r>
          </a:p>
          <a:p>
            <a:pPr marL="342900" indent="-342900" eaLnBrk="1" hangingPunct="1">
              <a:buFont typeface="Wingdings" panose="05000000000000000000" pitchFamily="2" charset="2"/>
              <a:buChar char="v"/>
            </a:pPr>
            <a:r>
              <a:rPr lang="en-IN" b="1" dirty="0">
                <a:latin typeface="Roboto" panose="02000000000000000000" pitchFamily="2" charset="0"/>
                <a:ea typeface="Roboto" panose="02000000000000000000" pitchFamily="2" charset="0"/>
                <a:cs typeface="Roboto" panose="02000000000000000000" pitchFamily="2" charset="0"/>
              </a:rPr>
              <a:t>The</a:t>
            </a:r>
            <a:r>
              <a:rPr lang="en-IN" b="1" spc="-9" dirty="0">
                <a:latin typeface="Roboto" panose="02000000000000000000" pitchFamily="2" charset="0"/>
                <a:ea typeface="Roboto" panose="02000000000000000000" pitchFamily="2" charset="0"/>
                <a:cs typeface="Roboto" panose="02000000000000000000" pitchFamily="2" charset="0"/>
              </a:rPr>
              <a:t> </a:t>
            </a:r>
            <a:r>
              <a:rPr lang="en-IN" b="1" dirty="0">
                <a:latin typeface="Roboto" panose="02000000000000000000" pitchFamily="2" charset="0"/>
                <a:ea typeface="Roboto" panose="02000000000000000000" pitchFamily="2" charset="0"/>
                <a:cs typeface="Roboto" panose="02000000000000000000" pitchFamily="2" charset="0"/>
              </a:rPr>
              <a:t>global</a:t>
            </a:r>
            <a:r>
              <a:rPr lang="en-IN" b="1" spc="-5" dirty="0">
                <a:latin typeface="Roboto" panose="02000000000000000000" pitchFamily="2" charset="0"/>
                <a:ea typeface="Roboto" panose="02000000000000000000" pitchFamily="2" charset="0"/>
                <a:cs typeface="Roboto" panose="02000000000000000000" pitchFamily="2" charset="0"/>
              </a:rPr>
              <a:t> </a:t>
            </a:r>
            <a:r>
              <a:rPr lang="en-IN" b="1" dirty="0">
                <a:latin typeface="Roboto" panose="02000000000000000000" pitchFamily="2" charset="0"/>
                <a:ea typeface="Roboto" panose="02000000000000000000" pitchFamily="2" charset="0"/>
                <a:cs typeface="Roboto" panose="02000000000000000000" pitchFamily="2" charset="0"/>
              </a:rPr>
              <a:t>smartphones</a:t>
            </a:r>
            <a:r>
              <a:rPr lang="en-IN" b="1" spc="-5" dirty="0">
                <a:latin typeface="Roboto" panose="02000000000000000000" pitchFamily="2" charset="0"/>
                <a:ea typeface="Roboto" panose="02000000000000000000" pitchFamily="2" charset="0"/>
                <a:cs typeface="Roboto" panose="02000000000000000000" pitchFamily="2" charset="0"/>
              </a:rPr>
              <a:t> Android </a:t>
            </a:r>
            <a:r>
              <a:rPr lang="en-IN" b="1" dirty="0">
                <a:latin typeface="Roboto" panose="02000000000000000000" pitchFamily="2" charset="0"/>
                <a:ea typeface="Roboto" panose="02000000000000000000" pitchFamily="2" charset="0"/>
                <a:cs typeface="Roboto" panose="02000000000000000000" pitchFamily="2" charset="0"/>
              </a:rPr>
              <a:t>market share – 84 % </a:t>
            </a:r>
          </a:p>
        </p:txBody>
      </p:sp>
      <p:pic>
        <p:nvPicPr>
          <p:cNvPr id="3" name="Picture 1">
            <a:extLst>
              <a:ext uri="{FF2B5EF4-FFF2-40B4-BE49-F238E27FC236}">
                <a16:creationId xmlns:a16="http://schemas.microsoft.com/office/drawing/2014/main" id="{09C468B4-D91D-7578-612E-6BB1391BF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600" y="2906608"/>
            <a:ext cx="9537403" cy="371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53BFE5B2-02FA-FE1B-0F5B-64D280E14C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0" t="-1532" r="3282" b="3288"/>
          <a:stretch/>
        </p:blipFill>
        <p:spPr>
          <a:xfrm>
            <a:off x="2530060" y="1572527"/>
            <a:ext cx="1808024" cy="1273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64C12ACE-54AB-DEFD-4C6E-607AC53CDABA}"/>
              </a:ext>
            </a:extLst>
          </p:cNvPr>
          <p:cNvGraphicFramePr/>
          <p:nvPr>
            <p:extLst>
              <p:ext uri="{D42A27DB-BD31-4B8C-83A1-F6EECF244321}">
                <p14:modId xmlns:p14="http://schemas.microsoft.com/office/powerpoint/2010/main" val="1013040379"/>
              </p:ext>
            </p:extLst>
          </p:nvPr>
        </p:nvGraphicFramePr>
        <p:xfrm>
          <a:off x="2243667" y="313267"/>
          <a:ext cx="9160935" cy="1113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7C190E59-B5C3-5751-FFDC-4F0ECD7360AB}"/>
              </a:ext>
            </a:extLst>
          </p:cNvPr>
          <p:cNvGraphicFramePr/>
          <p:nvPr>
            <p:extLst>
              <p:ext uri="{D42A27DB-BD31-4B8C-83A1-F6EECF244321}">
                <p14:modId xmlns:p14="http://schemas.microsoft.com/office/powerpoint/2010/main" val="2818665816"/>
              </p:ext>
            </p:extLst>
          </p:nvPr>
        </p:nvGraphicFramePr>
        <p:xfrm>
          <a:off x="2971800" y="1435100"/>
          <a:ext cx="8064500" cy="16554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09412E3F-E4B5-0CE4-4914-C557983BC2E6}"/>
              </a:ext>
            </a:extLst>
          </p:cNvPr>
          <p:cNvGraphicFramePr/>
          <p:nvPr>
            <p:extLst>
              <p:ext uri="{D42A27DB-BD31-4B8C-83A1-F6EECF244321}">
                <p14:modId xmlns:p14="http://schemas.microsoft.com/office/powerpoint/2010/main" val="1173522244"/>
              </p:ext>
            </p:extLst>
          </p:nvPr>
        </p:nvGraphicFramePr>
        <p:xfrm>
          <a:off x="2374900" y="3225800"/>
          <a:ext cx="8851900" cy="32131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5" name="Straight Connector 14">
            <a:extLst>
              <a:ext uri="{FF2B5EF4-FFF2-40B4-BE49-F238E27FC236}">
                <a16:creationId xmlns:a16="http://schemas.microsoft.com/office/drawing/2014/main" id="{D78645B2-0E88-93B5-058C-8DE971CED292}"/>
              </a:ext>
            </a:extLst>
          </p:cNvPr>
          <p:cNvCxnSpPr/>
          <p:nvPr/>
        </p:nvCxnSpPr>
        <p:spPr>
          <a:xfrm flipV="1">
            <a:off x="4241800" y="1426864"/>
            <a:ext cx="0" cy="24318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BB4711-3413-30D6-1162-099A23A3FBE1}"/>
              </a:ext>
            </a:extLst>
          </p:cNvPr>
          <p:cNvCxnSpPr/>
          <p:nvPr/>
        </p:nvCxnSpPr>
        <p:spPr>
          <a:xfrm flipV="1">
            <a:off x="7035800" y="1439564"/>
            <a:ext cx="0" cy="24318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4BFCFD5-8A9F-A433-C603-ED00FAAE6FDC}"/>
              </a:ext>
            </a:extLst>
          </p:cNvPr>
          <p:cNvCxnSpPr/>
          <p:nvPr/>
        </p:nvCxnSpPr>
        <p:spPr>
          <a:xfrm flipV="1">
            <a:off x="9871442" y="1414164"/>
            <a:ext cx="0" cy="243186"/>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7A8133-9B55-1091-4CDB-EC07C43E1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1676400"/>
            <a:ext cx="9737059" cy="4954180"/>
          </a:xfrm>
          <a:prstGeom prst="rect">
            <a:avLst/>
          </a:prstGeom>
        </p:spPr>
      </p:pic>
      <p:sp>
        <p:nvSpPr>
          <p:cNvPr id="5" name="TextBox 4">
            <a:extLst>
              <a:ext uri="{FF2B5EF4-FFF2-40B4-BE49-F238E27FC236}">
                <a16:creationId xmlns:a16="http://schemas.microsoft.com/office/drawing/2014/main" id="{8AC09313-6F58-61DE-E3F1-3C32456C3093}"/>
              </a:ext>
            </a:extLst>
          </p:cNvPr>
          <p:cNvSpPr txBox="1"/>
          <p:nvPr/>
        </p:nvSpPr>
        <p:spPr>
          <a:xfrm>
            <a:off x="1414130" y="372134"/>
            <a:ext cx="9643729" cy="1107996"/>
          </a:xfrm>
          <a:prstGeom prst="rect">
            <a:avLst/>
          </a:prstGeom>
          <a:noFill/>
        </p:spPr>
        <p:txBody>
          <a:bodyPr wrap="square">
            <a:spAutoFit/>
          </a:bodyPr>
          <a:lstStyle/>
          <a:p>
            <a:r>
              <a:rPr lang="en-IN" sz="6600" b="1" i="0" dirty="0">
                <a:solidFill>
                  <a:srgbClr val="000000"/>
                </a:solidFill>
                <a:effectLst/>
                <a:latin typeface="Times New Roman" panose="02020603050405020304" pitchFamily="18" charset="0"/>
                <a:cs typeface="Times New Roman" panose="02020603050405020304" pitchFamily="18" charset="0"/>
              </a:rPr>
              <a:t>   Android Architecture</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69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E37F14-7992-5874-C82E-E928CCAC9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242" y="2654403"/>
            <a:ext cx="3054859" cy="3669665"/>
          </a:xfrm>
          <a:prstGeom prst="rect">
            <a:avLst/>
          </a:prstGeom>
        </p:spPr>
      </p:pic>
      <p:pic>
        <p:nvPicPr>
          <p:cNvPr id="3" name="Picture 2">
            <a:extLst>
              <a:ext uri="{FF2B5EF4-FFF2-40B4-BE49-F238E27FC236}">
                <a16:creationId xmlns:a16="http://schemas.microsoft.com/office/drawing/2014/main" id="{DEECE17E-86A0-BB3F-9C29-E7588B4B1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521" y="2591538"/>
            <a:ext cx="7236721" cy="3732530"/>
          </a:xfrm>
          <a:prstGeom prst="rect">
            <a:avLst/>
          </a:prstGeom>
        </p:spPr>
      </p:pic>
      <p:sp>
        <p:nvSpPr>
          <p:cNvPr id="5" name="Rectangle 4">
            <a:extLst>
              <a:ext uri="{FF2B5EF4-FFF2-40B4-BE49-F238E27FC236}">
                <a16:creationId xmlns:a16="http://schemas.microsoft.com/office/drawing/2014/main" id="{1A717B5F-6618-1636-2BF0-F06EC958DA86}"/>
              </a:ext>
            </a:extLst>
          </p:cNvPr>
          <p:cNvSpPr/>
          <p:nvPr/>
        </p:nvSpPr>
        <p:spPr>
          <a:xfrm>
            <a:off x="2339163" y="1689839"/>
            <a:ext cx="8473413" cy="7237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Android malware is malicious software that specifically targets Android devices. As with any type of malware, the intention is to harm the user’s device and steal their data.</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2A517A3C-B89C-9FFE-DEE1-0F4EA6B1E95B}"/>
              </a:ext>
            </a:extLst>
          </p:cNvPr>
          <p:cNvSpPr txBox="1"/>
          <p:nvPr/>
        </p:nvSpPr>
        <p:spPr>
          <a:xfrm>
            <a:off x="1158949" y="272524"/>
            <a:ext cx="10409274" cy="923330"/>
          </a:xfrm>
          <a:prstGeom prst="rect">
            <a:avLst/>
          </a:prstGeom>
          <a:noFill/>
        </p:spPr>
        <p:txBody>
          <a:bodyPr wrap="square">
            <a:spAutoFit/>
          </a:bodyPr>
          <a:lstStyle/>
          <a:p>
            <a:pPr algn="ctr"/>
            <a:r>
              <a:rPr lang="en-US" sz="54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What is Android Malware ?</a:t>
            </a:r>
            <a:endParaRPr lang="en-IN" sz="54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Terminator 4">
            <a:extLst>
              <a:ext uri="{FF2B5EF4-FFF2-40B4-BE49-F238E27FC236}">
                <a16:creationId xmlns:a16="http://schemas.microsoft.com/office/drawing/2014/main" id="{183E2366-F1AE-97C1-D127-EEA29EE3BF8F}"/>
              </a:ext>
            </a:extLst>
          </p:cNvPr>
          <p:cNvSpPr/>
          <p:nvPr/>
        </p:nvSpPr>
        <p:spPr>
          <a:xfrm>
            <a:off x="2218656" y="2274278"/>
            <a:ext cx="3125972" cy="754911"/>
          </a:xfrm>
          <a:prstGeom prst="flowChartTerminator">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800" i="1" dirty="0">
                <a:latin typeface="Calibri" panose="020F0502020204030204" pitchFamily="34" charset="0"/>
                <a:ea typeface="Symbol" panose="05050102010706020507" pitchFamily="18" charset="2"/>
                <a:cs typeface="Symbol" panose="05050102010706020507" pitchFamily="18" charset="2"/>
              </a:rPr>
              <a:t>Trojans</a:t>
            </a:r>
            <a:endParaRPr lang="en-IN" sz="2800" dirty="0"/>
          </a:p>
        </p:txBody>
      </p:sp>
      <p:sp>
        <p:nvSpPr>
          <p:cNvPr id="6" name="Flowchart: Terminator 5">
            <a:extLst>
              <a:ext uri="{FF2B5EF4-FFF2-40B4-BE49-F238E27FC236}">
                <a16:creationId xmlns:a16="http://schemas.microsoft.com/office/drawing/2014/main" id="{5753BEAA-EACD-24EF-73A9-8038C333C73B}"/>
              </a:ext>
            </a:extLst>
          </p:cNvPr>
          <p:cNvSpPr/>
          <p:nvPr/>
        </p:nvSpPr>
        <p:spPr>
          <a:xfrm>
            <a:off x="2183807" y="5726476"/>
            <a:ext cx="3125972" cy="754911"/>
          </a:xfrm>
          <a:prstGeom prst="flowChartTerminator">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800" i="1" dirty="0">
                <a:latin typeface="Calibri" panose="020F0502020204030204" pitchFamily="34" charset="0"/>
                <a:ea typeface="Symbol" panose="05050102010706020507" pitchFamily="18" charset="2"/>
                <a:cs typeface="Symbol" panose="05050102010706020507" pitchFamily="18" charset="2"/>
              </a:rPr>
              <a:t>Backdoors</a:t>
            </a:r>
            <a:endParaRPr lang="en-IN" sz="2800" dirty="0"/>
          </a:p>
        </p:txBody>
      </p:sp>
      <p:sp>
        <p:nvSpPr>
          <p:cNvPr id="7" name="Flowchart: Terminator 6">
            <a:extLst>
              <a:ext uri="{FF2B5EF4-FFF2-40B4-BE49-F238E27FC236}">
                <a16:creationId xmlns:a16="http://schemas.microsoft.com/office/drawing/2014/main" id="{F834BAD2-21FB-44A5-717B-DFE427C303B7}"/>
              </a:ext>
            </a:extLst>
          </p:cNvPr>
          <p:cNvSpPr/>
          <p:nvPr/>
        </p:nvSpPr>
        <p:spPr>
          <a:xfrm>
            <a:off x="2218656" y="3348451"/>
            <a:ext cx="3125972" cy="754911"/>
          </a:xfrm>
          <a:prstGeom prst="flowChartTerminator">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800" i="1" dirty="0">
                <a:latin typeface="Calibri" panose="020F0502020204030204" pitchFamily="34" charset="0"/>
                <a:ea typeface="Symbol" panose="05050102010706020507" pitchFamily="18" charset="2"/>
                <a:cs typeface="Symbol" panose="05050102010706020507" pitchFamily="18" charset="2"/>
              </a:rPr>
              <a:t>Worms</a:t>
            </a:r>
            <a:endParaRPr lang="en-IN" sz="2800" dirty="0"/>
          </a:p>
        </p:txBody>
      </p:sp>
      <p:sp>
        <p:nvSpPr>
          <p:cNvPr id="8" name="Flowchart: Terminator 7">
            <a:extLst>
              <a:ext uri="{FF2B5EF4-FFF2-40B4-BE49-F238E27FC236}">
                <a16:creationId xmlns:a16="http://schemas.microsoft.com/office/drawing/2014/main" id="{1DEF3919-8B48-D4B8-B3E4-16961E9EB11D}"/>
              </a:ext>
            </a:extLst>
          </p:cNvPr>
          <p:cNvSpPr/>
          <p:nvPr/>
        </p:nvSpPr>
        <p:spPr>
          <a:xfrm>
            <a:off x="2202716" y="4534296"/>
            <a:ext cx="3125972" cy="754911"/>
          </a:xfrm>
          <a:prstGeom prst="flowChartTerminator">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800" i="1" dirty="0">
                <a:latin typeface="Calibri" panose="020F0502020204030204" pitchFamily="34" charset="0"/>
                <a:ea typeface="Symbol" panose="05050102010706020507" pitchFamily="18" charset="2"/>
                <a:cs typeface="Symbol" panose="05050102010706020507" pitchFamily="18" charset="2"/>
              </a:rPr>
              <a:t>Ransomware</a:t>
            </a:r>
            <a:endParaRPr lang="en-IN" sz="2800" dirty="0"/>
          </a:p>
        </p:txBody>
      </p:sp>
      <p:sp>
        <p:nvSpPr>
          <p:cNvPr id="9" name="Flowchart: Terminator 8">
            <a:extLst>
              <a:ext uri="{FF2B5EF4-FFF2-40B4-BE49-F238E27FC236}">
                <a16:creationId xmlns:a16="http://schemas.microsoft.com/office/drawing/2014/main" id="{873BE4EE-39B6-0274-2E2C-5286B02E35E6}"/>
              </a:ext>
            </a:extLst>
          </p:cNvPr>
          <p:cNvSpPr/>
          <p:nvPr/>
        </p:nvSpPr>
        <p:spPr>
          <a:xfrm>
            <a:off x="7761770" y="4564223"/>
            <a:ext cx="3051544" cy="691115"/>
          </a:xfrm>
          <a:prstGeom prst="flowChartTerminator">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400" i="1" dirty="0">
                <a:latin typeface="Calibri" panose="020F0502020204030204" pitchFamily="34" charset="0"/>
                <a:ea typeface="Symbol" panose="05050102010706020507" pitchFamily="18" charset="2"/>
                <a:cs typeface="Symbol" panose="05050102010706020507" pitchFamily="18" charset="2"/>
              </a:rPr>
              <a:t>Riskware</a:t>
            </a:r>
            <a:endParaRPr lang="en-IN" sz="2400" dirty="0"/>
          </a:p>
        </p:txBody>
      </p:sp>
      <p:sp>
        <p:nvSpPr>
          <p:cNvPr id="10" name="Flowchart: Terminator 9">
            <a:extLst>
              <a:ext uri="{FF2B5EF4-FFF2-40B4-BE49-F238E27FC236}">
                <a16:creationId xmlns:a16="http://schemas.microsoft.com/office/drawing/2014/main" id="{AE69FAC7-CD73-40A3-B560-3146E104B3CE}"/>
              </a:ext>
            </a:extLst>
          </p:cNvPr>
          <p:cNvSpPr/>
          <p:nvPr/>
        </p:nvSpPr>
        <p:spPr>
          <a:xfrm>
            <a:off x="7735186" y="3386054"/>
            <a:ext cx="3072804" cy="718144"/>
          </a:xfrm>
          <a:prstGeom prst="flowChartTerminator">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800" i="1" dirty="0">
                <a:latin typeface="Calibri" panose="020F0502020204030204" pitchFamily="34" charset="0"/>
                <a:ea typeface="Symbol" panose="05050102010706020507" pitchFamily="18" charset="2"/>
                <a:cs typeface="Symbol" panose="05050102010706020507" pitchFamily="18" charset="2"/>
              </a:rPr>
              <a:t>Botnet</a:t>
            </a:r>
            <a:endParaRPr lang="en-IN" sz="2800" dirty="0"/>
          </a:p>
        </p:txBody>
      </p:sp>
      <p:sp>
        <p:nvSpPr>
          <p:cNvPr id="11" name="Flowchart: Terminator 10">
            <a:extLst>
              <a:ext uri="{FF2B5EF4-FFF2-40B4-BE49-F238E27FC236}">
                <a16:creationId xmlns:a16="http://schemas.microsoft.com/office/drawing/2014/main" id="{5D7F8077-B1E1-32AD-0592-F257CBA59BC4}"/>
              </a:ext>
            </a:extLst>
          </p:cNvPr>
          <p:cNvSpPr/>
          <p:nvPr/>
        </p:nvSpPr>
        <p:spPr>
          <a:xfrm>
            <a:off x="7724559" y="2289338"/>
            <a:ext cx="3072798" cy="754911"/>
          </a:xfrm>
          <a:prstGeom prst="flowChartTerminator">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800" i="1" dirty="0">
                <a:latin typeface="Calibri" panose="020F0502020204030204" pitchFamily="34" charset="0"/>
                <a:ea typeface="Symbol" panose="05050102010706020507" pitchFamily="18" charset="2"/>
                <a:cs typeface="Symbol" panose="05050102010706020507" pitchFamily="18" charset="2"/>
              </a:rPr>
              <a:t>Spyware</a:t>
            </a:r>
            <a:endParaRPr lang="en-IN" sz="2800" dirty="0"/>
          </a:p>
        </p:txBody>
      </p:sp>
      <p:sp>
        <p:nvSpPr>
          <p:cNvPr id="12" name="Flowchart: Terminator 11">
            <a:extLst>
              <a:ext uri="{FF2B5EF4-FFF2-40B4-BE49-F238E27FC236}">
                <a16:creationId xmlns:a16="http://schemas.microsoft.com/office/drawing/2014/main" id="{E1441166-E575-20DF-3E47-98474C63190A}"/>
              </a:ext>
            </a:extLst>
          </p:cNvPr>
          <p:cNvSpPr/>
          <p:nvPr/>
        </p:nvSpPr>
        <p:spPr>
          <a:xfrm>
            <a:off x="7772408" y="5725996"/>
            <a:ext cx="2977100" cy="746044"/>
          </a:xfrm>
          <a:prstGeom prst="flowChartTerminator">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tLang="en-US" sz="2800" i="1" dirty="0">
                <a:latin typeface="Calibri" panose="020F0502020204030204" pitchFamily="34" charset="0"/>
                <a:ea typeface="Symbol" panose="05050102010706020507" pitchFamily="18" charset="2"/>
                <a:cs typeface="Symbol" panose="05050102010706020507" pitchFamily="18" charset="2"/>
              </a:rPr>
              <a:t>Ransomware</a:t>
            </a:r>
            <a:endParaRPr lang="en-IN" sz="2800" dirty="0"/>
          </a:p>
        </p:txBody>
      </p:sp>
      <p:cxnSp>
        <p:nvCxnSpPr>
          <p:cNvPr id="58" name="Straight Connector 57">
            <a:extLst>
              <a:ext uri="{FF2B5EF4-FFF2-40B4-BE49-F238E27FC236}">
                <a16:creationId xmlns:a16="http://schemas.microsoft.com/office/drawing/2014/main" id="{B2782241-E6D9-EAF7-D70D-79A99F4862B7}"/>
              </a:ext>
            </a:extLst>
          </p:cNvPr>
          <p:cNvCxnSpPr>
            <a:cxnSpLocks/>
          </p:cNvCxnSpPr>
          <p:nvPr/>
        </p:nvCxnSpPr>
        <p:spPr>
          <a:xfrm flipH="1">
            <a:off x="6360847" y="2075738"/>
            <a:ext cx="7227" cy="4023096"/>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Connector: Elbow 61">
            <a:extLst>
              <a:ext uri="{FF2B5EF4-FFF2-40B4-BE49-F238E27FC236}">
                <a16:creationId xmlns:a16="http://schemas.microsoft.com/office/drawing/2014/main" id="{E6800C7C-F9CC-A27B-A9A4-7AFF3E2D557E}"/>
              </a:ext>
            </a:extLst>
          </p:cNvPr>
          <p:cNvCxnSpPr>
            <a:cxnSpLocks/>
            <a:stCxn id="2" idx="2"/>
            <a:endCxn id="5" idx="3"/>
          </p:cNvCxnSpPr>
          <p:nvPr/>
        </p:nvCxnSpPr>
        <p:spPr>
          <a:xfrm rot="5400000">
            <a:off x="5538856" y="1821660"/>
            <a:ext cx="635846" cy="102430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B946FEB2-5996-C626-11E6-DCC4BB531B6B}"/>
              </a:ext>
            </a:extLst>
          </p:cNvPr>
          <p:cNvCxnSpPr>
            <a:cxnSpLocks/>
          </p:cNvCxnSpPr>
          <p:nvPr/>
        </p:nvCxnSpPr>
        <p:spPr>
          <a:xfrm rot="5400000">
            <a:off x="5324841" y="2673723"/>
            <a:ext cx="1071972" cy="103239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0066FA45-FAE6-C19D-38FB-DE1291A9D8F6}"/>
              </a:ext>
            </a:extLst>
          </p:cNvPr>
          <p:cNvCxnSpPr>
            <a:cxnSpLocks/>
          </p:cNvCxnSpPr>
          <p:nvPr/>
        </p:nvCxnSpPr>
        <p:spPr>
          <a:xfrm rot="10800000" flipV="1">
            <a:off x="5326183" y="5574193"/>
            <a:ext cx="1018484" cy="524640"/>
          </a:xfrm>
          <a:prstGeom prst="bentConnector3">
            <a:avLst>
              <a:gd name="adj1" fmla="val -34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6C7B1A53-7C09-DC02-12FB-8433FD1560D3}"/>
              </a:ext>
            </a:extLst>
          </p:cNvPr>
          <p:cNvCxnSpPr>
            <a:cxnSpLocks/>
          </p:cNvCxnSpPr>
          <p:nvPr/>
        </p:nvCxnSpPr>
        <p:spPr>
          <a:xfrm>
            <a:off x="6372005" y="2739507"/>
            <a:ext cx="1353880" cy="986400"/>
          </a:xfrm>
          <a:prstGeom prst="bentConnector3">
            <a:avLst>
              <a:gd name="adj1" fmla="val -30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2" name="Connector: Elbow 91">
            <a:extLst>
              <a:ext uri="{FF2B5EF4-FFF2-40B4-BE49-F238E27FC236}">
                <a16:creationId xmlns:a16="http://schemas.microsoft.com/office/drawing/2014/main" id="{C3BC7547-5868-785E-C3AD-A72608BFFC1E}"/>
              </a:ext>
            </a:extLst>
          </p:cNvPr>
          <p:cNvCxnSpPr>
            <a:cxnSpLocks/>
          </p:cNvCxnSpPr>
          <p:nvPr/>
        </p:nvCxnSpPr>
        <p:spPr>
          <a:xfrm>
            <a:off x="6365126" y="3916884"/>
            <a:ext cx="1353880" cy="986400"/>
          </a:xfrm>
          <a:prstGeom prst="bentConnector3">
            <a:avLst>
              <a:gd name="adj1" fmla="val 284"/>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5" name="Connector: Elbow 94">
            <a:extLst>
              <a:ext uri="{FF2B5EF4-FFF2-40B4-BE49-F238E27FC236}">
                <a16:creationId xmlns:a16="http://schemas.microsoft.com/office/drawing/2014/main" id="{739057AF-4E65-2F57-50CB-66EFD0152AE4}"/>
              </a:ext>
            </a:extLst>
          </p:cNvPr>
          <p:cNvCxnSpPr>
            <a:cxnSpLocks/>
          </p:cNvCxnSpPr>
          <p:nvPr/>
        </p:nvCxnSpPr>
        <p:spPr>
          <a:xfrm>
            <a:off x="6362433" y="5091740"/>
            <a:ext cx="1366961" cy="998351"/>
          </a:xfrm>
          <a:prstGeom prst="bentConnector3">
            <a:avLst>
              <a:gd name="adj1" fmla="val 45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6" name="Connector: Elbow 95">
            <a:extLst>
              <a:ext uri="{FF2B5EF4-FFF2-40B4-BE49-F238E27FC236}">
                <a16:creationId xmlns:a16="http://schemas.microsoft.com/office/drawing/2014/main" id="{F71017B0-0CCF-55A1-002D-BB284BF36E27}"/>
              </a:ext>
            </a:extLst>
          </p:cNvPr>
          <p:cNvCxnSpPr>
            <a:cxnSpLocks/>
          </p:cNvCxnSpPr>
          <p:nvPr/>
        </p:nvCxnSpPr>
        <p:spPr>
          <a:xfrm>
            <a:off x="6370676" y="2256370"/>
            <a:ext cx="1334830" cy="409814"/>
          </a:xfrm>
          <a:prstGeom prst="bentConnector3">
            <a:avLst>
              <a:gd name="adj1" fmla="val -544"/>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7C8966D3-436B-F8C5-21DB-54782699A81A}"/>
              </a:ext>
            </a:extLst>
          </p:cNvPr>
          <p:cNvCxnSpPr>
            <a:cxnSpLocks/>
          </p:cNvCxnSpPr>
          <p:nvPr/>
        </p:nvCxnSpPr>
        <p:spPr>
          <a:xfrm flipH="1">
            <a:off x="6344667" y="2075738"/>
            <a:ext cx="23407" cy="400174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9" name="Connector: Elbow 118">
            <a:extLst>
              <a:ext uri="{FF2B5EF4-FFF2-40B4-BE49-F238E27FC236}">
                <a16:creationId xmlns:a16="http://schemas.microsoft.com/office/drawing/2014/main" id="{3A69BE08-CDD6-F7A1-8EBA-79F4E495C078}"/>
              </a:ext>
            </a:extLst>
          </p:cNvPr>
          <p:cNvCxnSpPr>
            <a:cxnSpLocks/>
          </p:cNvCxnSpPr>
          <p:nvPr/>
        </p:nvCxnSpPr>
        <p:spPr>
          <a:xfrm rot="5400000">
            <a:off x="5309601" y="3857365"/>
            <a:ext cx="1071972" cy="103239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984BF7F-3ACA-835A-445E-0EE3B386B44B}"/>
              </a:ext>
            </a:extLst>
          </p:cNvPr>
          <p:cNvSpPr/>
          <p:nvPr/>
        </p:nvSpPr>
        <p:spPr>
          <a:xfrm>
            <a:off x="3197105" y="474964"/>
            <a:ext cx="6343649" cy="1540924"/>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b="1" dirty="0">
                <a:ln w="0"/>
                <a:solidFill>
                  <a:schemeClr val="accent1"/>
                </a:solidFill>
                <a:effectLst>
                  <a:outerShdw blurRad="38100" dist="19050" dir="2700000" algn="tl" rotWithShape="0">
                    <a:schemeClr val="dk1">
                      <a:alpha val="40000"/>
                    </a:schemeClr>
                  </a:outerShdw>
                </a:effectLst>
              </a:rPr>
              <a:t>Android Malwares</a:t>
            </a:r>
            <a:endParaRPr lang="en-IN" sz="4400" b="1" dirty="0">
              <a:ln w="0"/>
              <a:solidFill>
                <a:schemeClr val="accent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377682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630</TotalTime>
  <Words>2421</Words>
  <Application>Microsoft Office PowerPoint</Application>
  <PresentationFormat>Widescreen</PresentationFormat>
  <Paragraphs>151</Paragraphs>
  <Slides>35</Slides>
  <Notes>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35</vt:i4>
      </vt:variant>
    </vt:vector>
  </HeadingPairs>
  <TitlesOfParts>
    <vt:vector size="50" baseType="lpstr">
      <vt:lpstr>Aharoni</vt:lpstr>
      <vt:lpstr>Arial</vt:lpstr>
      <vt:lpstr>Arial Black</vt:lpstr>
      <vt:lpstr>Arial Rounded MT Bold</vt:lpstr>
      <vt:lpstr>Calibri</vt:lpstr>
      <vt:lpstr>Cambria</vt:lpstr>
      <vt:lpstr>Century Gothic</vt:lpstr>
      <vt:lpstr>Cooper Black</vt:lpstr>
      <vt:lpstr>Roboto</vt:lpstr>
      <vt:lpstr>Times New Roman</vt:lpstr>
      <vt:lpstr>Trebuchet MS</vt:lpstr>
      <vt:lpstr>Wingdings</vt:lpstr>
      <vt:lpstr>Wingdings 3</vt:lpstr>
      <vt:lpstr>Wisp</vt:lpstr>
      <vt:lpstr>1_Vapor Trail</vt:lpstr>
      <vt:lpstr>ANDROID MALWARE DETECTION USING MACHINE LEARNING  </vt:lpstr>
      <vt:lpstr>          Contents</vt:lpstr>
      <vt:lpstr>    PROJECT TITLE</vt:lpstr>
      <vt:lpstr>                 INTRODUCTION</vt:lpstr>
      <vt:lpstr>            What is Android ?</vt:lpstr>
      <vt:lpstr>PowerPoint Presentation</vt:lpstr>
      <vt:lpstr>PowerPoint Presentation</vt:lpstr>
      <vt:lpstr>PowerPoint Presentation</vt:lpstr>
      <vt:lpstr>PowerPoint Presentation</vt:lpstr>
      <vt:lpstr>PowerPoint Presentation</vt:lpstr>
      <vt:lpstr>   Android Malware Detecting Techniques</vt:lpstr>
      <vt:lpstr>                 ABSTRACT</vt:lpstr>
      <vt:lpstr>                   Existing System</vt:lpstr>
      <vt:lpstr>                       Proposed system</vt:lpstr>
      <vt:lpstr>PowerPoint Presentation</vt:lpstr>
      <vt:lpstr>                 MODULES</vt:lpstr>
      <vt:lpstr>    MODULES DESCRIPTION</vt:lpstr>
      <vt:lpstr>PowerPoint Presentation</vt:lpstr>
      <vt:lpstr>         Diagrams</vt:lpstr>
      <vt:lpstr>      SEQUENCE DAIGRAM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Result</vt:lpstr>
      <vt:lpstr>PowerPoint Presentation</vt:lpstr>
      <vt:lpstr>              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MALWARE DETECTION USING MACHINE LEARNING</dc:title>
  <dc:creator>Vamsi Hemanth</dc:creator>
  <cp:lastModifiedBy>Revathi Akepati</cp:lastModifiedBy>
  <cp:revision>3</cp:revision>
  <dcterms:created xsi:type="dcterms:W3CDTF">2023-04-29T16:54:55Z</dcterms:created>
  <dcterms:modified xsi:type="dcterms:W3CDTF">2024-04-25T13:34:43Z</dcterms:modified>
</cp:coreProperties>
</file>