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esh  Musuku" initials="GM" lastIdx="1" clrIdx="0">
    <p:extLst>
      <p:ext uri="{19B8F6BF-5375-455C-9EA6-DF929625EA0E}">
        <p15:presenceInfo xmlns:p15="http://schemas.microsoft.com/office/powerpoint/2012/main" userId="S::E004762@cigniti.com::cca6079c-e614-46f6-a665-38b50dac30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E04660"/>
    <a:srgbClr val="FF4F2A"/>
    <a:srgbClr val="FE7344"/>
    <a:srgbClr val="E83D31"/>
    <a:srgbClr val="FD5746"/>
    <a:srgbClr val="D52639"/>
    <a:srgbClr val="DF425D"/>
    <a:srgbClr val="A22241"/>
    <a:srgbClr val="C14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07FD-CC36-4AB3-8451-5E8315131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162A-2E9A-49D1-A402-967DBC0FE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41BC-8A62-40DF-87B9-C138D005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2D3A-083E-45D2-BF36-CE439F00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96DD9-C661-472A-9DFF-AAA1DCED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0084-03DF-472B-9A95-99C777E4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B33B-FF76-4735-9538-47361CF09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7F5A-53EA-440E-8C5A-AA61790D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A8A8-D428-4155-B491-DD5ACDE9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2DD7-8FCA-424A-8268-18657D9F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BEC3E-A744-4D2C-B17B-027376549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9DC51-6ED3-4CAC-94EC-1C720528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C1E3-CF1A-4827-93A2-FD338211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4C1B-89CD-4F81-A9F7-18FA10AE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4EA0-EEBF-4A2F-9474-35DAE88B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1EE3-21C4-4A78-BFF4-E60F2146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EDDA-A233-4133-AC16-FABCCA00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AD1B-BBEA-4ACF-8CE1-FA56609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E7DA-9A37-4BF6-B6F6-CD5F9F78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976B-EA27-4576-8656-0E4D6D71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3666-892E-46F8-B1B3-3ABF5838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372F2-9BE9-47A1-9DEC-3BC096176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7E249-BAD4-4704-886C-F07A5C3B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96B9-AB38-4AFB-A32A-369A71F8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D68-9635-4238-9361-C633CA9A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C64F-7A04-4178-AE57-153BB0A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B95B-2DE5-4B30-91BC-4278F6651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6FAC-1EB7-4702-962B-90444366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7522-98E0-4EDA-BE28-97BD86C6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53F6A-A0B9-4F23-A84D-5966B961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A6D5-51A9-4C61-A1DD-87850655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061F-A07A-46A5-9075-563F82CD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C300-B5BE-4470-BB35-BF517E31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71D7E-5FA6-4671-995B-AB36FCA0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CA5D6-DDFF-402B-A260-019155A28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F2E28-45CD-4461-973A-105E5A6B4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D731C-ADCE-4B72-8CD6-72BB6E65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D9181-AC54-4D6E-9188-C99F7C6F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18DC5-BF98-4AEC-A223-353CF74F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B460-F337-4209-A61C-04580626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8F2B2-401B-4E77-A494-3294B805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43670-7889-4FD9-A116-0DD101A5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1912B-3145-4754-B4D8-C1CC4FAB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2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35108-7866-4C0B-B7AC-A2E49C39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CEB3C-E040-441C-A60F-11E7C0D3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920FD-3A22-4FE6-884B-922337A3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45B5-82F6-4AD5-9E15-FF1A8200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6675-F90E-4388-967C-BDA6B636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D6C04-A289-4B03-A643-DDDEF869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EA157-F60B-4690-AA1F-7B04ED80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AB04F-B458-4C6A-A265-7BD5688B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22F0D-2CD8-4AF1-A51C-45CA5816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2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57FD-695E-46DA-AFFE-F8F18B62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8679D-21C8-48A4-AC29-90F2C4D83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341E6-41B0-4F42-94BD-382D590A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D6D7D-B3DD-418A-BC55-B38BB24B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58424-8690-41E5-843D-C7EC14AC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6BCAA-42D0-4D0E-AB6B-5B08A075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2C7A-7565-4735-B3B0-985CC75B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A047-8B0D-4564-8F55-89160B20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0354-9077-440F-9E93-F768DD29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8FFE-2DB4-4768-A379-3FACF9C3BF45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58D8-9F57-4A1F-AF18-9DE881D35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261B-0533-4639-8894-1D5F8E811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17EE-ECAD-45B6-9820-075C6623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16135A9-A680-4D68-A09C-FD75F3B57835}"/>
              </a:ext>
            </a:extLst>
          </p:cNvPr>
          <p:cNvSpPr/>
          <p:nvPr/>
        </p:nvSpPr>
        <p:spPr>
          <a:xfrm>
            <a:off x="4951757" y="3117294"/>
            <a:ext cx="2250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E04660"/>
                </a:solidFill>
                <a:effectLst/>
                <a:latin typeface="Open Sans" panose="020B0606030504020204" pitchFamily="34" charset="0"/>
              </a:rPr>
              <a:t>7 OPTION</a:t>
            </a:r>
          </a:p>
          <a:p>
            <a:pPr algn="ctr"/>
            <a:r>
              <a:rPr lang="en-US" b="1" dirty="0">
                <a:latin typeface="Open Sans" panose="020B0606030504020204" pitchFamily="34" charset="0"/>
              </a:rPr>
              <a:t>INFOGRAPHIC</a:t>
            </a:r>
            <a:endParaRPr 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F1DB4A-4771-4205-BE65-6F9C063BCF60}"/>
              </a:ext>
            </a:extLst>
          </p:cNvPr>
          <p:cNvGrpSpPr/>
          <p:nvPr/>
        </p:nvGrpSpPr>
        <p:grpSpPr>
          <a:xfrm>
            <a:off x="3333971" y="685800"/>
            <a:ext cx="5524059" cy="5492278"/>
            <a:chOff x="3333971" y="682861"/>
            <a:chExt cx="5524059" cy="5492278"/>
          </a:xfrm>
        </p:grpSpPr>
        <p:sp>
          <p:nvSpPr>
            <p:cNvPr id="93" name="Circle: Hollow 92">
              <a:extLst>
                <a:ext uri="{FF2B5EF4-FFF2-40B4-BE49-F238E27FC236}">
                  <a16:creationId xmlns:a16="http://schemas.microsoft.com/office/drawing/2014/main" id="{76DBD273-0C40-4C3B-AD86-6BCDC7D334C4}"/>
                </a:ext>
              </a:extLst>
            </p:cNvPr>
            <p:cNvSpPr/>
            <p:nvPr/>
          </p:nvSpPr>
          <p:spPr>
            <a:xfrm flipV="1">
              <a:off x="3627120" y="960120"/>
              <a:ext cx="4937760" cy="4937760"/>
            </a:xfrm>
            <a:prstGeom prst="donut">
              <a:avLst>
                <a:gd name="adj" fmla="val 21215"/>
              </a:avLst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C384545-E1E4-4134-9568-BC407B22A1C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0499" y="4358976"/>
              <a:ext cx="1836617" cy="1535930"/>
            </a:xfrm>
            <a:custGeom>
              <a:avLst/>
              <a:gdLst>
                <a:gd name="connsiteX0" fmla="*/ 1836617 w 1836617"/>
                <a:gd name="connsiteY0" fmla="*/ 0 h 1535930"/>
                <a:gd name="connsiteX1" fmla="*/ 1836617 w 1836617"/>
                <a:gd name="connsiteY1" fmla="*/ 1047545 h 1535930"/>
                <a:gd name="connsiteX2" fmla="*/ 1750179 w 1836617"/>
                <a:gd name="connsiteY2" fmla="*/ 1051910 h 1535930"/>
                <a:gd name="connsiteX3" fmla="*/ 890467 w 1836617"/>
                <a:gd name="connsiteY3" fmla="*/ 1460871 h 1535930"/>
                <a:gd name="connsiteX4" fmla="*/ 822250 w 1836617"/>
                <a:gd name="connsiteY4" fmla="*/ 1535930 h 1535930"/>
                <a:gd name="connsiteX5" fmla="*/ 0 w 1836617"/>
                <a:gd name="connsiteY5" fmla="*/ 884899 h 1535930"/>
                <a:gd name="connsiteX6" fmla="*/ 149740 w 1836617"/>
                <a:gd name="connsiteY6" fmla="*/ 720144 h 1535930"/>
                <a:gd name="connsiteX7" fmla="*/ 1643073 w 1836617"/>
                <a:gd name="connsiteY7" fmla="*/ 9773 h 1535930"/>
                <a:gd name="connsiteX8" fmla="*/ 1836617 w 1836617"/>
                <a:gd name="connsiteY8" fmla="*/ 0 h 153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617" h="1535930">
                  <a:moveTo>
                    <a:pt x="1836617" y="0"/>
                  </a:moveTo>
                  <a:lnTo>
                    <a:pt x="1836617" y="1047545"/>
                  </a:lnTo>
                  <a:lnTo>
                    <a:pt x="1750179" y="1051910"/>
                  </a:lnTo>
                  <a:cubicBezTo>
                    <a:pt x="1415711" y="1085877"/>
                    <a:pt x="1115527" y="1235812"/>
                    <a:pt x="890467" y="1460871"/>
                  </a:cubicBezTo>
                  <a:lnTo>
                    <a:pt x="822250" y="1535930"/>
                  </a:lnTo>
                  <a:lnTo>
                    <a:pt x="0" y="884899"/>
                  </a:lnTo>
                  <a:lnTo>
                    <a:pt x="149740" y="720144"/>
                  </a:lnTo>
                  <a:cubicBezTo>
                    <a:pt x="540672" y="329212"/>
                    <a:pt x="1062098" y="68774"/>
                    <a:pt x="1643073" y="9773"/>
                  </a:cubicBezTo>
                  <a:lnTo>
                    <a:pt x="1836617" y="0"/>
                  </a:lnTo>
                  <a:close/>
                </a:path>
              </a:pathLst>
            </a:custGeom>
            <a:solidFill>
              <a:srgbClr val="DF42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ADD1461-1B35-440B-B221-CB95A3FBA29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154886" y="4358974"/>
              <a:ext cx="1836616" cy="1535931"/>
            </a:xfrm>
            <a:custGeom>
              <a:avLst/>
              <a:gdLst>
                <a:gd name="connsiteX0" fmla="*/ 0 w 1836616"/>
                <a:gd name="connsiteY0" fmla="*/ 0 h 1535931"/>
                <a:gd name="connsiteX1" fmla="*/ 193543 w 1836616"/>
                <a:gd name="connsiteY1" fmla="*/ 9773 h 1535931"/>
                <a:gd name="connsiteX2" fmla="*/ 1686876 w 1836616"/>
                <a:gd name="connsiteY2" fmla="*/ 720144 h 1535931"/>
                <a:gd name="connsiteX3" fmla="*/ 1836616 w 1836616"/>
                <a:gd name="connsiteY3" fmla="*/ 884900 h 1535931"/>
                <a:gd name="connsiteX4" fmla="*/ 1014367 w 1836616"/>
                <a:gd name="connsiteY4" fmla="*/ 1535931 h 1535931"/>
                <a:gd name="connsiteX5" fmla="*/ 946149 w 1836616"/>
                <a:gd name="connsiteY5" fmla="*/ 1460871 h 1535931"/>
                <a:gd name="connsiteX6" fmla="*/ 86437 w 1836616"/>
                <a:gd name="connsiteY6" fmla="*/ 1051910 h 1535931"/>
                <a:gd name="connsiteX7" fmla="*/ 0 w 1836616"/>
                <a:gd name="connsiteY7" fmla="*/ 1047546 h 1535931"/>
                <a:gd name="connsiteX8" fmla="*/ 0 w 1836616"/>
                <a:gd name="connsiteY8" fmla="*/ 0 h 153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616" h="1535931">
                  <a:moveTo>
                    <a:pt x="0" y="0"/>
                  </a:moveTo>
                  <a:lnTo>
                    <a:pt x="193543" y="9773"/>
                  </a:lnTo>
                  <a:cubicBezTo>
                    <a:pt x="774519" y="68774"/>
                    <a:pt x="1295944" y="329212"/>
                    <a:pt x="1686876" y="720144"/>
                  </a:cubicBezTo>
                  <a:lnTo>
                    <a:pt x="1836616" y="884900"/>
                  </a:lnTo>
                  <a:lnTo>
                    <a:pt x="1014367" y="1535931"/>
                  </a:lnTo>
                  <a:lnTo>
                    <a:pt x="946149" y="1460871"/>
                  </a:lnTo>
                  <a:cubicBezTo>
                    <a:pt x="721090" y="1235812"/>
                    <a:pt x="420905" y="1085877"/>
                    <a:pt x="86437" y="1051910"/>
                  </a:cubicBezTo>
                  <a:lnTo>
                    <a:pt x="0" y="10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42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E7AD96F-BE5E-4DAF-8C16-7F6A937D687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27120" y="2941845"/>
              <a:ext cx="1323464" cy="1976499"/>
            </a:xfrm>
            <a:custGeom>
              <a:avLst/>
              <a:gdLst>
                <a:gd name="connsiteX0" fmla="*/ 503133 w 1323464"/>
                <a:gd name="connsiteY0" fmla="*/ 0 h 1976499"/>
                <a:gd name="connsiteX1" fmla="*/ 1323464 w 1323464"/>
                <a:gd name="connsiteY1" fmla="*/ 650299 h 1976499"/>
                <a:gd name="connsiteX2" fmla="*/ 1290288 w 1323464"/>
                <a:gd name="connsiteY2" fmla="*/ 694664 h 1976499"/>
                <a:gd name="connsiteX3" fmla="*/ 1047546 w 1323464"/>
                <a:gd name="connsiteY3" fmla="*/ 1489345 h 1976499"/>
                <a:gd name="connsiteX4" fmla="*/ 1054884 w 1323464"/>
                <a:gd name="connsiteY4" fmla="*/ 1634668 h 1976499"/>
                <a:gd name="connsiteX5" fmla="*/ 1071290 w 1323464"/>
                <a:gd name="connsiteY5" fmla="*/ 1742166 h 1976499"/>
                <a:gd name="connsiteX6" fmla="*/ 48570 w 1323464"/>
                <a:gd name="connsiteY6" fmla="*/ 1976499 h 1976499"/>
                <a:gd name="connsiteX7" fmla="*/ 12747 w 1323464"/>
                <a:gd name="connsiteY7" fmla="*/ 1741774 h 1976499"/>
                <a:gd name="connsiteX8" fmla="*/ 0 w 1323464"/>
                <a:gd name="connsiteY8" fmla="*/ 1489345 h 1976499"/>
                <a:gd name="connsiteX9" fmla="*/ 421646 w 1323464"/>
                <a:gd name="connsiteY9" fmla="*/ 108971 h 1976499"/>
                <a:gd name="connsiteX10" fmla="*/ 503133 w 1323464"/>
                <a:gd name="connsiteY10" fmla="*/ 0 h 197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3464" h="1976499">
                  <a:moveTo>
                    <a:pt x="503133" y="0"/>
                  </a:moveTo>
                  <a:lnTo>
                    <a:pt x="1323464" y="650299"/>
                  </a:lnTo>
                  <a:lnTo>
                    <a:pt x="1290288" y="694664"/>
                  </a:lnTo>
                  <a:cubicBezTo>
                    <a:pt x="1137033" y="921510"/>
                    <a:pt x="1047546" y="1194977"/>
                    <a:pt x="1047546" y="1489345"/>
                  </a:cubicBezTo>
                  <a:cubicBezTo>
                    <a:pt x="1047546" y="1538406"/>
                    <a:pt x="1050032" y="1586887"/>
                    <a:pt x="1054884" y="1634668"/>
                  </a:cubicBezTo>
                  <a:lnTo>
                    <a:pt x="1071290" y="1742166"/>
                  </a:lnTo>
                  <a:lnTo>
                    <a:pt x="48570" y="1976499"/>
                  </a:lnTo>
                  <a:lnTo>
                    <a:pt x="12747" y="1741774"/>
                  </a:lnTo>
                  <a:cubicBezTo>
                    <a:pt x="4318" y="1658777"/>
                    <a:pt x="0" y="1574565"/>
                    <a:pt x="0" y="1489345"/>
                  </a:cubicBezTo>
                  <a:cubicBezTo>
                    <a:pt x="0" y="978023"/>
                    <a:pt x="155440" y="503007"/>
                    <a:pt x="421646" y="108971"/>
                  </a:cubicBezTo>
                  <a:lnTo>
                    <a:pt x="503133" y="0"/>
                  </a:lnTo>
                  <a:close/>
                </a:path>
              </a:pathLst>
            </a:custGeom>
            <a:solidFill>
              <a:srgbClr val="FD57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813959-F7B0-4C0C-BD5C-024FDFD742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241418" y="2941846"/>
              <a:ext cx="1323463" cy="1976497"/>
            </a:xfrm>
            <a:custGeom>
              <a:avLst/>
              <a:gdLst>
                <a:gd name="connsiteX0" fmla="*/ 820331 w 1323463"/>
                <a:gd name="connsiteY0" fmla="*/ 0 h 1976497"/>
                <a:gd name="connsiteX1" fmla="*/ 901817 w 1323463"/>
                <a:gd name="connsiteY1" fmla="*/ 108970 h 1976497"/>
                <a:gd name="connsiteX2" fmla="*/ 1323463 w 1323463"/>
                <a:gd name="connsiteY2" fmla="*/ 1489344 h 1976497"/>
                <a:gd name="connsiteX3" fmla="*/ 1310716 w 1323463"/>
                <a:gd name="connsiteY3" fmla="*/ 1741773 h 1976497"/>
                <a:gd name="connsiteX4" fmla="*/ 1274893 w 1323463"/>
                <a:gd name="connsiteY4" fmla="*/ 1976497 h 1976497"/>
                <a:gd name="connsiteX5" fmla="*/ 252173 w 1323463"/>
                <a:gd name="connsiteY5" fmla="*/ 1742165 h 1976497"/>
                <a:gd name="connsiteX6" fmla="*/ 268579 w 1323463"/>
                <a:gd name="connsiteY6" fmla="*/ 1634667 h 1976497"/>
                <a:gd name="connsiteX7" fmla="*/ 275917 w 1323463"/>
                <a:gd name="connsiteY7" fmla="*/ 1489344 h 1976497"/>
                <a:gd name="connsiteX8" fmla="*/ 33175 w 1323463"/>
                <a:gd name="connsiteY8" fmla="*/ 694663 h 1976497"/>
                <a:gd name="connsiteX9" fmla="*/ 0 w 1323463"/>
                <a:gd name="connsiteY9" fmla="*/ 650298 h 1976497"/>
                <a:gd name="connsiteX10" fmla="*/ 820331 w 1323463"/>
                <a:gd name="connsiteY10" fmla="*/ 0 h 19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3463" h="1976497">
                  <a:moveTo>
                    <a:pt x="820331" y="0"/>
                  </a:moveTo>
                  <a:lnTo>
                    <a:pt x="901817" y="108970"/>
                  </a:lnTo>
                  <a:cubicBezTo>
                    <a:pt x="1168023" y="503006"/>
                    <a:pt x="1323463" y="978022"/>
                    <a:pt x="1323463" y="1489344"/>
                  </a:cubicBezTo>
                  <a:cubicBezTo>
                    <a:pt x="1323463" y="1574564"/>
                    <a:pt x="1319145" y="1658776"/>
                    <a:pt x="1310716" y="1741773"/>
                  </a:cubicBezTo>
                  <a:lnTo>
                    <a:pt x="1274893" y="1976497"/>
                  </a:lnTo>
                  <a:lnTo>
                    <a:pt x="252173" y="1742165"/>
                  </a:lnTo>
                  <a:lnTo>
                    <a:pt x="268579" y="1634667"/>
                  </a:lnTo>
                  <a:cubicBezTo>
                    <a:pt x="273431" y="1586886"/>
                    <a:pt x="275917" y="1538405"/>
                    <a:pt x="275917" y="1489344"/>
                  </a:cubicBezTo>
                  <a:cubicBezTo>
                    <a:pt x="275917" y="1194976"/>
                    <a:pt x="186430" y="921509"/>
                    <a:pt x="33175" y="694663"/>
                  </a:cubicBezTo>
                  <a:lnTo>
                    <a:pt x="0" y="650298"/>
                  </a:lnTo>
                  <a:lnTo>
                    <a:pt x="820331" y="0"/>
                  </a:lnTo>
                  <a:close/>
                </a:path>
              </a:pathLst>
            </a:custGeom>
            <a:solidFill>
              <a:srgbClr val="9D3D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828805E-1FA6-44FB-9891-2BF63940A59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02661" y="1235466"/>
              <a:ext cx="1721558" cy="1827951"/>
            </a:xfrm>
            <a:custGeom>
              <a:avLst/>
              <a:gdLst>
                <a:gd name="connsiteX0" fmla="*/ 1021228 w 1721558"/>
                <a:gd name="connsiteY0" fmla="*/ 0 h 1827951"/>
                <a:gd name="connsiteX1" fmla="*/ 1035905 w 1721558"/>
                <a:gd name="connsiteY1" fmla="*/ 57079 h 1827951"/>
                <a:gd name="connsiteX2" fmla="*/ 1715847 w 1721558"/>
                <a:gd name="connsiteY2" fmla="*/ 884205 h 1827951"/>
                <a:gd name="connsiteX3" fmla="*/ 1721558 w 1721558"/>
                <a:gd name="connsiteY3" fmla="*/ 886957 h 1827951"/>
                <a:gd name="connsiteX4" fmla="*/ 1263508 w 1721558"/>
                <a:gd name="connsiteY4" fmla="*/ 1827951 h 1827951"/>
                <a:gd name="connsiteX5" fmla="*/ 1216524 w 1721558"/>
                <a:gd name="connsiteY5" fmla="*/ 1805318 h 1827951"/>
                <a:gd name="connsiteX6" fmla="*/ 35455 w 1721558"/>
                <a:gd name="connsiteY6" fmla="*/ 368587 h 1827951"/>
                <a:gd name="connsiteX7" fmla="*/ 0 w 1721558"/>
                <a:gd name="connsiteY7" fmla="*/ 230696 h 1827951"/>
                <a:gd name="connsiteX8" fmla="*/ 1021228 w 1721558"/>
                <a:gd name="connsiteY8" fmla="*/ 0 h 182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1558" h="1827951">
                  <a:moveTo>
                    <a:pt x="1021228" y="0"/>
                  </a:moveTo>
                  <a:lnTo>
                    <a:pt x="1035905" y="57079"/>
                  </a:lnTo>
                  <a:cubicBezTo>
                    <a:pt x="1146648" y="413129"/>
                    <a:pt x="1393617" y="709159"/>
                    <a:pt x="1715847" y="884205"/>
                  </a:cubicBezTo>
                  <a:lnTo>
                    <a:pt x="1721558" y="886957"/>
                  </a:lnTo>
                  <a:lnTo>
                    <a:pt x="1263508" y="1827951"/>
                  </a:lnTo>
                  <a:lnTo>
                    <a:pt x="1216524" y="1805318"/>
                  </a:lnTo>
                  <a:cubicBezTo>
                    <a:pt x="656806" y="1501261"/>
                    <a:pt x="227817" y="987051"/>
                    <a:pt x="35455" y="368587"/>
                  </a:cubicBezTo>
                  <a:lnTo>
                    <a:pt x="0" y="230696"/>
                  </a:lnTo>
                  <a:lnTo>
                    <a:pt x="1021228" y="0"/>
                  </a:lnTo>
                  <a:close/>
                </a:path>
              </a:pathLst>
            </a:custGeom>
            <a:solidFill>
              <a:srgbClr val="FE73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877A4FE-EEFC-4B72-82F6-45FC32470A4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67782" y="1235467"/>
              <a:ext cx="1721515" cy="1827146"/>
            </a:xfrm>
            <a:custGeom>
              <a:avLst/>
              <a:gdLst>
                <a:gd name="connsiteX0" fmla="*/ 700123 w 1721515"/>
                <a:gd name="connsiteY0" fmla="*/ 0 h 1827146"/>
                <a:gd name="connsiteX1" fmla="*/ 1721515 w 1721515"/>
                <a:gd name="connsiteY1" fmla="*/ 230061 h 1827146"/>
                <a:gd name="connsiteX2" fmla="*/ 1686103 w 1721515"/>
                <a:gd name="connsiteY2" fmla="*/ 367782 h 1827146"/>
                <a:gd name="connsiteX3" fmla="*/ 505034 w 1721515"/>
                <a:gd name="connsiteY3" fmla="*/ 1804513 h 1827146"/>
                <a:gd name="connsiteX4" fmla="*/ 458050 w 1721515"/>
                <a:gd name="connsiteY4" fmla="*/ 1827146 h 1827146"/>
                <a:gd name="connsiteX5" fmla="*/ 0 w 1721515"/>
                <a:gd name="connsiteY5" fmla="*/ 886152 h 1827146"/>
                <a:gd name="connsiteX6" fmla="*/ 5711 w 1721515"/>
                <a:gd name="connsiteY6" fmla="*/ 883400 h 1827146"/>
                <a:gd name="connsiteX7" fmla="*/ 685653 w 1721515"/>
                <a:gd name="connsiteY7" fmla="*/ 56274 h 1827146"/>
                <a:gd name="connsiteX8" fmla="*/ 700123 w 1721515"/>
                <a:gd name="connsiteY8" fmla="*/ 0 h 18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1515" h="1827146">
                  <a:moveTo>
                    <a:pt x="700123" y="0"/>
                  </a:moveTo>
                  <a:lnTo>
                    <a:pt x="1721515" y="230061"/>
                  </a:lnTo>
                  <a:lnTo>
                    <a:pt x="1686103" y="367782"/>
                  </a:lnTo>
                  <a:cubicBezTo>
                    <a:pt x="1493741" y="986246"/>
                    <a:pt x="1064752" y="1500456"/>
                    <a:pt x="505034" y="1804513"/>
                  </a:cubicBezTo>
                  <a:lnTo>
                    <a:pt x="458050" y="1827146"/>
                  </a:lnTo>
                  <a:lnTo>
                    <a:pt x="0" y="886152"/>
                  </a:lnTo>
                  <a:lnTo>
                    <a:pt x="5711" y="883400"/>
                  </a:lnTo>
                  <a:cubicBezTo>
                    <a:pt x="327941" y="708354"/>
                    <a:pt x="574910" y="412324"/>
                    <a:pt x="685653" y="56274"/>
                  </a:cubicBezTo>
                  <a:lnTo>
                    <a:pt x="700123" y="0"/>
                  </a:lnTo>
                  <a:close/>
                </a:path>
              </a:pathLst>
            </a:custGeom>
            <a:solidFill>
              <a:srgbClr val="7033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8FDD025-0ACF-4AE4-B96D-EC9CD8BC073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70429" y="960119"/>
              <a:ext cx="2051144" cy="1166871"/>
            </a:xfrm>
            <a:custGeom>
              <a:avLst/>
              <a:gdLst>
                <a:gd name="connsiteX0" fmla="*/ 1594659 w 2051144"/>
                <a:gd name="connsiteY0" fmla="*/ 0 h 1166871"/>
                <a:gd name="connsiteX1" fmla="*/ 2051144 w 2051144"/>
                <a:gd name="connsiteY1" fmla="*/ 941748 h 1166871"/>
                <a:gd name="connsiteX2" fmla="*/ 1986571 w 2051144"/>
                <a:gd name="connsiteY2" fmla="*/ 972854 h 1166871"/>
                <a:gd name="connsiteX3" fmla="*/ 1025571 w 2051144"/>
                <a:gd name="connsiteY3" fmla="*/ 1166871 h 1166871"/>
                <a:gd name="connsiteX4" fmla="*/ 64571 w 2051144"/>
                <a:gd name="connsiteY4" fmla="*/ 972854 h 1166871"/>
                <a:gd name="connsiteX5" fmla="*/ 0 w 2051144"/>
                <a:gd name="connsiteY5" fmla="*/ 941749 h 1166871"/>
                <a:gd name="connsiteX6" fmla="*/ 456485 w 2051144"/>
                <a:gd name="connsiteY6" fmla="*/ 0 h 1166871"/>
                <a:gd name="connsiteX7" fmla="*/ 472324 w 2051144"/>
                <a:gd name="connsiteY7" fmla="*/ 7630 h 1166871"/>
                <a:gd name="connsiteX8" fmla="*/ 1025571 w 2051144"/>
                <a:gd name="connsiteY8" fmla="*/ 119325 h 1166871"/>
                <a:gd name="connsiteX9" fmla="*/ 1578818 w 2051144"/>
                <a:gd name="connsiteY9" fmla="*/ 7630 h 1166871"/>
                <a:gd name="connsiteX10" fmla="*/ 1594659 w 2051144"/>
                <a:gd name="connsiteY10" fmla="*/ 0 h 116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1144" h="1166871">
                  <a:moveTo>
                    <a:pt x="1594659" y="0"/>
                  </a:moveTo>
                  <a:lnTo>
                    <a:pt x="2051144" y="941748"/>
                  </a:lnTo>
                  <a:lnTo>
                    <a:pt x="1986571" y="972854"/>
                  </a:lnTo>
                  <a:cubicBezTo>
                    <a:pt x="1691198" y="1097787"/>
                    <a:pt x="1366452" y="1166871"/>
                    <a:pt x="1025571" y="1166871"/>
                  </a:cubicBezTo>
                  <a:cubicBezTo>
                    <a:pt x="684690" y="1166871"/>
                    <a:pt x="359944" y="1097787"/>
                    <a:pt x="64571" y="972854"/>
                  </a:cubicBezTo>
                  <a:lnTo>
                    <a:pt x="0" y="941749"/>
                  </a:lnTo>
                  <a:lnTo>
                    <a:pt x="456485" y="0"/>
                  </a:lnTo>
                  <a:lnTo>
                    <a:pt x="472324" y="7630"/>
                  </a:lnTo>
                  <a:cubicBezTo>
                    <a:pt x="642370" y="79553"/>
                    <a:pt x="829326" y="119325"/>
                    <a:pt x="1025571" y="119325"/>
                  </a:cubicBezTo>
                  <a:cubicBezTo>
                    <a:pt x="1221816" y="119325"/>
                    <a:pt x="1408772" y="79553"/>
                    <a:pt x="1578818" y="7630"/>
                  </a:cubicBezTo>
                  <a:lnTo>
                    <a:pt x="1594659" y="0"/>
                  </a:lnTo>
                  <a:close/>
                </a:path>
              </a:pathLst>
            </a:custGeom>
            <a:solidFill>
              <a:srgbClr val="FFA2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34BFA36-713B-4E8F-96B2-A298780D19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82651" y="5010007"/>
              <a:ext cx="2054464" cy="1165132"/>
            </a:xfrm>
            <a:custGeom>
              <a:avLst/>
              <a:gdLst>
                <a:gd name="connsiteX0" fmla="*/ 2054464 w 2054464"/>
                <a:gd name="connsiteY0" fmla="*/ 0 h 1165132"/>
                <a:gd name="connsiteX1" fmla="*/ 2054464 w 2054464"/>
                <a:gd name="connsiteY1" fmla="*/ 280233 h 1165132"/>
                <a:gd name="connsiteX2" fmla="*/ 1860920 w 2054464"/>
                <a:gd name="connsiteY2" fmla="*/ 290006 h 1165132"/>
                <a:gd name="connsiteX3" fmla="*/ 367587 w 2054464"/>
                <a:gd name="connsiteY3" fmla="*/ 1000377 h 1165132"/>
                <a:gd name="connsiteX4" fmla="*/ 217847 w 2054464"/>
                <a:gd name="connsiteY4" fmla="*/ 1165132 h 1165132"/>
                <a:gd name="connsiteX5" fmla="*/ 0 w 2054464"/>
                <a:gd name="connsiteY5" fmla="*/ 992648 h 1165132"/>
                <a:gd name="connsiteX6" fmla="*/ 198156 w 2054464"/>
                <a:gd name="connsiteY6" fmla="*/ 768321 h 1165132"/>
                <a:gd name="connsiteX7" fmla="*/ 416875 w 2054464"/>
                <a:gd name="connsiteY7" fmla="*/ 570165 h 1165132"/>
                <a:gd name="connsiteX8" fmla="*/ 532777 w 2054464"/>
                <a:gd name="connsiteY8" fmla="*/ 482304 h 1165132"/>
                <a:gd name="connsiteX9" fmla="*/ 656157 w 2054464"/>
                <a:gd name="connsiteY9" fmla="*/ 400050 h 1165132"/>
                <a:gd name="connsiteX10" fmla="*/ 785146 w 2054464"/>
                <a:gd name="connsiteY10" fmla="*/ 325275 h 1165132"/>
                <a:gd name="connsiteX11" fmla="*/ 916003 w 2054464"/>
                <a:gd name="connsiteY11" fmla="*/ 263585 h 1165132"/>
                <a:gd name="connsiteX12" fmla="*/ 1044991 w 2054464"/>
                <a:gd name="connsiteY12" fmla="*/ 203764 h 1165132"/>
                <a:gd name="connsiteX13" fmla="*/ 1188935 w 2054464"/>
                <a:gd name="connsiteY13" fmla="*/ 149552 h 1165132"/>
                <a:gd name="connsiteX14" fmla="*/ 1325401 w 2054464"/>
                <a:gd name="connsiteY14" fmla="*/ 108425 h 1165132"/>
                <a:gd name="connsiteX15" fmla="*/ 1467474 w 2054464"/>
                <a:gd name="connsiteY15" fmla="*/ 67298 h 1165132"/>
                <a:gd name="connsiteX16" fmla="*/ 1611418 w 2054464"/>
                <a:gd name="connsiteY16" fmla="*/ 39257 h 1165132"/>
                <a:gd name="connsiteX17" fmla="*/ 1755361 w 2054464"/>
                <a:gd name="connsiteY17" fmla="*/ 20563 h 1165132"/>
                <a:gd name="connsiteX18" fmla="*/ 1904913 w 2054464"/>
                <a:gd name="connsiteY18" fmla="*/ 5608 h 1165132"/>
                <a:gd name="connsiteX19" fmla="*/ 2054464 w 2054464"/>
                <a:gd name="connsiteY19" fmla="*/ 0 h 116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4464" h="1165132">
                  <a:moveTo>
                    <a:pt x="2054464" y="0"/>
                  </a:moveTo>
                  <a:lnTo>
                    <a:pt x="2054464" y="280233"/>
                  </a:lnTo>
                  <a:lnTo>
                    <a:pt x="1860920" y="290006"/>
                  </a:lnTo>
                  <a:cubicBezTo>
                    <a:pt x="1279945" y="349007"/>
                    <a:pt x="758519" y="609445"/>
                    <a:pt x="367587" y="1000377"/>
                  </a:cubicBezTo>
                  <a:lnTo>
                    <a:pt x="217847" y="1165132"/>
                  </a:lnTo>
                  <a:lnTo>
                    <a:pt x="0" y="992648"/>
                  </a:lnTo>
                  <a:lnTo>
                    <a:pt x="198156" y="768321"/>
                  </a:lnTo>
                  <a:lnTo>
                    <a:pt x="416875" y="570165"/>
                  </a:lnTo>
                  <a:lnTo>
                    <a:pt x="532777" y="482304"/>
                  </a:lnTo>
                  <a:lnTo>
                    <a:pt x="656157" y="400050"/>
                  </a:lnTo>
                  <a:lnTo>
                    <a:pt x="785146" y="325275"/>
                  </a:lnTo>
                  <a:lnTo>
                    <a:pt x="916003" y="263585"/>
                  </a:lnTo>
                  <a:lnTo>
                    <a:pt x="1044991" y="203764"/>
                  </a:lnTo>
                  <a:lnTo>
                    <a:pt x="1188935" y="149552"/>
                  </a:lnTo>
                  <a:lnTo>
                    <a:pt x="1325401" y="108425"/>
                  </a:lnTo>
                  <a:lnTo>
                    <a:pt x="1467474" y="67298"/>
                  </a:lnTo>
                  <a:lnTo>
                    <a:pt x="1611418" y="39257"/>
                  </a:lnTo>
                  <a:lnTo>
                    <a:pt x="1755361" y="20563"/>
                  </a:lnTo>
                  <a:lnTo>
                    <a:pt x="1904913" y="5608"/>
                  </a:lnTo>
                  <a:lnTo>
                    <a:pt x="2054464" y="0"/>
                  </a:lnTo>
                  <a:close/>
                </a:path>
              </a:pathLst>
            </a:custGeom>
            <a:solidFill>
              <a:srgbClr val="DF425D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773AD19-F950-4FC5-A8ED-E095559D60A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154886" y="5010005"/>
              <a:ext cx="2054464" cy="1165133"/>
            </a:xfrm>
            <a:custGeom>
              <a:avLst/>
              <a:gdLst>
                <a:gd name="connsiteX0" fmla="*/ 0 w 2054464"/>
                <a:gd name="connsiteY0" fmla="*/ 0 h 1165133"/>
                <a:gd name="connsiteX1" fmla="*/ 149552 w 2054464"/>
                <a:gd name="connsiteY1" fmla="*/ 5608 h 1165133"/>
                <a:gd name="connsiteX2" fmla="*/ 293495 w 2054464"/>
                <a:gd name="connsiteY2" fmla="*/ 20563 h 1165133"/>
                <a:gd name="connsiteX3" fmla="*/ 443047 w 2054464"/>
                <a:gd name="connsiteY3" fmla="*/ 39257 h 1165133"/>
                <a:gd name="connsiteX4" fmla="*/ 586990 w 2054464"/>
                <a:gd name="connsiteY4" fmla="*/ 67298 h 1165133"/>
                <a:gd name="connsiteX5" fmla="*/ 729064 w 2054464"/>
                <a:gd name="connsiteY5" fmla="*/ 108425 h 1165133"/>
                <a:gd name="connsiteX6" fmla="*/ 865530 w 2054464"/>
                <a:gd name="connsiteY6" fmla="*/ 149552 h 1165133"/>
                <a:gd name="connsiteX7" fmla="*/ 1001995 w 2054464"/>
                <a:gd name="connsiteY7" fmla="*/ 203764 h 1165133"/>
                <a:gd name="connsiteX8" fmla="*/ 1138461 w 2054464"/>
                <a:gd name="connsiteY8" fmla="*/ 263585 h 1165133"/>
                <a:gd name="connsiteX9" fmla="*/ 1269319 w 2054464"/>
                <a:gd name="connsiteY9" fmla="*/ 325275 h 1165133"/>
                <a:gd name="connsiteX10" fmla="*/ 1398307 w 2054464"/>
                <a:gd name="connsiteY10" fmla="*/ 400050 h 1165133"/>
                <a:gd name="connsiteX11" fmla="*/ 1514209 w 2054464"/>
                <a:gd name="connsiteY11" fmla="*/ 482304 h 1165133"/>
                <a:gd name="connsiteX12" fmla="*/ 1637589 w 2054464"/>
                <a:gd name="connsiteY12" fmla="*/ 570165 h 1165133"/>
                <a:gd name="connsiteX13" fmla="*/ 1856308 w 2054464"/>
                <a:gd name="connsiteY13" fmla="*/ 768321 h 1165133"/>
                <a:gd name="connsiteX14" fmla="*/ 2054464 w 2054464"/>
                <a:gd name="connsiteY14" fmla="*/ 992648 h 1165133"/>
                <a:gd name="connsiteX15" fmla="*/ 1836616 w 2054464"/>
                <a:gd name="connsiteY15" fmla="*/ 1165133 h 1165133"/>
                <a:gd name="connsiteX16" fmla="*/ 1686876 w 2054464"/>
                <a:gd name="connsiteY16" fmla="*/ 1000377 h 1165133"/>
                <a:gd name="connsiteX17" fmla="*/ 193543 w 2054464"/>
                <a:gd name="connsiteY17" fmla="*/ 290006 h 1165133"/>
                <a:gd name="connsiteX18" fmla="*/ 0 w 2054464"/>
                <a:gd name="connsiteY18" fmla="*/ 280233 h 1165133"/>
                <a:gd name="connsiteX19" fmla="*/ 0 w 2054464"/>
                <a:gd name="connsiteY19" fmla="*/ 0 h 116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4464" h="1165133">
                  <a:moveTo>
                    <a:pt x="0" y="0"/>
                  </a:moveTo>
                  <a:lnTo>
                    <a:pt x="149552" y="5608"/>
                  </a:lnTo>
                  <a:lnTo>
                    <a:pt x="293495" y="20563"/>
                  </a:lnTo>
                  <a:lnTo>
                    <a:pt x="443047" y="39257"/>
                  </a:lnTo>
                  <a:lnTo>
                    <a:pt x="586990" y="67298"/>
                  </a:lnTo>
                  <a:lnTo>
                    <a:pt x="729064" y="108425"/>
                  </a:lnTo>
                  <a:lnTo>
                    <a:pt x="865530" y="149552"/>
                  </a:lnTo>
                  <a:lnTo>
                    <a:pt x="1001995" y="203764"/>
                  </a:lnTo>
                  <a:lnTo>
                    <a:pt x="1138461" y="263585"/>
                  </a:lnTo>
                  <a:lnTo>
                    <a:pt x="1269319" y="325275"/>
                  </a:lnTo>
                  <a:lnTo>
                    <a:pt x="1398307" y="400050"/>
                  </a:lnTo>
                  <a:lnTo>
                    <a:pt x="1514209" y="482304"/>
                  </a:lnTo>
                  <a:lnTo>
                    <a:pt x="1637589" y="570165"/>
                  </a:lnTo>
                  <a:lnTo>
                    <a:pt x="1856308" y="768321"/>
                  </a:lnTo>
                  <a:lnTo>
                    <a:pt x="2054464" y="992648"/>
                  </a:lnTo>
                  <a:lnTo>
                    <a:pt x="1836616" y="1165133"/>
                  </a:lnTo>
                  <a:lnTo>
                    <a:pt x="1686876" y="1000377"/>
                  </a:lnTo>
                  <a:cubicBezTo>
                    <a:pt x="1295944" y="609445"/>
                    <a:pt x="774519" y="349007"/>
                    <a:pt x="193543" y="290006"/>
                  </a:cubicBezTo>
                  <a:lnTo>
                    <a:pt x="0" y="28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4265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71676A-0DC9-4C4A-A9C5-0C93DDCD91B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33971" y="2879398"/>
              <a:ext cx="796282" cy="2215232"/>
            </a:xfrm>
            <a:custGeom>
              <a:avLst/>
              <a:gdLst>
                <a:gd name="connsiteX0" fmla="*/ 573904 w 796282"/>
                <a:gd name="connsiteY0" fmla="*/ 0 h 2215232"/>
                <a:gd name="connsiteX1" fmla="*/ 796282 w 796282"/>
                <a:gd name="connsiteY1" fmla="*/ 176285 h 2215232"/>
                <a:gd name="connsiteX2" fmla="*/ 714795 w 796282"/>
                <a:gd name="connsiteY2" fmla="*/ 285256 h 2215232"/>
                <a:gd name="connsiteX3" fmla="*/ 293149 w 796282"/>
                <a:gd name="connsiteY3" fmla="*/ 1665630 h 2215232"/>
                <a:gd name="connsiteX4" fmla="*/ 305896 w 796282"/>
                <a:gd name="connsiteY4" fmla="*/ 1918059 h 2215232"/>
                <a:gd name="connsiteX5" fmla="*/ 341719 w 796282"/>
                <a:gd name="connsiteY5" fmla="*/ 2152784 h 2215232"/>
                <a:gd name="connsiteX6" fmla="*/ 69168 w 796282"/>
                <a:gd name="connsiteY6" fmla="*/ 2215232 h 2215232"/>
                <a:gd name="connsiteX7" fmla="*/ 41127 w 796282"/>
                <a:gd name="connsiteY7" fmla="*/ 2065681 h 2215232"/>
                <a:gd name="connsiteX8" fmla="*/ 20563 w 796282"/>
                <a:gd name="connsiteY8" fmla="*/ 1923607 h 2215232"/>
                <a:gd name="connsiteX9" fmla="*/ 7478 w 796282"/>
                <a:gd name="connsiteY9" fmla="*/ 1774055 h 2215232"/>
                <a:gd name="connsiteX10" fmla="*/ 0 w 796282"/>
                <a:gd name="connsiteY10" fmla="*/ 1624504 h 2215232"/>
                <a:gd name="connsiteX11" fmla="*/ 7478 w 796282"/>
                <a:gd name="connsiteY11" fmla="*/ 1480560 h 2215232"/>
                <a:gd name="connsiteX12" fmla="*/ 20563 w 796282"/>
                <a:gd name="connsiteY12" fmla="*/ 1331009 h 2215232"/>
                <a:gd name="connsiteX13" fmla="*/ 41127 w 796282"/>
                <a:gd name="connsiteY13" fmla="*/ 1188935 h 2215232"/>
                <a:gd name="connsiteX14" fmla="*/ 69168 w 796282"/>
                <a:gd name="connsiteY14" fmla="*/ 1046861 h 2215232"/>
                <a:gd name="connsiteX15" fmla="*/ 102817 w 796282"/>
                <a:gd name="connsiteY15" fmla="*/ 902918 h 2215232"/>
                <a:gd name="connsiteX16" fmla="*/ 151421 w 796282"/>
                <a:gd name="connsiteY16" fmla="*/ 768321 h 2215232"/>
                <a:gd name="connsiteX17" fmla="*/ 198156 w 796282"/>
                <a:gd name="connsiteY17" fmla="*/ 631855 h 2215232"/>
                <a:gd name="connsiteX18" fmla="*/ 259846 w 796282"/>
                <a:gd name="connsiteY18" fmla="*/ 495390 h 2215232"/>
                <a:gd name="connsiteX19" fmla="*/ 329013 w 796282"/>
                <a:gd name="connsiteY19" fmla="*/ 366401 h 2215232"/>
                <a:gd name="connsiteX20" fmla="*/ 403789 w 796282"/>
                <a:gd name="connsiteY20" fmla="*/ 237413 h 2215232"/>
                <a:gd name="connsiteX21" fmla="*/ 486042 w 796282"/>
                <a:gd name="connsiteY21" fmla="*/ 115903 h 2215232"/>
                <a:gd name="connsiteX22" fmla="*/ 573904 w 796282"/>
                <a:gd name="connsiteY22" fmla="*/ 0 h 22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6282" h="2215232">
                  <a:moveTo>
                    <a:pt x="573904" y="0"/>
                  </a:moveTo>
                  <a:lnTo>
                    <a:pt x="796282" y="176285"/>
                  </a:lnTo>
                  <a:lnTo>
                    <a:pt x="714795" y="285256"/>
                  </a:lnTo>
                  <a:cubicBezTo>
                    <a:pt x="448589" y="679292"/>
                    <a:pt x="293149" y="1154308"/>
                    <a:pt x="293149" y="1665630"/>
                  </a:cubicBezTo>
                  <a:cubicBezTo>
                    <a:pt x="293149" y="1750850"/>
                    <a:pt x="297467" y="1835062"/>
                    <a:pt x="305896" y="1918059"/>
                  </a:cubicBezTo>
                  <a:lnTo>
                    <a:pt x="341719" y="2152784"/>
                  </a:lnTo>
                  <a:lnTo>
                    <a:pt x="69168" y="2215232"/>
                  </a:lnTo>
                  <a:lnTo>
                    <a:pt x="41127" y="2065681"/>
                  </a:lnTo>
                  <a:lnTo>
                    <a:pt x="20563" y="1923607"/>
                  </a:lnTo>
                  <a:lnTo>
                    <a:pt x="7478" y="1774055"/>
                  </a:lnTo>
                  <a:lnTo>
                    <a:pt x="0" y="1624504"/>
                  </a:lnTo>
                  <a:lnTo>
                    <a:pt x="7478" y="1480560"/>
                  </a:lnTo>
                  <a:lnTo>
                    <a:pt x="20563" y="1331009"/>
                  </a:lnTo>
                  <a:lnTo>
                    <a:pt x="41127" y="1188935"/>
                  </a:lnTo>
                  <a:lnTo>
                    <a:pt x="69168" y="1046861"/>
                  </a:lnTo>
                  <a:lnTo>
                    <a:pt x="102817" y="902918"/>
                  </a:lnTo>
                  <a:lnTo>
                    <a:pt x="151421" y="768321"/>
                  </a:lnTo>
                  <a:lnTo>
                    <a:pt x="198156" y="631855"/>
                  </a:lnTo>
                  <a:lnTo>
                    <a:pt x="259846" y="495390"/>
                  </a:lnTo>
                  <a:lnTo>
                    <a:pt x="329013" y="366401"/>
                  </a:lnTo>
                  <a:lnTo>
                    <a:pt x="403789" y="237413"/>
                  </a:lnTo>
                  <a:lnTo>
                    <a:pt x="486042" y="115903"/>
                  </a:lnTo>
                  <a:lnTo>
                    <a:pt x="573904" y="0"/>
                  </a:lnTo>
                  <a:close/>
                </a:path>
              </a:pathLst>
            </a:custGeom>
            <a:solidFill>
              <a:srgbClr val="FD574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6C43F53-3D23-49E4-B422-0BD99ADAB1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061749" y="2879398"/>
              <a:ext cx="796281" cy="2215232"/>
            </a:xfrm>
            <a:custGeom>
              <a:avLst/>
              <a:gdLst>
                <a:gd name="connsiteX0" fmla="*/ 222378 w 796281"/>
                <a:gd name="connsiteY0" fmla="*/ 0 h 2215232"/>
                <a:gd name="connsiteX1" fmla="*/ 310239 w 796281"/>
                <a:gd name="connsiteY1" fmla="*/ 115903 h 2215232"/>
                <a:gd name="connsiteX2" fmla="*/ 392492 w 796281"/>
                <a:gd name="connsiteY2" fmla="*/ 237413 h 2215232"/>
                <a:gd name="connsiteX3" fmla="*/ 467268 w 796281"/>
                <a:gd name="connsiteY3" fmla="*/ 366401 h 2215232"/>
                <a:gd name="connsiteX4" fmla="*/ 536436 w 796281"/>
                <a:gd name="connsiteY4" fmla="*/ 495390 h 2215232"/>
                <a:gd name="connsiteX5" fmla="*/ 598126 w 796281"/>
                <a:gd name="connsiteY5" fmla="*/ 631855 h 2215232"/>
                <a:gd name="connsiteX6" fmla="*/ 644860 w 796281"/>
                <a:gd name="connsiteY6" fmla="*/ 768321 h 2215232"/>
                <a:gd name="connsiteX7" fmla="*/ 693465 w 796281"/>
                <a:gd name="connsiteY7" fmla="*/ 902918 h 2215232"/>
                <a:gd name="connsiteX8" fmla="*/ 727114 w 796281"/>
                <a:gd name="connsiteY8" fmla="*/ 1046861 h 2215232"/>
                <a:gd name="connsiteX9" fmla="*/ 755155 w 796281"/>
                <a:gd name="connsiteY9" fmla="*/ 1188935 h 2215232"/>
                <a:gd name="connsiteX10" fmla="*/ 775718 w 796281"/>
                <a:gd name="connsiteY10" fmla="*/ 1331009 h 2215232"/>
                <a:gd name="connsiteX11" fmla="*/ 788804 w 796281"/>
                <a:gd name="connsiteY11" fmla="*/ 1480560 h 2215232"/>
                <a:gd name="connsiteX12" fmla="*/ 796281 w 796281"/>
                <a:gd name="connsiteY12" fmla="*/ 1624504 h 2215232"/>
                <a:gd name="connsiteX13" fmla="*/ 788804 w 796281"/>
                <a:gd name="connsiteY13" fmla="*/ 1774055 h 2215232"/>
                <a:gd name="connsiteX14" fmla="*/ 775718 w 796281"/>
                <a:gd name="connsiteY14" fmla="*/ 1923607 h 2215232"/>
                <a:gd name="connsiteX15" fmla="*/ 755155 w 796281"/>
                <a:gd name="connsiteY15" fmla="*/ 2065681 h 2215232"/>
                <a:gd name="connsiteX16" fmla="*/ 727114 w 796281"/>
                <a:gd name="connsiteY16" fmla="*/ 2215232 h 2215232"/>
                <a:gd name="connsiteX17" fmla="*/ 454562 w 796281"/>
                <a:gd name="connsiteY17" fmla="*/ 2152783 h 2215232"/>
                <a:gd name="connsiteX18" fmla="*/ 490385 w 796281"/>
                <a:gd name="connsiteY18" fmla="*/ 1918059 h 2215232"/>
                <a:gd name="connsiteX19" fmla="*/ 503132 w 796281"/>
                <a:gd name="connsiteY19" fmla="*/ 1665630 h 2215232"/>
                <a:gd name="connsiteX20" fmla="*/ 81486 w 796281"/>
                <a:gd name="connsiteY20" fmla="*/ 285256 h 2215232"/>
                <a:gd name="connsiteX21" fmla="*/ 0 w 796281"/>
                <a:gd name="connsiteY21" fmla="*/ 176286 h 2215232"/>
                <a:gd name="connsiteX22" fmla="*/ 222378 w 796281"/>
                <a:gd name="connsiteY22" fmla="*/ 0 h 22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6281" h="2215232">
                  <a:moveTo>
                    <a:pt x="222378" y="0"/>
                  </a:moveTo>
                  <a:lnTo>
                    <a:pt x="310239" y="115903"/>
                  </a:lnTo>
                  <a:lnTo>
                    <a:pt x="392492" y="237413"/>
                  </a:lnTo>
                  <a:lnTo>
                    <a:pt x="467268" y="366401"/>
                  </a:lnTo>
                  <a:lnTo>
                    <a:pt x="536436" y="495390"/>
                  </a:lnTo>
                  <a:lnTo>
                    <a:pt x="598126" y="631855"/>
                  </a:lnTo>
                  <a:lnTo>
                    <a:pt x="644860" y="768321"/>
                  </a:lnTo>
                  <a:lnTo>
                    <a:pt x="693465" y="902918"/>
                  </a:lnTo>
                  <a:lnTo>
                    <a:pt x="727114" y="1046861"/>
                  </a:lnTo>
                  <a:lnTo>
                    <a:pt x="755155" y="1188935"/>
                  </a:lnTo>
                  <a:lnTo>
                    <a:pt x="775718" y="1331009"/>
                  </a:lnTo>
                  <a:lnTo>
                    <a:pt x="788804" y="1480560"/>
                  </a:lnTo>
                  <a:lnTo>
                    <a:pt x="796281" y="1624504"/>
                  </a:lnTo>
                  <a:lnTo>
                    <a:pt x="788804" y="1774055"/>
                  </a:lnTo>
                  <a:lnTo>
                    <a:pt x="775718" y="1923607"/>
                  </a:lnTo>
                  <a:lnTo>
                    <a:pt x="755155" y="2065681"/>
                  </a:lnTo>
                  <a:lnTo>
                    <a:pt x="727114" y="2215232"/>
                  </a:lnTo>
                  <a:lnTo>
                    <a:pt x="454562" y="2152783"/>
                  </a:lnTo>
                  <a:lnTo>
                    <a:pt x="490385" y="1918059"/>
                  </a:lnTo>
                  <a:cubicBezTo>
                    <a:pt x="498814" y="1835062"/>
                    <a:pt x="503132" y="1750850"/>
                    <a:pt x="503132" y="1665630"/>
                  </a:cubicBezTo>
                  <a:cubicBezTo>
                    <a:pt x="503132" y="1154308"/>
                    <a:pt x="347692" y="679292"/>
                    <a:pt x="81486" y="285256"/>
                  </a:cubicBezTo>
                  <a:lnTo>
                    <a:pt x="0" y="176286"/>
                  </a:lnTo>
                  <a:lnTo>
                    <a:pt x="222378" y="0"/>
                  </a:lnTo>
                  <a:close/>
                </a:path>
              </a:pathLst>
            </a:custGeom>
            <a:solidFill>
              <a:srgbClr val="9D3D6B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3AA6244-BAAD-46D9-B468-00BA0E694A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22749" y="4109987"/>
              <a:ext cx="1014367" cy="737374"/>
            </a:xfrm>
            <a:custGeom>
              <a:avLst/>
              <a:gdLst>
                <a:gd name="connsiteX0" fmla="*/ 1014367 w 1014367"/>
                <a:gd name="connsiteY0" fmla="*/ 0 h 737374"/>
                <a:gd name="connsiteX1" fmla="*/ 1014367 w 1014367"/>
                <a:gd name="connsiteY1" fmla="*/ 402942 h 737374"/>
                <a:gd name="connsiteX2" fmla="*/ 961352 w 1014367"/>
                <a:gd name="connsiteY2" fmla="*/ 405619 h 737374"/>
                <a:gd name="connsiteX3" fmla="*/ 352957 w 1014367"/>
                <a:gd name="connsiteY3" fmla="*/ 695030 h 737374"/>
                <a:gd name="connsiteX4" fmla="*/ 314472 w 1014367"/>
                <a:gd name="connsiteY4" fmla="*/ 737374 h 737374"/>
                <a:gd name="connsiteX5" fmla="*/ 0 w 1014367"/>
                <a:gd name="connsiteY5" fmla="*/ 488385 h 737374"/>
                <a:gd name="connsiteX6" fmla="*/ 68217 w 1014367"/>
                <a:gd name="connsiteY6" fmla="*/ 413326 h 737374"/>
                <a:gd name="connsiteX7" fmla="*/ 927929 w 1014367"/>
                <a:gd name="connsiteY7" fmla="*/ 4365 h 737374"/>
                <a:gd name="connsiteX8" fmla="*/ 1014367 w 1014367"/>
                <a:gd name="connsiteY8" fmla="*/ 0 h 73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367" h="737374">
                  <a:moveTo>
                    <a:pt x="1014367" y="0"/>
                  </a:moveTo>
                  <a:lnTo>
                    <a:pt x="1014367" y="402942"/>
                  </a:lnTo>
                  <a:lnTo>
                    <a:pt x="961352" y="405619"/>
                  </a:lnTo>
                  <a:cubicBezTo>
                    <a:pt x="724658" y="429657"/>
                    <a:pt x="512225" y="535761"/>
                    <a:pt x="352957" y="695030"/>
                  </a:cubicBezTo>
                  <a:lnTo>
                    <a:pt x="314472" y="737374"/>
                  </a:lnTo>
                  <a:lnTo>
                    <a:pt x="0" y="488385"/>
                  </a:lnTo>
                  <a:lnTo>
                    <a:pt x="68217" y="413326"/>
                  </a:lnTo>
                  <a:cubicBezTo>
                    <a:pt x="293277" y="188267"/>
                    <a:pt x="593461" y="38332"/>
                    <a:pt x="927929" y="4365"/>
                  </a:cubicBezTo>
                  <a:lnTo>
                    <a:pt x="1014367" y="0"/>
                  </a:lnTo>
                  <a:close/>
                </a:path>
              </a:pathLst>
            </a:custGeom>
            <a:solidFill>
              <a:srgbClr val="D526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E857B24-67EC-4CE5-B914-B252695CDFA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154887" y="4101644"/>
              <a:ext cx="1014367" cy="745716"/>
            </a:xfrm>
            <a:custGeom>
              <a:avLst/>
              <a:gdLst>
                <a:gd name="connsiteX0" fmla="*/ 0 w 1014367"/>
                <a:gd name="connsiteY0" fmla="*/ 0 h 745716"/>
                <a:gd name="connsiteX1" fmla="*/ 86437 w 1014367"/>
                <a:gd name="connsiteY1" fmla="*/ 4364 h 745716"/>
                <a:gd name="connsiteX2" fmla="*/ 946149 w 1014367"/>
                <a:gd name="connsiteY2" fmla="*/ 413325 h 745716"/>
                <a:gd name="connsiteX3" fmla="*/ 1014367 w 1014367"/>
                <a:gd name="connsiteY3" fmla="*/ 488385 h 745716"/>
                <a:gd name="connsiteX4" fmla="*/ 689359 w 1014367"/>
                <a:gd name="connsiteY4" fmla="*/ 745716 h 745716"/>
                <a:gd name="connsiteX5" fmla="*/ 643291 w 1014367"/>
                <a:gd name="connsiteY5" fmla="*/ 695029 h 745716"/>
                <a:gd name="connsiteX6" fmla="*/ 34896 w 1014367"/>
                <a:gd name="connsiteY6" fmla="*/ 405618 h 745716"/>
                <a:gd name="connsiteX7" fmla="*/ 0 w 1014367"/>
                <a:gd name="connsiteY7" fmla="*/ 403856 h 745716"/>
                <a:gd name="connsiteX8" fmla="*/ 0 w 1014367"/>
                <a:gd name="connsiteY8" fmla="*/ 0 h 74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367" h="745716">
                  <a:moveTo>
                    <a:pt x="0" y="0"/>
                  </a:moveTo>
                  <a:lnTo>
                    <a:pt x="86437" y="4364"/>
                  </a:lnTo>
                  <a:cubicBezTo>
                    <a:pt x="420905" y="38331"/>
                    <a:pt x="721090" y="188266"/>
                    <a:pt x="946149" y="413325"/>
                  </a:cubicBezTo>
                  <a:lnTo>
                    <a:pt x="1014367" y="488385"/>
                  </a:lnTo>
                  <a:lnTo>
                    <a:pt x="689359" y="745716"/>
                  </a:lnTo>
                  <a:lnTo>
                    <a:pt x="643291" y="695029"/>
                  </a:lnTo>
                  <a:cubicBezTo>
                    <a:pt x="484023" y="535760"/>
                    <a:pt x="271590" y="429656"/>
                    <a:pt x="34896" y="405618"/>
                  </a:cubicBezTo>
                  <a:lnTo>
                    <a:pt x="0" y="4038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22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131D34B-4FF7-498B-9719-7AF5E3650AA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4667" y="3176178"/>
              <a:ext cx="589923" cy="1091867"/>
            </a:xfrm>
            <a:custGeom>
              <a:avLst/>
              <a:gdLst>
                <a:gd name="connsiteX0" fmla="*/ 275918 w 589923"/>
                <a:gd name="connsiteY0" fmla="*/ 0 h 1091867"/>
                <a:gd name="connsiteX1" fmla="*/ 589923 w 589923"/>
                <a:gd name="connsiteY1" fmla="*/ 248922 h 1091867"/>
                <a:gd name="connsiteX2" fmla="*/ 578217 w 589923"/>
                <a:gd name="connsiteY2" fmla="*/ 264576 h 1091867"/>
                <a:gd name="connsiteX3" fmla="*/ 406435 w 589923"/>
                <a:gd name="connsiteY3" fmla="*/ 826951 h 1091867"/>
                <a:gd name="connsiteX4" fmla="*/ 411628 w 589923"/>
                <a:gd name="connsiteY4" fmla="*/ 929792 h 1091867"/>
                <a:gd name="connsiteX5" fmla="*/ 422422 w 589923"/>
                <a:gd name="connsiteY5" fmla="*/ 1000520 h 1091867"/>
                <a:gd name="connsiteX6" fmla="*/ 23744 w 589923"/>
                <a:gd name="connsiteY6" fmla="*/ 1091867 h 1091867"/>
                <a:gd name="connsiteX7" fmla="*/ 7338 w 589923"/>
                <a:gd name="connsiteY7" fmla="*/ 984369 h 1091867"/>
                <a:gd name="connsiteX8" fmla="*/ 0 w 589923"/>
                <a:gd name="connsiteY8" fmla="*/ 839046 h 1091867"/>
                <a:gd name="connsiteX9" fmla="*/ 242742 w 589923"/>
                <a:gd name="connsiteY9" fmla="*/ 44365 h 1091867"/>
                <a:gd name="connsiteX10" fmla="*/ 275918 w 589923"/>
                <a:gd name="connsiteY10" fmla="*/ 0 h 109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9923" h="1091867">
                  <a:moveTo>
                    <a:pt x="275918" y="0"/>
                  </a:moveTo>
                  <a:lnTo>
                    <a:pt x="589923" y="248922"/>
                  </a:lnTo>
                  <a:lnTo>
                    <a:pt x="578217" y="264576"/>
                  </a:lnTo>
                  <a:cubicBezTo>
                    <a:pt x="469763" y="425110"/>
                    <a:pt x="406435" y="618635"/>
                    <a:pt x="406435" y="826951"/>
                  </a:cubicBezTo>
                  <a:cubicBezTo>
                    <a:pt x="406435" y="861671"/>
                    <a:pt x="408194" y="895979"/>
                    <a:pt x="411628" y="929792"/>
                  </a:cubicBezTo>
                  <a:lnTo>
                    <a:pt x="422422" y="1000520"/>
                  </a:lnTo>
                  <a:lnTo>
                    <a:pt x="23744" y="1091867"/>
                  </a:lnTo>
                  <a:lnTo>
                    <a:pt x="7338" y="984369"/>
                  </a:lnTo>
                  <a:cubicBezTo>
                    <a:pt x="2486" y="936588"/>
                    <a:pt x="0" y="888107"/>
                    <a:pt x="0" y="839046"/>
                  </a:cubicBezTo>
                  <a:cubicBezTo>
                    <a:pt x="0" y="544678"/>
                    <a:pt x="89487" y="271211"/>
                    <a:pt x="242742" y="44365"/>
                  </a:cubicBezTo>
                  <a:lnTo>
                    <a:pt x="275918" y="0"/>
                  </a:lnTo>
                  <a:close/>
                </a:path>
              </a:pathLst>
            </a:custGeom>
            <a:solidFill>
              <a:srgbClr val="E83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588E1-3445-48F8-9594-489BA04767E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916036" y="3176178"/>
              <a:ext cx="601298" cy="1091867"/>
            </a:xfrm>
            <a:custGeom>
              <a:avLst/>
              <a:gdLst>
                <a:gd name="connsiteX0" fmla="*/ 325381 w 601298"/>
                <a:gd name="connsiteY0" fmla="*/ 0 h 1091867"/>
                <a:gd name="connsiteX1" fmla="*/ 358556 w 601298"/>
                <a:gd name="connsiteY1" fmla="*/ 44365 h 1091867"/>
                <a:gd name="connsiteX2" fmla="*/ 601298 w 601298"/>
                <a:gd name="connsiteY2" fmla="*/ 839046 h 1091867"/>
                <a:gd name="connsiteX3" fmla="*/ 593960 w 601298"/>
                <a:gd name="connsiteY3" fmla="*/ 984369 h 1091867"/>
                <a:gd name="connsiteX4" fmla="*/ 577554 w 601298"/>
                <a:gd name="connsiteY4" fmla="*/ 1091867 h 1091867"/>
                <a:gd name="connsiteX5" fmla="*/ 161370 w 601298"/>
                <a:gd name="connsiteY5" fmla="*/ 996509 h 1091867"/>
                <a:gd name="connsiteX6" fmla="*/ 171552 w 601298"/>
                <a:gd name="connsiteY6" fmla="*/ 929792 h 1091867"/>
                <a:gd name="connsiteX7" fmla="*/ 176745 w 601298"/>
                <a:gd name="connsiteY7" fmla="*/ 826951 h 1091867"/>
                <a:gd name="connsiteX8" fmla="*/ 4963 w 601298"/>
                <a:gd name="connsiteY8" fmla="*/ 264576 h 1091867"/>
                <a:gd name="connsiteX9" fmla="*/ 0 w 601298"/>
                <a:gd name="connsiteY9" fmla="*/ 257939 h 1091867"/>
                <a:gd name="connsiteX10" fmla="*/ 325381 w 601298"/>
                <a:gd name="connsiteY10" fmla="*/ 0 h 109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1298" h="1091867">
                  <a:moveTo>
                    <a:pt x="325381" y="0"/>
                  </a:moveTo>
                  <a:lnTo>
                    <a:pt x="358556" y="44365"/>
                  </a:lnTo>
                  <a:cubicBezTo>
                    <a:pt x="511811" y="271211"/>
                    <a:pt x="601298" y="544678"/>
                    <a:pt x="601298" y="839046"/>
                  </a:cubicBezTo>
                  <a:cubicBezTo>
                    <a:pt x="601298" y="888107"/>
                    <a:pt x="598812" y="936588"/>
                    <a:pt x="593960" y="984369"/>
                  </a:cubicBezTo>
                  <a:lnTo>
                    <a:pt x="577554" y="1091867"/>
                  </a:lnTo>
                  <a:lnTo>
                    <a:pt x="161370" y="996509"/>
                  </a:lnTo>
                  <a:lnTo>
                    <a:pt x="171552" y="929792"/>
                  </a:lnTo>
                  <a:cubicBezTo>
                    <a:pt x="174986" y="895979"/>
                    <a:pt x="176745" y="861671"/>
                    <a:pt x="176745" y="826951"/>
                  </a:cubicBezTo>
                  <a:cubicBezTo>
                    <a:pt x="176745" y="618635"/>
                    <a:pt x="113418" y="425110"/>
                    <a:pt x="4963" y="264576"/>
                  </a:cubicBezTo>
                  <a:lnTo>
                    <a:pt x="0" y="257939"/>
                  </a:lnTo>
                  <a:lnTo>
                    <a:pt x="325381" y="0"/>
                  </a:lnTo>
                  <a:close/>
                </a:path>
              </a:pathLst>
            </a:custGeom>
            <a:solidFill>
              <a:srgbClr val="8127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A0AC87-5DBD-44DC-9D72-E2C5B9D5969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578988" y="2176461"/>
              <a:ext cx="888917" cy="979994"/>
            </a:xfrm>
            <a:custGeom>
              <a:avLst/>
              <a:gdLst>
                <a:gd name="connsiteX0" fmla="*/ 472293 w 888917"/>
                <a:gd name="connsiteY0" fmla="*/ 0 h 979994"/>
                <a:gd name="connsiteX1" fmla="*/ 888917 w 888917"/>
                <a:gd name="connsiteY1" fmla="*/ 93842 h 979994"/>
                <a:gd name="connsiteX2" fmla="*/ 874447 w 888917"/>
                <a:gd name="connsiteY2" fmla="*/ 150116 h 979994"/>
                <a:gd name="connsiteX3" fmla="*/ 194505 w 888917"/>
                <a:gd name="connsiteY3" fmla="*/ 977242 h 979994"/>
                <a:gd name="connsiteX4" fmla="*/ 188794 w 888917"/>
                <a:gd name="connsiteY4" fmla="*/ 979994 h 979994"/>
                <a:gd name="connsiteX5" fmla="*/ 0 w 888917"/>
                <a:gd name="connsiteY5" fmla="*/ 592145 h 979994"/>
                <a:gd name="connsiteX6" fmla="*/ 70329 w 888917"/>
                <a:gd name="connsiteY6" fmla="*/ 549418 h 979994"/>
                <a:gd name="connsiteX7" fmla="*/ 468573 w 888917"/>
                <a:gd name="connsiteY7" fmla="*/ 14466 h 979994"/>
                <a:gd name="connsiteX8" fmla="*/ 472293 w 888917"/>
                <a:gd name="connsiteY8" fmla="*/ 0 h 9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917" h="979994">
                  <a:moveTo>
                    <a:pt x="472293" y="0"/>
                  </a:moveTo>
                  <a:lnTo>
                    <a:pt x="888917" y="93842"/>
                  </a:lnTo>
                  <a:lnTo>
                    <a:pt x="874447" y="150116"/>
                  </a:lnTo>
                  <a:cubicBezTo>
                    <a:pt x="763704" y="506166"/>
                    <a:pt x="516735" y="802196"/>
                    <a:pt x="194505" y="977242"/>
                  </a:cubicBezTo>
                  <a:lnTo>
                    <a:pt x="188794" y="979994"/>
                  </a:lnTo>
                  <a:lnTo>
                    <a:pt x="0" y="592145"/>
                  </a:lnTo>
                  <a:lnTo>
                    <a:pt x="70329" y="549418"/>
                  </a:lnTo>
                  <a:cubicBezTo>
                    <a:pt x="257618" y="422889"/>
                    <a:pt x="400000" y="234937"/>
                    <a:pt x="468573" y="14466"/>
                  </a:cubicBezTo>
                  <a:lnTo>
                    <a:pt x="472293" y="0"/>
                  </a:lnTo>
                  <a:close/>
                </a:path>
              </a:pathLst>
            </a:custGeom>
            <a:solidFill>
              <a:srgbClr val="4F1F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8A688D1-D098-4DBD-A29D-219A5A27E88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23889" y="2176461"/>
              <a:ext cx="885058" cy="977190"/>
            </a:xfrm>
            <a:custGeom>
              <a:avLst/>
              <a:gdLst>
                <a:gd name="connsiteX0" fmla="*/ 399434 w 885058"/>
                <a:gd name="connsiteY0" fmla="*/ 0 h 977190"/>
                <a:gd name="connsiteX1" fmla="*/ 402433 w 885058"/>
                <a:gd name="connsiteY1" fmla="*/ 11662 h 977190"/>
                <a:gd name="connsiteX2" fmla="*/ 883609 w 885058"/>
                <a:gd name="connsiteY2" fmla="*/ 596997 h 977190"/>
                <a:gd name="connsiteX3" fmla="*/ 885058 w 885058"/>
                <a:gd name="connsiteY3" fmla="*/ 597695 h 977190"/>
                <a:gd name="connsiteX4" fmla="*/ 700330 w 885058"/>
                <a:gd name="connsiteY4" fmla="*/ 977190 h 977190"/>
                <a:gd name="connsiteX5" fmla="*/ 694619 w 885058"/>
                <a:gd name="connsiteY5" fmla="*/ 974438 h 977190"/>
                <a:gd name="connsiteX6" fmla="*/ 14677 w 885058"/>
                <a:gd name="connsiteY6" fmla="*/ 147312 h 977190"/>
                <a:gd name="connsiteX7" fmla="*/ 0 w 885058"/>
                <a:gd name="connsiteY7" fmla="*/ 90233 h 977190"/>
                <a:gd name="connsiteX8" fmla="*/ 399434 w 885058"/>
                <a:gd name="connsiteY8" fmla="*/ 0 h 9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058" h="977190">
                  <a:moveTo>
                    <a:pt x="399434" y="0"/>
                  </a:moveTo>
                  <a:lnTo>
                    <a:pt x="402433" y="11662"/>
                  </a:lnTo>
                  <a:cubicBezTo>
                    <a:pt x="480802" y="263629"/>
                    <a:pt x="655576" y="473122"/>
                    <a:pt x="883609" y="596997"/>
                  </a:cubicBezTo>
                  <a:lnTo>
                    <a:pt x="885058" y="597695"/>
                  </a:lnTo>
                  <a:lnTo>
                    <a:pt x="700330" y="977190"/>
                  </a:lnTo>
                  <a:lnTo>
                    <a:pt x="694619" y="974438"/>
                  </a:lnTo>
                  <a:cubicBezTo>
                    <a:pt x="372389" y="799392"/>
                    <a:pt x="125420" y="503362"/>
                    <a:pt x="14677" y="147312"/>
                  </a:cubicBezTo>
                  <a:lnTo>
                    <a:pt x="0" y="90233"/>
                  </a:lnTo>
                  <a:lnTo>
                    <a:pt x="399434" y="0"/>
                  </a:lnTo>
                  <a:close/>
                </a:path>
              </a:pathLst>
            </a:custGeom>
            <a:solidFill>
              <a:srgbClr val="FF4F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5157EB1-2FB3-409E-830B-89A22448D4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29311" y="996918"/>
              <a:ext cx="1536858" cy="1835804"/>
            </a:xfrm>
            <a:custGeom>
              <a:avLst/>
              <a:gdLst>
                <a:gd name="connsiteX0" fmla="*/ 273350 w 1536858"/>
                <a:gd name="connsiteY0" fmla="*/ 0 h 1835804"/>
                <a:gd name="connsiteX1" fmla="*/ 308805 w 1536858"/>
                <a:gd name="connsiteY1" fmla="*/ 137891 h 1835804"/>
                <a:gd name="connsiteX2" fmla="*/ 1489874 w 1536858"/>
                <a:gd name="connsiteY2" fmla="*/ 1574622 h 1835804"/>
                <a:gd name="connsiteX3" fmla="*/ 1536858 w 1536858"/>
                <a:gd name="connsiteY3" fmla="*/ 1597255 h 1835804"/>
                <a:gd name="connsiteX4" fmla="*/ 1420739 w 1536858"/>
                <a:gd name="connsiteY4" fmla="*/ 1835804 h 1835804"/>
                <a:gd name="connsiteX5" fmla="*/ 1291751 w 1536858"/>
                <a:gd name="connsiteY5" fmla="*/ 1768506 h 1835804"/>
                <a:gd name="connsiteX6" fmla="*/ 1160894 w 1536858"/>
                <a:gd name="connsiteY6" fmla="*/ 1693730 h 1835804"/>
                <a:gd name="connsiteX7" fmla="*/ 921611 w 1536858"/>
                <a:gd name="connsiteY7" fmla="*/ 1523615 h 1835804"/>
                <a:gd name="connsiteX8" fmla="*/ 704761 w 1536858"/>
                <a:gd name="connsiteY8" fmla="*/ 1332937 h 1835804"/>
                <a:gd name="connsiteX9" fmla="*/ 506606 w 1536858"/>
                <a:gd name="connsiteY9" fmla="*/ 1116088 h 1835804"/>
                <a:gd name="connsiteX10" fmla="*/ 334622 w 1536858"/>
                <a:gd name="connsiteY10" fmla="*/ 878675 h 1835804"/>
                <a:gd name="connsiteX11" fmla="*/ 259846 w 1536858"/>
                <a:gd name="connsiteY11" fmla="*/ 749686 h 1835804"/>
                <a:gd name="connsiteX12" fmla="*/ 192548 w 1536858"/>
                <a:gd name="connsiteY12" fmla="*/ 620698 h 1835804"/>
                <a:gd name="connsiteX13" fmla="*/ 136466 w 1536858"/>
                <a:gd name="connsiteY13" fmla="*/ 484233 h 1835804"/>
                <a:gd name="connsiteX14" fmla="*/ 82253 w 1536858"/>
                <a:gd name="connsiteY14" fmla="*/ 347767 h 1835804"/>
                <a:gd name="connsiteX15" fmla="*/ 35519 w 1536858"/>
                <a:gd name="connsiteY15" fmla="*/ 205693 h 1835804"/>
                <a:gd name="connsiteX16" fmla="*/ 0 w 1536858"/>
                <a:gd name="connsiteY16" fmla="*/ 61750 h 1835804"/>
                <a:gd name="connsiteX17" fmla="*/ 273350 w 1536858"/>
                <a:gd name="connsiteY17" fmla="*/ 0 h 183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6858" h="1835804">
                  <a:moveTo>
                    <a:pt x="273350" y="0"/>
                  </a:moveTo>
                  <a:lnTo>
                    <a:pt x="308805" y="137891"/>
                  </a:lnTo>
                  <a:cubicBezTo>
                    <a:pt x="501167" y="756355"/>
                    <a:pt x="930156" y="1270565"/>
                    <a:pt x="1489874" y="1574622"/>
                  </a:cubicBezTo>
                  <a:lnTo>
                    <a:pt x="1536858" y="1597255"/>
                  </a:lnTo>
                  <a:lnTo>
                    <a:pt x="1420739" y="1835804"/>
                  </a:lnTo>
                  <a:lnTo>
                    <a:pt x="1291751" y="1768506"/>
                  </a:lnTo>
                  <a:lnTo>
                    <a:pt x="1160894" y="1693730"/>
                  </a:lnTo>
                  <a:lnTo>
                    <a:pt x="921611" y="1523615"/>
                  </a:lnTo>
                  <a:lnTo>
                    <a:pt x="704761" y="1332937"/>
                  </a:lnTo>
                  <a:lnTo>
                    <a:pt x="506606" y="1116088"/>
                  </a:lnTo>
                  <a:lnTo>
                    <a:pt x="334622" y="878675"/>
                  </a:lnTo>
                  <a:lnTo>
                    <a:pt x="259846" y="749686"/>
                  </a:lnTo>
                  <a:lnTo>
                    <a:pt x="192548" y="620698"/>
                  </a:lnTo>
                  <a:lnTo>
                    <a:pt x="136466" y="484233"/>
                  </a:lnTo>
                  <a:lnTo>
                    <a:pt x="82253" y="347767"/>
                  </a:lnTo>
                  <a:lnTo>
                    <a:pt x="35519" y="205693"/>
                  </a:lnTo>
                  <a:lnTo>
                    <a:pt x="0" y="61750"/>
                  </a:lnTo>
                  <a:lnTo>
                    <a:pt x="273350" y="0"/>
                  </a:lnTo>
                  <a:close/>
                </a:path>
              </a:pathLst>
            </a:custGeom>
            <a:solidFill>
              <a:srgbClr val="FE7344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7A707A-D710-4BA9-BC60-5E57432C85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225831" y="996918"/>
              <a:ext cx="1536858" cy="1835634"/>
            </a:xfrm>
            <a:custGeom>
              <a:avLst/>
              <a:gdLst>
                <a:gd name="connsiteX0" fmla="*/ 1263465 w 1536858"/>
                <a:gd name="connsiteY0" fmla="*/ 0 h 1835634"/>
                <a:gd name="connsiteX1" fmla="*/ 1536858 w 1536858"/>
                <a:gd name="connsiteY1" fmla="*/ 61580 h 1835634"/>
                <a:gd name="connsiteX2" fmla="*/ 1501340 w 1536858"/>
                <a:gd name="connsiteY2" fmla="*/ 205523 h 1835634"/>
                <a:gd name="connsiteX3" fmla="*/ 1454605 w 1536858"/>
                <a:gd name="connsiteY3" fmla="*/ 347597 h 1835634"/>
                <a:gd name="connsiteX4" fmla="*/ 1400392 w 1536858"/>
                <a:gd name="connsiteY4" fmla="*/ 484063 h 1835634"/>
                <a:gd name="connsiteX5" fmla="*/ 1344311 w 1536858"/>
                <a:gd name="connsiteY5" fmla="*/ 620528 h 1835634"/>
                <a:gd name="connsiteX6" fmla="*/ 1277012 w 1536858"/>
                <a:gd name="connsiteY6" fmla="*/ 749516 h 1835634"/>
                <a:gd name="connsiteX7" fmla="*/ 1202237 w 1536858"/>
                <a:gd name="connsiteY7" fmla="*/ 878505 h 1835634"/>
                <a:gd name="connsiteX8" fmla="*/ 1030253 w 1536858"/>
                <a:gd name="connsiteY8" fmla="*/ 1115918 h 1835634"/>
                <a:gd name="connsiteX9" fmla="*/ 832097 w 1536858"/>
                <a:gd name="connsiteY9" fmla="*/ 1332767 h 1835634"/>
                <a:gd name="connsiteX10" fmla="*/ 615247 w 1536858"/>
                <a:gd name="connsiteY10" fmla="*/ 1523445 h 1835634"/>
                <a:gd name="connsiteX11" fmla="*/ 375965 w 1536858"/>
                <a:gd name="connsiteY11" fmla="*/ 1693560 h 1835634"/>
                <a:gd name="connsiteX12" fmla="*/ 245107 w 1536858"/>
                <a:gd name="connsiteY12" fmla="*/ 1768336 h 1835634"/>
                <a:gd name="connsiteX13" fmla="*/ 116119 w 1536858"/>
                <a:gd name="connsiteY13" fmla="*/ 1835634 h 1835634"/>
                <a:gd name="connsiteX14" fmla="*/ 0 w 1536858"/>
                <a:gd name="connsiteY14" fmla="*/ 1597085 h 1835634"/>
                <a:gd name="connsiteX15" fmla="*/ 46984 w 1536858"/>
                <a:gd name="connsiteY15" fmla="*/ 1574452 h 1835634"/>
                <a:gd name="connsiteX16" fmla="*/ 1228053 w 1536858"/>
                <a:gd name="connsiteY16" fmla="*/ 137721 h 1835634"/>
                <a:gd name="connsiteX17" fmla="*/ 1263465 w 1536858"/>
                <a:gd name="connsiteY17" fmla="*/ 0 h 183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6858" h="1835634">
                  <a:moveTo>
                    <a:pt x="1263465" y="0"/>
                  </a:moveTo>
                  <a:lnTo>
                    <a:pt x="1536858" y="61580"/>
                  </a:lnTo>
                  <a:lnTo>
                    <a:pt x="1501340" y="205523"/>
                  </a:lnTo>
                  <a:lnTo>
                    <a:pt x="1454605" y="347597"/>
                  </a:lnTo>
                  <a:lnTo>
                    <a:pt x="1400392" y="484063"/>
                  </a:lnTo>
                  <a:lnTo>
                    <a:pt x="1344311" y="620528"/>
                  </a:lnTo>
                  <a:lnTo>
                    <a:pt x="1277012" y="749516"/>
                  </a:lnTo>
                  <a:lnTo>
                    <a:pt x="1202237" y="878505"/>
                  </a:lnTo>
                  <a:lnTo>
                    <a:pt x="1030253" y="1115918"/>
                  </a:lnTo>
                  <a:lnTo>
                    <a:pt x="832097" y="1332767"/>
                  </a:lnTo>
                  <a:lnTo>
                    <a:pt x="615247" y="1523445"/>
                  </a:lnTo>
                  <a:lnTo>
                    <a:pt x="375965" y="1693560"/>
                  </a:lnTo>
                  <a:lnTo>
                    <a:pt x="245107" y="1768336"/>
                  </a:lnTo>
                  <a:lnTo>
                    <a:pt x="116119" y="1835634"/>
                  </a:lnTo>
                  <a:lnTo>
                    <a:pt x="0" y="1597085"/>
                  </a:lnTo>
                  <a:lnTo>
                    <a:pt x="46984" y="1574452"/>
                  </a:lnTo>
                  <a:cubicBezTo>
                    <a:pt x="606702" y="1270395"/>
                    <a:pt x="1035691" y="756185"/>
                    <a:pt x="1228053" y="137721"/>
                  </a:cubicBezTo>
                  <a:lnTo>
                    <a:pt x="1263465" y="0"/>
                  </a:lnTo>
                  <a:close/>
                </a:path>
              </a:pathLst>
            </a:custGeom>
            <a:solidFill>
              <a:srgbClr val="703357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32CDFE-135F-4F95-A5F3-AE687D69DC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526914" y="2007666"/>
              <a:ext cx="1138174" cy="506288"/>
            </a:xfrm>
            <a:custGeom>
              <a:avLst/>
              <a:gdLst>
                <a:gd name="connsiteX0" fmla="*/ 950605 w 1138174"/>
                <a:gd name="connsiteY0" fmla="*/ 0 h 506288"/>
                <a:gd name="connsiteX1" fmla="*/ 1138174 w 1138174"/>
                <a:gd name="connsiteY1" fmla="*/ 386963 h 506288"/>
                <a:gd name="connsiteX2" fmla="*/ 1122333 w 1138174"/>
                <a:gd name="connsiteY2" fmla="*/ 394593 h 506288"/>
                <a:gd name="connsiteX3" fmla="*/ 569086 w 1138174"/>
                <a:gd name="connsiteY3" fmla="*/ 506288 h 506288"/>
                <a:gd name="connsiteX4" fmla="*/ 15839 w 1138174"/>
                <a:gd name="connsiteY4" fmla="*/ 394593 h 506288"/>
                <a:gd name="connsiteX5" fmla="*/ 0 w 1138174"/>
                <a:gd name="connsiteY5" fmla="*/ 386963 h 506288"/>
                <a:gd name="connsiteX6" fmla="*/ 184840 w 1138174"/>
                <a:gd name="connsiteY6" fmla="*/ 5632 h 506288"/>
                <a:gd name="connsiteX7" fmla="*/ 260921 w 1138174"/>
                <a:gd name="connsiteY7" fmla="*/ 33478 h 506288"/>
                <a:gd name="connsiteX8" fmla="*/ 560027 w 1138174"/>
                <a:gd name="connsiteY8" fmla="*/ 78699 h 506288"/>
                <a:gd name="connsiteX9" fmla="*/ 859133 w 1138174"/>
                <a:gd name="connsiteY9" fmla="*/ 33478 h 506288"/>
                <a:gd name="connsiteX10" fmla="*/ 950605 w 1138174"/>
                <a:gd name="connsiteY10" fmla="*/ 0 h 50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8174" h="506288">
                  <a:moveTo>
                    <a:pt x="950605" y="0"/>
                  </a:moveTo>
                  <a:lnTo>
                    <a:pt x="1138174" y="386963"/>
                  </a:lnTo>
                  <a:lnTo>
                    <a:pt x="1122333" y="394593"/>
                  </a:lnTo>
                  <a:cubicBezTo>
                    <a:pt x="952287" y="466516"/>
                    <a:pt x="765331" y="506288"/>
                    <a:pt x="569086" y="506288"/>
                  </a:cubicBezTo>
                  <a:cubicBezTo>
                    <a:pt x="372841" y="506288"/>
                    <a:pt x="185885" y="466516"/>
                    <a:pt x="15839" y="394593"/>
                  </a:cubicBezTo>
                  <a:lnTo>
                    <a:pt x="0" y="386963"/>
                  </a:lnTo>
                  <a:lnTo>
                    <a:pt x="184840" y="5632"/>
                  </a:lnTo>
                  <a:lnTo>
                    <a:pt x="260921" y="33478"/>
                  </a:lnTo>
                  <a:cubicBezTo>
                    <a:pt x="355409" y="62867"/>
                    <a:pt x="455869" y="78699"/>
                    <a:pt x="560027" y="78699"/>
                  </a:cubicBezTo>
                  <a:cubicBezTo>
                    <a:pt x="664185" y="78699"/>
                    <a:pt x="764646" y="62867"/>
                    <a:pt x="859133" y="33478"/>
                  </a:cubicBezTo>
                  <a:lnTo>
                    <a:pt x="950605" y="0"/>
                  </a:lnTo>
                  <a:close/>
                </a:path>
              </a:pathLst>
            </a:custGeom>
            <a:solidFill>
              <a:srgbClr val="FD81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C02D1E-CE2F-490E-AD91-2789D40BF7B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952866" y="682861"/>
              <a:ext cx="2286269" cy="502382"/>
            </a:xfrm>
            <a:custGeom>
              <a:avLst/>
              <a:gdLst>
                <a:gd name="connsiteX0" fmla="*/ 2168707 w 2286269"/>
                <a:gd name="connsiteY0" fmla="*/ 0 h 502382"/>
                <a:gd name="connsiteX1" fmla="*/ 2286269 w 2286269"/>
                <a:gd name="connsiteY1" fmla="*/ 242537 h 502382"/>
                <a:gd name="connsiteX2" fmla="*/ 2149803 w 2286269"/>
                <a:gd name="connsiteY2" fmla="*/ 304226 h 502382"/>
                <a:gd name="connsiteX3" fmla="*/ 2005860 w 2286269"/>
                <a:gd name="connsiteY3" fmla="*/ 352831 h 502382"/>
                <a:gd name="connsiteX4" fmla="*/ 1869394 w 2286269"/>
                <a:gd name="connsiteY4" fmla="*/ 399566 h 502382"/>
                <a:gd name="connsiteX5" fmla="*/ 1727320 w 2286269"/>
                <a:gd name="connsiteY5" fmla="*/ 433215 h 502382"/>
                <a:gd name="connsiteX6" fmla="*/ 1583377 w 2286269"/>
                <a:gd name="connsiteY6" fmla="*/ 466864 h 502382"/>
                <a:gd name="connsiteX7" fmla="*/ 1433825 w 2286269"/>
                <a:gd name="connsiteY7" fmla="*/ 481819 h 502382"/>
                <a:gd name="connsiteX8" fmla="*/ 1289882 w 2286269"/>
                <a:gd name="connsiteY8" fmla="*/ 494905 h 502382"/>
                <a:gd name="connsiteX9" fmla="*/ 1140331 w 2286269"/>
                <a:gd name="connsiteY9" fmla="*/ 502382 h 502382"/>
                <a:gd name="connsiteX10" fmla="*/ 996387 w 2286269"/>
                <a:gd name="connsiteY10" fmla="*/ 494905 h 502382"/>
                <a:gd name="connsiteX11" fmla="*/ 852444 w 2286269"/>
                <a:gd name="connsiteY11" fmla="*/ 481819 h 502382"/>
                <a:gd name="connsiteX12" fmla="*/ 702892 w 2286269"/>
                <a:gd name="connsiteY12" fmla="*/ 466864 h 502382"/>
                <a:gd name="connsiteX13" fmla="*/ 558949 w 2286269"/>
                <a:gd name="connsiteY13" fmla="*/ 433215 h 502382"/>
                <a:gd name="connsiteX14" fmla="*/ 416875 w 2286269"/>
                <a:gd name="connsiteY14" fmla="*/ 399566 h 502382"/>
                <a:gd name="connsiteX15" fmla="*/ 280409 w 2286269"/>
                <a:gd name="connsiteY15" fmla="*/ 352831 h 502382"/>
                <a:gd name="connsiteX16" fmla="*/ 136466 w 2286269"/>
                <a:gd name="connsiteY16" fmla="*/ 304226 h 502382"/>
                <a:gd name="connsiteX17" fmla="*/ 0 w 2286269"/>
                <a:gd name="connsiteY17" fmla="*/ 242537 h 502382"/>
                <a:gd name="connsiteX18" fmla="*/ 117563 w 2286269"/>
                <a:gd name="connsiteY18" fmla="*/ 1 h 502382"/>
                <a:gd name="connsiteX19" fmla="*/ 182134 w 2286269"/>
                <a:gd name="connsiteY19" fmla="*/ 31106 h 502382"/>
                <a:gd name="connsiteX20" fmla="*/ 1143134 w 2286269"/>
                <a:gd name="connsiteY20" fmla="*/ 225123 h 502382"/>
                <a:gd name="connsiteX21" fmla="*/ 2104134 w 2286269"/>
                <a:gd name="connsiteY21" fmla="*/ 31106 h 502382"/>
                <a:gd name="connsiteX22" fmla="*/ 2168707 w 2286269"/>
                <a:gd name="connsiteY22" fmla="*/ 0 h 50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86269" h="502382">
                  <a:moveTo>
                    <a:pt x="2168707" y="0"/>
                  </a:moveTo>
                  <a:lnTo>
                    <a:pt x="2286269" y="242537"/>
                  </a:lnTo>
                  <a:lnTo>
                    <a:pt x="2149803" y="304226"/>
                  </a:lnTo>
                  <a:lnTo>
                    <a:pt x="2005860" y="352831"/>
                  </a:lnTo>
                  <a:lnTo>
                    <a:pt x="1869394" y="399566"/>
                  </a:lnTo>
                  <a:lnTo>
                    <a:pt x="1727320" y="433215"/>
                  </a:lnTo>
                  <a:lnTo>
                    <a:pt x="1583377" y="466864"/>
                  </a:lnTo>
                  <a:lnTo>
                    <a:pt x="1433825" y="481819"/>
                  </a:lnTo>
                  <a:lnTo>
                    <a:pt x="1289882" y="494905"/>
                  </a:lnTo>
                  <a:lnTo>
                    <a:pt x="1140331" y="502382"/>
                  </a:lnTo>
                  <a:lnTo>
                    <a:pt x="996387" y="494905"/>
                  </a:lnTo>
                  <a:lnTo>
                    <a:pt x="852444" y="481819"/>
                  </a:lnTo>
                  <a:lnTo>
                    <a:pt x="702892" y="466864"/>
                  </a:lnTo>
                  <a:lnTo>
                    <a:pt x="558949" y="433215"/>
                  </a:lnTo>
                  <a:lnTo>
                    <a:pt x="416875" y="399566"/>
                  </a:lnTo>
                  <a:lnTo>
                    <a:pt x="280409" y="352831"/>
                  </a:lnTo>
                  <a:lnTo>
                    <a:pt x="136466" y="304226"/>
                  </a:lnTo>
                  <a:lnTo>
                    <a:pt x="0" y="242537"/>
                  </a:lnTo>
                  <a:lnTo>
                    <a:pt x="117563" y="1"/>
                  </a:lnTo>
                  <a:lnTo>
                    <a:pt x="182134" y="31106"/>
                  </a:lnTo>
                  <a:cubicBezTo>
                    <a:pt x="477507" y="156039"/>
                    <a:pt x="802253" y="225123"/>
                    <a:pt x="1143134" y="225123"/>
                  </a:cubicBezTo>
                  <a:cubicBezTo>
                    <a:pt x="1484015" y="225123"/>
                    <a:pt x="1808761" y="156039"/>
                    <a:pt x="2104134" y="31106"/>
                  </a:cubicBezTo>
                  <a:lnTo>
                    <a:pt x="2168707" y="0"/>
                  </a:lnTo>
                  <a:close/>
                </a:path>
              </a:pathLst>
            </a:custGeom>
            <a:solidFill>
              <a:srgbClr val="FFA219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40E778C-FF86-4B8C-9926-9485E2FF3925}"/>
                </a:ext>
              </a:extLst>
            </p:cNvPr>
            <p:cNvGrpSpPr/>
            <p:nvPr/>
          </p:nvGrpSpPr>
          <p:grpSpPr>
            <a:xfrm>
              <a:off x="4004967" y="1999252"/>
              <a:ext cx="1078765" cy="473721"/>
              <a:chOff x="5550822" y="1229480"/>
              <a:chExt cx="1078765" cy="4737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62D367-13FA-4BF0-8E5F-DE02362839E1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D6D5E45-DA98-48DA-BEFC-5DBCD1D7BF7F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74179A-8FDC-46B1-9460-489D18D74A4C}"/>
                </a:ext>
              </a:extLst>
            </p:cNvPr>
            <p:cNvGrpSpPr/>
            <p:nvPr/>
          </p:nvGrpSpPr>
          <p:grpSpPr>
            <a:xfrm>
              <a:off x="7160322" y="3582689"/>
              <a:ext cx="197541" cy="197541"/>
              <a:chOff x="8889951" y="2760237"/>
              <a:chExt cx="402172" cy="402172"/>
            </a:xfrm>
            <a:solidFill>
              <a:schemeClr val="bg1"/>
            </a:solidFill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5699625-F62C-4DD2-B670-E63D21F887CD}"/>
                  </a:ext>
                </a:extLst>
              </p:cNvPr>
              <p:cNvSpPr/>
              <p:nvPr/>
            </p:nvSpPr>
            <p:spPr>
              <a:xfrm>
                <a:off x="8889951" y="2760237"/>
                <a:ext cx="402172" cy="402172"/>
              </a:xfrm>
              <a:custGeom>
                <a:avLst/>
                <a:gdLst>
                  <a:gd name="connsiteX0" fmla="*/ 35486 w 402171"/>
                  <a:gd name="connsiteY0" fmla="*/ 0 h 402171"/>
                  <a:gd name="connsiteX1" fmla="*/ 0 w 402171"/>
                  <a:gd name="connsiteY1" fmla="*/ 0 h 402171"/>
                  <a:gd name="connsiteX2" fmla="*/ 0 w 402171"/>
                  <a:gd name="connsiteY2" fmla="*/ 402172 h 402171"/>
                  <a:gd name="connsiteX3" fmla="*/ 402172 w 402171"/>
                  <a:gd name="connsiteY3" fmla="*/ 402172 h 402171"/>
                  <a:gd name="connsiteX4" fmla="*/ 402172 w 402171"/>
                  <a:gd name="connsiteY4" fmla="*/ 366686 h 402171"/>
                  <a:gd name="connsiteX5" fmla="*/ 35486 w 402171"/>
                  <a:gd name="connsiteY5" fmla="*/ 366686 h 402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171" h="402171">
                    <a:moveTo>
                      <a:pt x="35486" y="0"/>
                    </a:moveTo>
                    <a:lnTo>
                      <a:pt x="0" y="0"/>
                    </a:lnTo>
                    <a:lnTo>
                      <a:pt x="0" y="402172"/>
                    </a:lnTo>
                    <a:lnTo>
                      <a:pt x="402172" y="402172"/>
                    </a:lnTo>
                    <a:lnTo>
                      <a:pt x="402172" y="366686"/>
                    </a:lnTo>
                    <a:lnTo>
                      <a:pt x="35486" y="366686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1978F15-80E8-4AB6-B818-131F9F0846D3}"/>
                  </a:ext>
                </a:extLst>
              </p:cNvPr>
              <p:cNvSpPr/>
              <p:nvPr/>
            </p:nvSpPr>
            <p:spPr>
              <a:xfrm>
                <a:off x="8960923" y="2884437"/>
                <a:ext cx="65057" cy="207000"/>
              </a:xfrm>
              <a:custGeom>
                <a:avLst/>
                <a:gdLst>
                  <a:gd name="connsiteX0" fmla="*/ 0 w 65057"/>
                  <a:gd name="connsiteY0" fmla="*/ 0 h 207000"/>
                  <a:gd name="connsiteX1" fmla="*/ 65057 w 65057"/>
                  <a:gd name="connsiteY1" fmla="*/ 0 h 207000"/>
                  <a:gd name="connsiteX2" fmla="*/ 65057 w 65057"/>
                  <a:gd name="connsiteY2" fmla="*/ 207000 h 207000"/>
                  <a:gd name="connsiteX3" fmla="*/ 0 w 65057"/>
                  <a:gd name="connsiteY3" fmla="*/ 207000 h 20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57" h="207000">
                    <a:moveTo>
                      <a:pt x="0" y="0"/>
                    </a:moveTo>
                    <a:lnTo>
                      <a:pt x="65057" y="0"/>
                    </a:lnTo>
                    <a:lnTo>
                      <a:pt x="65057" y="207000"/>
                    </a:lnTo>
                    <a:lnTo>
                      <a:pt x="0" y="207000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6092A7B-C255-419C-A8D7-51D520531FE1}"/>
                  </a:ext>
                </a:extLst>
              </p:cNvPr>
              <p:cNvSpPr/>
              <p:nvPr/>
            </p:nvSpPr>
            <p:spPr>
              <a:xfrm>
                <a:off x="9049637" y="2760237"/>
                <a:ext cx="65057" cy="331200"/>
              </a:xfrm>
              <a:custGeom>
                <a:avLst/>
                <a:gdLst>
                  <a:gd name="connsiteX0" fmla="*/ 0 w 65057"/>
                  <a:gd name="connsiteY0" fmla="*/ 0 h 331200"/>
                  <a:gd name="connsiteX1" fmla="*/ 65057 w 65057"/>
                  <a:gd name="connsiteY1" fmla="*/ 0 h 331200"/>
                  <a:gd name="connsiteX2" fmla="*/ 65057 w 65057"/>
                  <a:gd name="connsiteY2" fmla="*/ 331200 h 331200"/>
                  <a:gd name="connsiteX3" fmla="*/ 0 w 65057"/>
                  <a:gd name="connsiteY3" fmla="*/ 331200 h 33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57" h="331200">
                    <a:moveTo>
                      <a:pt x="0" y="0"/>
                    </a:moveTo>
                    <a:lnTo>
                      <a:pt x="65057" y="0"/>
                    </a:lnTo>
                    <a:lnTo>
                      <a:pt x="65057" y="331200"/>
                    </a:lnTo>
                    <a:lnTo>
                      <a:pt x="0" y="331200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E41D780-D766-40F0-8C12-D8CB48DE2C95}"/>
                  </a:ext>
                </a:extLst>
              </p:cNvPr>
              <p:cNvSpPr/>
              <p:nvPr/>
            </p:nvSpPr>
            <p:spPr>
              <a:xfrm>
                <a:off x="9138351" y="2884437"/>
                <a:ext cx="65057" cy="207000"/>
              </a:xfrm>
              <a:custGeom>
                <a:avLst/>
                <a:gdLst>
                  <a:gd name="connsiteX0" fmla="*/ 0 w 65057"/>
                  <a:gd name="connsiteY0" fmla="*/ 0 h 207000"/>
                  <a:gd name="connsiteX1" fmla="*/ 65057 w 65057"/>
                  <a:gd name="connsiteY1" fmla="*/ 0 h 207000"/>
                  <a:gd name="connsiteX2" fmla="*/ 65057 w 65057"/>
                  <a:gd name="connsiteY2" fmla="*/ 207000 h 207000"/>
                  <a:gd name="connsiteX3" fmla="*/ 0 w 65057"/>
                  <a:gd name="connsiteY3" fmla="*/ 207000 h 20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57" h="207000">
                    <a:moveTo>
                      <a:pt x="0" y="0"/>
                    </a:moveTo>
                    <a:lnTo>
                      <a:pt x="65057" y="0"/>
                    </a:lnTo>
                    <a:lnTo>
                      <a:pt x="65057" y="207000"/>
                    </a:lnTo>
                    <a:lnTo>
                      <a:pt x="0" y="207000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68AE94F-4996-4424-8171-D984E6A05410}"/>
                  </a:ext>
                </a:extLst>
              </p:cNvPr>
              <p:cNvSpPr/>
              <p:nvPr/>
            </p:nvSpPr>
            <p:spPr>
              <a:xfrm>
                <a:off x="9227066" y="2984980"/>
                <a:ext cx="65057" cy="106457"/>
              </a:xfrm>
              <a:custGeom>
                <a:avLst/>
                <a:gdLst>
                  <a:gd name="connsiteX0" fmla="*/ 0 w 65057"/>
                  <a:gd name="connsiteY0" fmla="*/ 0 h 106457"/>
                  <a:gd name="connsiteX1" fmla="*/ 65057 w 65057"/>
                  <a:gd name="connsiteY1" fmla="*/ 0 h 106457"/>
                  <a:gd name="connsiteX2" fmla="*/ 65057 w 65057"/>
                  <a:gd name="connsiteY2" fmla="*/ 106457 h 106457"/>
                  <a:gd name="connsiteX3" fmla="*/ 0 w 65057"/>
                  <a:gd name="connsiteY3" fmla="*/ 106457 h 10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57" h="106457">
                    <a:moveTo>
                      <a:pt x="0" y="0"/>
                    </a:moveTo>
                    <a:lnTo>
                      <a:pt x="65057" y="0"/>
                    </a:lnTo>
                    <a:lnTo>
                      <a:pt x="65057" y="106457"/>
                    </a:lnTo>
                    <a:lnTo>
                      <a:pt x="0" y="106457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F0E505-5B30-4F8B-91A8-CACF724F1E72}"/>
                </a:ext>
              </a:extLst>
            </p:cNvPr>
            <p:cNvGrpSpPr/>
            <p:nvPr/>
          </p:nvGrpSpPr>
          <p:grpSpPr>
            <a:xfrm>
              <a:off x="5999261" y="2085935"/>
              <a:ext cx="171022" cy="276265"/>
              <a:chOff x="5590967" y="2648114"/>
              <a:chExt cx="409340" cy="661241"/>
            </a:xfrm>
            <a:solidFill>
              <a:schemeClr val="bg1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03EAF75-C6C6-4DC5-B3F5-2ED1A57AD260}"/>
                  </a:ext>
                </a:extLst>
              </p:cNvPr>
              <p:cNvSpPr/>
              <p:nvPr/>
            </p:nvSpPr>
            <p:spPr>
              <a:xfrm>
                <a:off x="5693302" y="3104685"/>
                <a:ext cx="204670" cy="47232"/>
              </a:xfrm>
              <a:custGeom>
                <a:avLst/>
                <a:gdLst>
                  <a:gd name="connsiteX0" fmla="*/ 23616 w 204669"/>
                  <a:gd name="connsiteY0" fmla="*/ 0 h 47231"/>
                  <a:gd name="connsiteX1" fmla="*/ 181054 w 204669"/>
                  <a:gd name="connsiteY1" fmla="*/ 0 h 47231"/>
                  <a:gd name="connsiteX2" fmla="*/ 204670 w 204669"/>
                  <a:gd name="connsiteY2" fmla="*/ 23616 h 47231"/>
                  <a:gd name="connsiteX3" fmla="*/ 181054 w 204669"/>
                  <a:gd name="connsiteY3" fmla="*/ 47232 h 47231"/>
                  <a:gd name="connsiteX4" fmla="*/ 23616 w 204669"/>
                  <a:gd name="connsiteY4" fmla="*/ 47232 h 47231"/>
                  <a:gd name="connsiteX5" fmla="*/ 0 w 204669"/>
                  <a:gd name="connsiteY5" fmla="*/ 23616 h 47231"/>
                  <a:gd name="connsiteX6" fmla="*/ 23616 w 204669"/>
                  <a:gd name="connsiteY6" fmla="*/ 0 h 4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4669" h="47231">
                    <a:moveTo>
                      <a:pt x="23616" y="0"/>
                    </a:moveTo>
                    <a:lnTo>
                      <a:pt x="181054" y="0"/>
                    </a:lnTo>
                    <a:cubicBezTo>
                      <a:pt x="194436" y="0"/>
                      <a:pt x="204670" y="10234"/>
                      <a:pt x="204670" y="23616"/>
                    </a:cubicBezTo>
                    <a:cubicBezTo>
                      <a:pt x="204670" y="36998"/>
                      <a:pt x="194436" y="47232"/>
                      <a:pt x="181054" y="47232"/>
                    </a:cubicBezTo>
                    <a:lnTo>
                      <a:pt x="23616" y="47232"/>
                    </a:lnTo>
                    <a:cubicBezTo>
                      <a:pt x="10233" y="47232"/>
                      <a:pt x="0" y="36998"/>
                      <a:pt x="0" y="23616"/>
                    </a:cubicBezTo>
                    <a:cubicBezTo>
                      <a:pt x="0" y="10234"/>
                      <a:pt x="10233" y="0"/>
                      <a:pt x="23616" y="0"/>
                    </a:cubicBez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EBA007-B250-4DB1-8C49-5092993CE5D3}"/>
                  </a:ext>
                </a:extLst>
              </p:cNvPr>
              <p:cNvSpPr/>
              <p:nvPr/>
            </p:nvSpPr>
            <p:spPr>
              <a:xfrm>
                <a:off x="5693302" y="3183404"/>
                <a:ext cx="204670" cy="47232"/>
              </a:xfrm>
              <a:custGeom>
                <a:avLst/>
                <a:gdLst>
                  <a:gd name="connsiteX0" fmla="*/ 23616 w 204669"/>
                  <a:gd name="connsiteY0" fmla="*/ 0 h 47231"/>
                  <a:gd name="connsiteX1" fmla="*/ 181054 w 204669"/>
                  <a:gd name="connsiteY1" fmla="*/ 0 h 47231"/>
                  <a:gd name="connsiteX2" fmla="*/ 204670 w 204669"/>
                  <a:gd name="connsiteY2" fmla="*/ 23616 h 47231"/>
                  <a:gd name="connsiteX3" fmla="*/ 181054 w 204669"/>
                  <a:gd name="connsiteY3" fmla="*/ 47232 h 47231"/>
                  <a:gd name="connsiteX4" fmla="*/ 23616 w 204669"/>
                  <a:gd name="connsiteY4" fmla="*/ 47232 h 47231"/>
                  <a:gd name="connsiteX5" fmla="*/ 0 w 204669"/>
                  <a:gd name="connsiteY5" fmla="*/ 23616 h 47231"/>
                  <a:gd name="connsiteX6" fmla="*/ 23616 w 204669"/>
                  <a:gd name="connsiteY6" fmla="*/ 0 h 4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4669" h="47231">
                    <a:moveTo>
                      <a:pt x="23616" y="0"/>
                    </a:moveTo>
                    <a:lnTo>
                      <a:pt x="181054" y="0"/>
                    </a:lnTo>
                    <a:cubicBezTo>
                      <a:pt x="194436" y="0"/>
                      <a:pt x="204670" y="10234"/>
                      <a:pt x="204670" y="23616"/>
                    </a:cubicBezTo>
                    <a:cubicBezTo>
                      <a:pt x="204670" y="36998"/>
                      <a:pt x="194436" y="47232"/>
                      <a:pt x="181054" y="47232"/>
                    </a:cubicBezTo>
                    <a:lnTo>
                      <a:pt x="23616" y="47232"/>
                    </a:lnTo>
                    <a:cubicBezTo>
                      <a:pt x="10233" y="47232"/>
                      <a:pt x="0" y="36998"/>
                      <a:pt x="0" y="23616"/>
                    </a:cubicBezTo>
                    <a:cubicBezTo>
                      <a:pt x="0" y="10234"/>
                      <a:pt x="10233" y="0"/>
                      <a:pt x="23616" y="0"/>
                    </a:cubicBez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E8F3169-7DB5-4635-80F0-0E8949D5672A}"/>
                  </a:ext>
                </a:extLst>
              </p:cNvPr>
              <p:cNvSpPr/>
              <p:nvPr/>
            </p:nvSpPr>
            <p:spPr>
              <a:xfrm>
                <a:off x="5744470" y="3262123"/>
                <a:ext cx="102335" cy="47232"/>
              </a:xfrm>
              <a:custGeom>
                <a:avLst/>
                <a:gdLst>
                  <a:gd name="connsiteX0" fmla="*/ 0 w 102334"/>
                  <a:gd name="connsiteY0" fmla="*/ 0 h 47231"/>
                  <a:gd name="connsiteX1" fmla="*/ 51167 w 102334"/>
                  <a:gd name="connsiteY1" fmla="*/ 47232 h 47231"/>
                  <a:gd name="connsiteX2" fmla="*/ 102335 w 102334"/>
                  <a:gd name="connsiteY2" fmla="*/ 0 h 47231"/>
                  <a:gd name="connsiteX3" fmla="*/ 0 w 102334"/>
                  <a:gd name="connsiteY3" fmla="*/ 0 h 4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34" h="47231">
                    <a:moveTo>
                      <a:pt x="0" y="0"/>
                    </a:moveTo>
                    <a:cubicBezTo>
                      <a:pt x="2362" y="26765"/>
                      <a:pt x="24403" y="47232"/>
                      <a:pt x="51167" y="47232"/>
                    </a:cubicBezTo>
                    <a:cubicBezTo>
                      <a:pt x="77932" y="47232"/>
                      <a:pt x="99973" y="26765"/>
                      <a:pt x="10233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CD7F51E-496B-43D7-B139-D52D0F3B0A3D}"/>
                  </a:ext>
                </a:extLst>
              </p:cNvPr>
              <p:cNvSpPr/>
              <p:nvPr/>
            </p:nvSpPr>
            <p:spPr>
              <a:xfrm>
                <a:off x="5590967" y="2648114"/>
                <a:ext cx="409340" cy="425084"/>
              </a:xfrm>
              <a:custGeom>
                <a:avLst/>
                <a:gdLst>
                  <a:gd name="connsiteX0" fmla="*/ 204670 w 409339"/>
                  <a:gd name="connsiteY0" fmla="*/ 0 h 425083"/>
                  <a:gd name="connsiteX1" fmla="*/ 204670 w 409339"/>
                  <a:gd name="connsiteY1" fmla="*/ 0 h 425083"/>
                  <a:gd name="connsiteX2" fmla="*/ 204670 w 409339"/>
                  <a:gd name="connsiteY2" fmla="*/ 0 h 425083"/>
                  <a:gd name="connsiteX3" fmla="*/ 0 w 409339"/>
                  <a:gd name="connsiteY3" fmla="*/ 202308 h 425083"/>
                  <a:gd name="connsiteX4" fmla="*/ 0 w 409339"/>
                  <a:gd name="connsiteY4" fmla="*/ 209393 h 425083"/>
                  <a:gd name="connsiteX5" fmla="*/ 14169 w 409339"/>
                  <a:gd name="connsiteY5" fmla="*/ 280240 h 425083"/>
                  <a:gd name="connsiteX6" fmla="*/ 49593 w 409339"/>
                  <a:gd name="connsiteY6" fmla="*/ 338492 h 425083"/>
                  <a:gd name="connsiteX7" fmla="*/ 97612 w 409339"/>
                  <a:gd name="connsiteY7" fmla="*/ 416424 h 425083"/>
                  <a:gd name="connsiteX8" fmla="*/ 111781 w 409339"/>
                  <a:gd name="connsiteY8" fmla="*/ 425084 h 425083"/>
                  <a:gd name="connsiteX9" fmla="*/ 297558 w 409339"/>
                  <a:gd name="connsiteY9" fmla="*/ 425084 h 425083"/>
                  <a:gd name="connsiteX10" fmla="*/ 311728 w 409339"/>
                  <a:gd name="connsiteY10" fmla="*/ 416424 h 425083"/>
                  <a:gd name="connsiteX11" fmla="*/ 359747 w 409339"/>
                  <a:gd name="connsiteY11" fmla="*/ 338492 h 425083"/>
                  <a:gd name="connsiteX12" fmla="*/ 395170 w 409339"/>
                  <a:gd name="connsiteY12" fmla="*/ 280240 h 425083"/>
                  <a:gd name="connsiteX13" fmla="*/ 409340 w 409339"/>
                  <a:gd name="connsiteY13" fmla="*/ 209393 h 425083"/>
                  <a:gd name="connsiteX14" fmla="*/ 409340 w 409339"/>
                  <a:gd name="connsiteY14" fmla="*/ 202308 h 425083"/>
                  <a:gd name="connsiteX15" fmla="*/ 204670 w 409339"/>
                  <a:gd name="connsiteY15" fmla="*/ 0 h 425083"/>
                  <a:gd name="connsiteX16" fmla="*/ 362108 w 409339"/>
                  <a:gd name="connsiteY16" fmla="*/ 208606 h 425083"/>
                  <a:gd name="connsiteX17" fmla="*/ 351087 w 409339"/>
                  <a:gd name="connsiteY17" fmla="*/ 263709 h 425083"/>
                  <a:gd name="connsiteX18" fmla="*/ 324323 w 409339"/>
                  <a:gd name="connsiteY18" fmla="*/ 307005 h 425083"/>
                  <a:gd name="connsiteX19" fmla="*/ 278666 w 409339"/>
                  <a:gd name="connsiteY19" fmla="*/ 377852 h 425083"/>
                  <a:gd name="connsiteX20" fmla="*/ 204670 w 409339"/>
                  <a:gd name="connsiteY20" fmla="*/ 377852 h 425083"/>
                  <a:gd name="connsiteX21" fmla="*/ 131461 w 409339"/>
                  <a:gd name="connsiteY21" fmla="*/ 377852 h 425083"/>
                  <a:gd name="connsiteX22" fmla="*/ 85804 w 409339"/>
                  <a:gd name="connsiteY22" fmla="*/ 307005 h 425083"/>
                  <a:gd name="connsiteX23" fmla="*/ 59039 w 409339"/>
                  <a:gd name="connsiteY23" fmla="*/ 263709 h 425083"/>
                  <a:gd name="connsiteX24" fmla="*/ 48019 w 409339"/>
                  <a:gd name="connsiteY24" fmla="*/ 208606 h 425083"/>
                  <a:gd name="connsiteX25" fmla="*/ 48019 w 409339"/>
                  <a:gd name="connsiteY25" fmla="*/ 202308 h 425083"/>
                  <a:gd name="connsiteX26" fmla="*/ 205457 w 409339"/>
                  <a:gd name="connsiteY26" fmla="*/ 46444 h 425083"/>
                  <a:gd name="connsiteX27" fmla="*/ 205457 w 409339"/>
                  <a:gd name="connsiteY27" fmla="*/ 46444 h 425083"/>
                  <a:gd name="connsiteX28" fmla="*/ 205457 w 409339"/>
                  <a:gd name="connsiteY28" fmla="*/ 46444 h 425083"/>
                  <a:gd name="connsiteX29" fmla="*/ 205457 w 409339"/>
                  <a:gd name="connsiteY29" fmla="*/ 46444 h 425083"/>
                  <a:gd name="connsiteX30" fmla="*/ 205457 w 409339"/>
                  <a:gd name="connsiteY30" fmla="*/ 46444 h 425083"/>
                  <a:gd name="connsiteX31" fmla="*/ 205457 w 409339"/>
                  <a:gd name="connsiteY31" fmla="*/ 46444 h 425083"/>
                  <a:gd name="connsiteX32" fmla="*/ 205457 w 409339"/>
                  <a:gd name="connsiteY32" fmla="*/ 46444 h 425083"/>
                  <a:gd name="connsiteX33" fmla="*/ 362895 w 409339"/>
                  <a:gd name="connsiteY33" fmla="*/ 202308 h 425083"/>
                  <a:gd name="connsiteX34" fmla="*/ 362895 w 409339"/>
                  <a:gd name="connsiteY34" fmla="*/ 208606 h 42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09339" h="425083">
                    <a:moveTo>
                      <a:pt x="204670" y="0"/>
                    </a:moveTo>
                    <a:cubicBezTo>
                      <a:pt x="204670" y="0"/>
                      <a:pt x="204670" y="0"/>
                      <a:pt x="204670" y="0"/>
                    </a:cubicBezTo>
                    <a:cubicBezTo>
                      <a:pt x="204670" y="0"/>
                      <a:pt x="204670" y="0"/>
                      <a:pt x="204670" y="0"/>
                    </a:cubicBezTo>
                    <a:cubicBezTo>
                      <a:pt x="92889" y="787"/>
                      <a:pt x="2362" y="90527"/>
                      <a:pt x="0" y="202308"/>
                    </a:cubicBezTo>
                    <a:lnTo>
                      <a:pt x="0" y="209393"/>
                    </a:lnTo>
                    <a:cubicBezTo>
                      <a:pt x="787" y="233796"/>
                      <a:pt x="5510" y="257412"/>
                      <a:pt x="14169" y="280240"/>
                    </a:cubicBezTo>
                    <a:cubicBezTo>
                      <a:pt x="22829" y="301494"/>
                      <a:pt x="34636" y="321174"/>
                      <a:pt x="49593" y="338492"/>
                    </a:cubicBezTo>
                    <a:cubicBezTo>
                      <a:pt x="68486" y="358959"/>
                      <a:pt x="88953" y="399106"/>
                      <a:pt x="97612" y="416424"/>
                    </a:cubicBezTo>
                    <a:cubicBezTo>
                      <a:pt x="99973" y="421935"/>
                      <a:pt x="105484" y="425084"/>
                      <a:pt x="111781" y="425084"/>
                    </a:cubicBezTo>
                    <a:lnTo>
                      <a:pt x="297558" y="425084"/>
                    </a:lnTo>
                    <a:cubicBezTo>
                      <a:pt x="303856" y="425084"/>
                      <a:pt x="309366" y="421935"/>
                      <a:pt x="311728" y="416424"/>
                    </a:cubicBezTo>
                    <a:cubicBezTo>
                      <a:pt x="320387" y="399106"/>
                      <a:pt x="340854" y="358959"/>
                      <a:pt x="359747" y="338492"/>
                    </a:cubicBezTo>
                    <a:cubicBezTo>
                      <a:pt x="374703" y="321174"/>
                      <a:pt x="387298" y="301494"/>
                      <a:pt x="395170" y="280240"/>
                    </a:cubicBezTo>
                    <a:cubicBezTo>
                      <a:pt x="403829" y="257412"/>
                      <a:pt x="408553" y="233796"/>
                      <a:pt x="409340" y="209393"/>
                    </a:cubicBezTo>
                    <a:lnTo>
                      <a:pt x="409340" y="202308"/>
                    </a:lnTo>
                    <a:cubicBezTo>
                      <a:pt x="406978" y="90527"/>
                      <a:pt x="316451" y="787"/>
                      <a:pt x="204670" y="0"/>
                    </a:cubicBezTo>
                    <a:close/>
                    <a:moveTo>
                      <a:pt x="362108" y="208606"/>
                    </a:moveTo>
                    <a:cubicBezTo>
                      <a:pt x="361321" y="227498"/>
                      <a:pt x="357385" y="246391"/>
                      <a:pt x="351087" y="263709"/>
                    </a:cubicBezTo>
                    <a:cubicBezTo>
                      <a:pt x="344790" y="279453"/>
                      <a:pt x="336131" y="294410"/>
                      <a:pt x="324323" y="307005"/>
                    </a:cubicBezTo>
                    <a:cubicBezTo>
                      <a:pt x="306218" y="329046"/>
                      <a:pt x="290474" y="352662"/>
                      <a:pt x="278666" y="377852"/>
                    </a:cubicBezTo>
                    <a:lnTo>
                      <a:pt x="204670" y="377852"/>
                    </a:lnTo>
                    <a:lnTo>
                      <a:pt x="131461" y="377852"/>
                    </a:lnTo>
                    <a:cubicBezTo>
                      <a:pt x="118866" y="352662"/>
                      <a:pt x="103122" y="329046"/>
                      <a:pt x="85804" y="307005"/>
                    </a:cubicBezTo>
                    <a:cubicBezTo>
                      <a:pt x="74783" y="294410"/>
                      <a:pt x="65337" y="279453"/>
                      <a:pt x="59039" y="263709"/>
                    </a:cubicBezTo>
                    <a:cubicBezTo>
                      <a:pt x="51955" y="246391"/>
                      <a:pt x="48806" y="227498"/>
                      <a:pt x="48019" y="208606"/>
                    </a:cubicBezTo>
                    <a:lnTo>
                      <a:pt x="48019" y="202308"/>
                    </a:lnTo>
                    <a:cubicBezTo>
                      <a:pt x="49593" y="116504"/>
                      <a:pt x="119653" y="47232"/>
                      <a:pt x="205457" y="46444"/>
                    </a:cubicBezTo>
                    <a:lnTo>
                      <a:pt x="205457" y="46444"/>
                    </a:lnTo>
                    <a:lnTo>
                      <a:pt x="205457" y="46444"/>
                    </a:lnTo>
                    <a:cubicBezTo>
                      <a:pt x="205457" y="46444"/>
                      <a:pt x="205457" y="46444"/>
                      <a:pt x="205457" y="46444"/>
                    </a:cubicBezTo>
                    <a:cubicBezTo>
                      <a:pt x="205457" y="46444"/>
                      <a:pt x="205457" y="46444"/>
                      <a:pt x="205457" y="46444"/>
                    </a:cubicBezTo>
                    <a:lnTo>
                      <a:pt x="205457" y="46444"/>
                    </a:lnTo>
                    <a:lnTo>
                      <a:pt x="205457" y="46444"/>
                    </a:lnTo>
                    <a:cubicBezTo>
                      <a:pt x="291261" y="47232"/>
                      <a:pt x="361321" y="115717"/>
                      <a:pt x="362895" y="202308"/>
                    </a:cubicBezTo>
                    <a:lnTo>
                      <a:pt x="362895" y="208606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Graphic 182" descr="Single gear">
              <a:extLst>
                <a:ext uri="{FF2B5EF4-FFF2-40B4-BE49-F238E27FC236}">
                  <a16:creationId xmlns:a16="http://schemas.microsoft.com/office/drawing/2014/main" id="{504A8D7F-35B2-417C-A37E-60A886D78CC8}"/>
                </a:ext>
              </a:extLst>
            </p:cNvPr>
            <p:cNvSpPr/>
            <p:nvPr/>
          </p:nvSpPr>
          <p:spPr>
            <a:xfrm>
              <a:off x="6906144" y="2570002"/>
              <a:ext cx="249750" cy="249750"/>
            </a:xfrm>
            <a:custGeom>
              <a:avLst/>
              <a:gdLst>
                <a:gd name="connsiteX0" fmla="*/ 243314 w 486627"/>
                <a:gd name="connsiteY0" fmla="*/ 329189 h 486627"/>
                <a:gd name="connsiteX1" fmla="*/ 157438 w 486627"/>
                <a:gd name="connsiteY1" fmla="*/ 243314 h 486627"/>
                <a:gd name="connsiteX2" fmla="*/ 243314 w 486627"/>
                <a:gd name="connsiteY2" fmla="*/ 157438 h 486627"/>
                <a:gd name="connsiteX3" fmla="*/ 329189 w 486627"/>
                <a:gd name="connsiteY3" fmla="*/ 243314 h 486627"/>
                <a:gd name="connsiteX4" fmla="*/ 243314 w 486627"/>
                <a:gd name="connsiteY4" fmla="*/ 329189 h 486627"/>
                <a:gd name="connsiteX5" fmla="*/ 436533 w 486627"/>
                <a:gd name="connsiteY5" fmla="*/ 189641 h 486627"/>
                <a:gd name="connsiteX6" fmla="*/ 417927 w 486627"/>
                <a:gd name="connsiteY6" fmla="*/ 145273 h 486627"/>
                <a:gd name="connsiteX7" fmla="*/ 435818 w 486627"/>
                <a:gd name="connsiteY7" fmla="*/ 91600 h 486627"/>
                <a:gd name="connsiteX8" fmla="*/ 395027 w 486627"/>
                <a:gd name="connsiteY8" fmla="*/ 50810 h 486627"/>
                <a:gd name="connsiteX9" fmla="*/ 341355 w 486627"/>
                <a:gd name="connsiteY9" fmla="*/ 68700 h 486627"/>
                <a:gd name="connsiteX10" fmla="*/ 296270 w 486627"/>
                <a:gd name="connsiteY10" fmla="*/ 50094 h 486627"/>
                <a:gd name="connsiteX11" fmla="*/ 271939 w 486627"/>
                <a:gd name="connsiteY11" fmla="*/ 0 h 486627"/>
                <a:gd name="connsiteX12" fmla="*/ 214688 w 486627"/>
                <a:gd name="connsiteY12" fmla="*/ 0 h 486627"/>
                <a:gd name="connsiteX13" fmla="*/ 189641 w 486627"/>
                <a:gd name="connsiteY13" fmla="*/ 50094 h 486627"/>
                <a:gd name="connsiteX14" fmla="*/ 145273 w 486627"/>
                <a:gd name="connsiteY14" fmla="*/ 68700 h 486627"/>
                <a:gd name="connsiteX15" fmla="*/ 91600 w 486627"/>
                <a:gd name="connsiteY15" fmla="*/ 50810 h 486627"/>
                <a:gd name="connsiteX16" fmla="*/ 50810 w 486627"/>
                <a:gd name="connsiteY16" fmla="*/ 91600 h 486627"/>
                <a:gd name="connsiteX17" fmla="*/ 68700 w 486627"/>
                <a:gd name="connsiteY17" fmla="*/ 145273 h 486627"/>
                <a:gd name="connsiteX18" fmla="*/ 50094 w 486627"/>
                <a:gd name="connsiteY18" fmla="*/ 190357 h 486627"/>
                <a:gd name="connsiteX19" fmla="*/ 0 w 486627"/>
                <a:gd name="connsiteY19" fmla="*/ 214688 h 486627"/>
                <a:gd name="connsiteX20" fmla="*/ 0 w 486627"/>
                <a:gd name="connsiteY20" fmla="*/ 271939 h 486627"/>
                <a:gd name="connsiteX21" fmla="*/ 50094 w 486627"/>
                <a:gd name="connsiteY21" fmla="*/ 296986 h 486627"/>
                <a:gd name="connsiteX22" fmla="*/ 68700 w 486627"/>
                <a:gd name="connsiteY22" fmla="*/ 341355 h 486627"/>
                <a:gd name="connsiteX23" fmla="*/ 50810 w 486627"/>
                <a:gd name="connsiteY23" fmla="*/ 395027 h 486627"/>
                <a:gd name="connsiteX24" fmla="*/ 91600 w 486627"/>
                <a:gd name="connsiteY24" fmla="*/ 435818 h 486627"/>
                <a:gd name="connsiteX25" fmla="*/ 145273 w 486627"/>
                <a:gd name="connsiteY25" fmla="*/ 417927 h 486627"/>
                <a:gd name="connsiteX26" fmla="*/ 190357 w 486627"/>
                <a:gd name="connsiteY26" fmla="*/ 436533 h 486627"/>
                <a:gd name="connsiteX27" fmla="*/ 215404 w 486627"/>
                <a:gd name="connsiteY27" fmla="*/ 486627 h 486627"/>
                <a:gd name="connsiteX28" fmla="*/ 272654 w 486627"/>
                <a:gd name="connsiteY28" fmla="*/ 486627 h 486627"/>
                <a:gd name="connsiteX29" fmla="*/ 297701 w 486627"/>
                <a:gd name="connsiteY29" fmla="*/ 436533 h 486627"/>
                <a:gd name="connsiteX30" fmla="*/ 342070 w 486627"/>
                <a:gd name="connsiteY30" fmla="*/ 417927 h 486627"/>
                <a:gd name="connsiteX31" fmla="*/ 395742 w 486627"/>
                <a:gd name="connsiteY31" fmla="*/ 435818 h 486627"/>
                <a:gd name="connsiteX32" fmla="*/ 436533 w 486627"/>
                <a:gd name="connsiteY32" fmla="*/ 395027 h 486627"/>
                <a:gd name="connsiteX33" fmla="*/ 418642 w 486627"/>
                <a:gd name="connsiteY33" fmla="*/ 341355 h 486627"/>
                <a:gd name="connsiteX34" fmla="*/ 437249 w 486627"/>
                <a:gd name="connsiteY34" fmla="*/ 296270 h 486627"/>
                <a:gd name="connsiteX35" fmla="*/ 487343 w 486627"/>
                <a:gd name="connsiteY35" fmla="*/ 271223 h 486627"/>
                <a:gd name="connsiteX36" fmla="*/ 487343 w 486627"/>
                <a:gd name="connsiteY36" fmla="*/ 213973 h 486627"/>
                <a:gd name="connsiteX37" fmla="*/ 436533 w 486627"/>
                <a:gd name="connsiteY37" fmla="*/ 189641 h 48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86627" h="486627">
                  <a:moveTo>
                    <a:pt x="243314" y="329189"/>
                  </a:moveTo>
                  <a:cubicBezTo>
                    <a:pt x="196082" y="329189"/>
                    <a:pt x="157438" y="290545"/>
                    <a:pt x="157438" y="243314"/>
                  </a:cubicBezTo>
                  <a:cubicBezTo>
                    <a:pt x="157438" y="196082"/>
                    <a:pt x="196082" y="157438"/>
                    <a:pt x="243314" y="157438"/>
                  </a:cubicBezTo>
                  <a:cubicBezTo>
                    <a:pt x="290545" y="157438"/>
                    <a:pt x="329189" y="196082"/>
                    <a:pt x="329189" y="243314"/>
                  </a:cubicBezTo>
                  <a:cubicBezTo>
                    <a:pt x="329189" y="290545"/>
                    <a:pt x="290545" y="329189"/>
                    <a:pt x="243314" y="329189"/>
                  </a:cubicBezTo>
                  <a:close/>
                  <a:moveTo>
                    <a:pt x="436533" y="189641"/>
                  </a:moveTo>
                  <a:cubicBezTo>
                    <a:pt x="432239" y="173898"/>
                    <a:pt x="425799" y="158869"/>
                    <a:pt x="417927" y="145273"/>
                  </a:cubicBezTo>
                  <a:lnTo>
                    <a:pt x="435818" y="91600"/>
                  </a:lnTo>
                  <a:lnTo>
                    <a:pt x="395027" y="50810"/>
                  </a:lnTo>
                  <a:lnTo>
                    <a:pt x="341355" y="68700"/>
                  </a:lnTo>
                  <a:cubicBezTo>
                    <a:pt x="327042" y="60828"/>
                    <a:pt x="312014" y="54388"/>
                    <a:pt x="296270" y="50094"/>
                  </a:cubicBezTo>
                  <a:lnTo>
                    <a:pt x="271939" y="0"/>
                  </a:lnTo>
                  <a:lnTo>
                    <a:pt x="214688" y="0"/>
                  </a:lnTo>
                  <a:lnTo>
                    <a:pt x="189641" y="50094"/>
                  </a:lnTo>
                  <a:cubicBezTo>
                    <a:pt x="173898" y="54388"/>
                    <a:pt x="158869" y="60828"/>
                    <a:pt x="145273" y="68700"/>
                  </a:cubicBezTo>
                  <a:lnTo>
                    <a:pt x="91600" y="50810"/>
                  </a:lnTo>
                  <a:lnTo>
                    <a:pt x="50810" y="91600"/>
                  </a:lnTo>
                  <a:lnTo>
                    <a:pt x="68700" y="145273"/>
                  </a:lnTo>
                  <a:cubicBezTo>
                    <a:pt x="60828" y="159585"/>
                    <a:pt x="54388" y="174613"/>
                    <a:pt x="50094" y="190357"/>
                  </a:cubicBezTo>
                  <a:lnTo>
                    <a:pt x="0" y="214688"/>
                  </a:lnTo>
                  <a:lnTo>
                    <a:pt x="0" y="271939"/>
                  </a:lnTo>
                  <a:lnTo>
                    <a:pt x="50094" y="296986"/>
                  </a:lnTo>
                  <a:cubicBezTo>
                    <a:pt x="54388" y="312730"/>
                    <a:pt x="60828" y="327758"/>
                    <a:pt x="68700" y="341355"/>
                  </a:cubicBezTo>
                  <a:lnTo>
                    <a:pt x="50810" y="395027"/>
                  </a:lnTo>
                  <a:lnTo>
                    <a:pt x="91600" y="435818"/>
                  </a:lnTo>
                  <a:lnTo>
                    <a:pt x="145273" y="417927"/>
                  </a:lnTo>
                  <a:cubicBezTo>
                    <a:pt x="159585" y="425799"/>
                    <a:pt x="174613" y="432239"/>
                    <a:pt x="190357" y="436533"/>
                  </a:cubicBezTo>
                  <a:lnTo>
                    <a:pt x="215404" y="486627"/>
                  </a:lnTo>
                  <a:lnTo>
                    <a:pt x="272654" y="486627"/>
                  </a:lnTo>
                  <a:lnTo>
                    <a:pt x="297701" y="436533"/>
                  </a:lnTo>
                  <a:cubicBezTo>
                    <a:pt x="313445" y="432239"/>
                    <a:pt x="328473" y="425799"/>
                    <a:pt x="342070" y="417927"/>
                  </a:cubicBezTo>
                  <a:lnTo>
                    <a:pt x="395742" y="435818"/>
                  </a:lnTo>
                  <a:lnTo>
                    <a:pt x="436533" y="395027"/>
                  </a:lnTo>
                  <a:lnTo>
                    <a:pt x="418642" y="341355"/>
                  </a:lnTo>
                  <a:cubicBezTo>
                    <a:pt x="426514" y="327042"/>
                    <a:pt x="432955" y="312014"/>
                    <a:pt x="437249" y="296270"/>
                  </a:cubicBezTo>
                  <a:lnTo>
                    <a:pt x="487343" y="271223"/>
                  </a:lnTo>
                  <a:lnTo>
                    <a:pt x="487343" y="213973"/>
                  </a:lnTo>
                  <a:lnTo>
                    <a:pt x="436533" y="189641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" name="Graphic 58" descr="Circles with arrows">
              <a:extLst>
                <a:ext uri="{FF2B5EF4-FFF2-40B4-BE49-F238E27FC236}">
                  <a16:creationId xmlns:a16="http://schemas.microsoft.com/office/drawing/2014/main" id="{7F326FCD-0944-4F42-A9F2-4B481FCAF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9814" y="2513954"/>
              <a:ext cx="352541" cy="352541"/>
            </a:xfrm>
            <a:prstGeom prst="rect">
              <a:avLst/>
            </a:prstGeom>
          </p:spPr>
        </p:pic>
        <p:pic>
          <p:nvPicPr>
            <p:cNvPr id="62" name="Graphic 61" descr="Lock">
              <a:extLst>
                <a:ext uri="{FF2B5EF4-FFF2-40B4-BE49-F238E27FC236}">
                  <a16:creationId xmlns:a16="http://schemas.microsoft.com/office/drawing/2014/main" id="{FA1B2ADD-AC1B-4594-8BD6-923FE4272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7328" y="4345023"/>
              <a:ext cx="320492" cy="320492"/>
            </a:xfrm>
            <a:prstGeom prst="rect">
              <a:avLst/>
            </a:prstGeom>
          </p:spPr>
        </p:pic>
        <p:pic>
          <p:nvPicPr>
            <p:cNvPr id="65" name="Graphic 64" descr="Cloud Computing">
              <a:extLst>
                <a:ext uri="{FF2B5EF4-FFF2-40B4-BE49-F238E27FC236}">
                  <a16:creationId xmlns:a16="http://schemas.microsoft.com/office/drawing/2014/main" id="{EEC89C4B-D372-44FE-A335-1CA288F1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8843" y="3572778"/>
              <a:ext cx="291356" cy="291356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00A7AAD-F06D-41CB-A787-E464758D93FC}"/>
                </a:ext>
              </a:extLst>
            </p:cNvPr>
            <p:cNvGrpSpPr/>
            <p:nvPr/>
          </p:nvGrpSpPr>
          <p:grpSpPr>
            <a:xfrm>
              <a:off x="6487416" y="4420183"/>
              <a:ext cx="272652" cy="151817"/>
              <a:chOff x="6408540" y="5966455"/>
              <a:chExt cx="838200" cy="466725"/>
            </a:xfrm>
            <a:solidFill>
              <a:schemeClr val="bg1"/>
            </a:solidFill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6FE105B-7F88-4636-B47B-605A945393B0}"/>
                  </a:ext>
                </a:extLst>
              </p:cNvPr>
              <p:cNvSpPr/>
              <p:nvPr/>
            </p:nvSpPr>
            <p:spPr>
              <a:xfrm>
                <a:off x="6408540" y="5966455"/>
                <a:ext cx="666750" cy="457200"/>
              </a:xfrm>
              <a:custGeom>
                <a:avLst/>
                <a:gdLst>
                  <a:gd name="connsiteX0" fmla="*/ 400050 w 666750"/>
                  <a:gd name="connsiteY0" fmla="*/ 58103 h 457200"/>
                  <a:gd name="connsiteX1" fmla="*/ 400050 w 666750"/>
                  <a:gd name="connsiteY1" fmla="*/ 96202 h 457200"/>
                  <a:gd name="connsiteX2" fmla="*/ 419100 w 666750"/>
                  <a:gd name="connsiteY2" fmla="*/ 95250 h 457200"/>
                  <a:gd name="connsiteX3" fmla="*/ 438150 w 666750"/>
                  <a:gd name="connsiteY3" fmla="*/ 96202 h 457200"/>
                  <a:gd name="connsiteX4" fmla="*/ 438150 w 666750"/>
                  <a:gd name="connsiteY4" fmla="*/ 58103 h 457200"/>
                  <a:gd name="connsiteX5" fmla="*/ 542925 w 666750"/>
                  <a:gd name="connsiteY5" fmla="*/ 80010 h 457200"/>
                  <a:gd name="connsiteX6" fmla="*/ 528638 w 666750"/>
                  <a:gd name="connsiteY6" fmla="*/ 114300 h 457200"/>
                  <a:gd name="connsiteX7" fmla="*/ 563880 w 666750"/>
                  <a:gd name="connsiteY7" fmla="*/ 129540 h 457200"/>
                  <a:gd name="connsiteX8" fmla="*/ 578168 w 666750"/>
                  <a:gd name="connsiteY8" fmla="*/ 94298 h 457200"/>
                  <a:gd name="connsiteX9" fmla="*/ 628650 w 666750"/>
                  <a:gd name="connsiteY9" fmla="*/ 124777 h 457200"/>
                  <a:gd name="connsiteX10" fmla="*/ 669608 w 666750"/>
                  <a:gd name="connsiteY10" fmla="*/ 83820 h 457200"/>
                  <a:gd name="connsiteX11" fmla="*/ 419100 w 666750"/>
                  <a:gd name="connsiteY11" fmla="*/ 0 h 457200"/>
                  <a:gd name="connsiteX12" fmla="*/ 0 w 666750"/>
                  <a:gd name="connsiteY12" fmla="*/ 419100 h 457200"/>
                  <a:gd name="connsiteX13" fmla="*/ 0 w 666750"/>
                  <a:gd name="connsiteY13" fmla="*/ 457200 h 457200"/>
                  <a:gd name="connsiteX14" fmla="*/ 57150 w 666750"/>
                  <a:gd name="connsiteY14" fmla="*/ 457200 h 457200"/>
                  <a:gd name="connsiteX15" fmla="*/ 57150 w 666750"/>
                  <a:gd name="connsiteY15" fmla="*/ 419100 h 457200"/>
                  <a:gd name="connsiteX16" fmla="*/ 75248 w 666750"/>
                  <a:gd name="connsiteY16" fmla="*/ 306705 h 457200"/>
                  <a:gd name="connsiteX17" fmla="*/ 110490 w 666750"/>
                  <a:gd name="connsiteY17" fmla="*/ 320993 h 457200"/>
                  <a:gd name="connsiteX18" fmla="*/ 123825 w 666750"/>
                  <a:gd name="connsiteY18" fmla="*/ 285750 h 457200"/>
                  <a:gd name="connsiteX19" fmla="*/ 88583 w 666750"/>
                  <a:gd name="connsiteY19" fmla="*/ 271463 h 457200"/>
                  <a:gd name="connsiteX20" fmla="*/ 145733 w 666750"/>
                  <a:gd name="connsiteY20" fmla="*/ 182880 h 457200"/>
                  <a:gd name="connsiteX21" fmla="*/ 172403 w 666750"/>
                  <a:gd name="connsiteY21" fmla="*/ 209550 h 457200"/>
                  <a:gd name="connsiteX22" fmla="*/ 199073 w 666750"/>
                  <a:gd name="connsiteY22" fmla="*/ 181927 h 457200"/>
                  <a:gd name="connsiteX23" fmla="*/ 172403 w 666750"/>
                  <a:gd name="connsiteY23" fmla="*/ 155258 h 457200"/>
                  <a:gd name="connsiteX24" fmla="*/ 260033 w 666750"/>
                  <a:gd name="connsiteY24" fmla="*/ 94298 h 457200"/>
                  <a:gd name="connsiteX25" fmla="*/ 274320 w 666750"/>
                  <a:gd name="connsiteY25" fmla="*/ 129540 h 457200"/>
                  <a:gd name="connsiteX26" fmla="*/ 309563 w 666750"/>
                  <a:gd name="connsiteY26" fmla="*/ 114300 h 457200"/>
                  <a:gd name="connsiteX27" fmla="*/ 295275 w 666750"/>
                  <a:gd name="connsiteY27" fmla="*/ 79057 h 457200"/>
                  <a:gd name="connsiteX28" fmla="*/ 400050 w 666750"/>
                  <a:gd name="connsiteY28" fmla="*/ 58103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66750" h="457200">
                    <a:moveTo>
                      <a:pt x="400050" y="58103"/>
                    </a:moveTo>
                    <a:lnTo>
                      <a:pt x="400050" y="96202"/>
                    </a:lnTo>
                    <a:cubicBezTo>
                      <a:pt x="406718" y="96202"/>
                      <a:pt x="412433" y="95250"/>
                      <a:pt x="419100" y="95250"/>
                    </a:cubicBezTo>
                    <a:cubicBezTo>
                      <a:pt x="425768" y="95250"/>
                      <a:pt x="431483" y="95250"/>
                      <a:pt x="438150" y="96202"/>
                    </a:cubicBezTo>
                    <a:lnTo>
                      <a:pt x="438150" y="58103"/>
                    </a:lnTo>
                    <a:cubicBezTo>
                      <a:pt x="475298" y="60007"/>
                      <a:pt x="510540" y="67628"/>
                      <a:pt x="542925" y="80010"/>
                    </a:cubicBezTo>
                    <a:lnTo>
                      <a:pt x="528638" y="114300"/>
                    </a:lnTo>
                    <a:cubicBezTo>
                      <a:pt x="541020" y="119063"/>
                      <a:pt x="552450" y="123825"/>
                      <a:pt x="563880" y="129540"/>
                    </a:cubicBezTo>
                    <a:lnTo>
                      <a:pt x="578168" y="94298"/>
                    </a:lnTo>
                    <a:cubicBezTo>
                      <a:pt x="596265" y="102870"/>
                      <a:pt x="612458" y="113348"/>
                      <a:pt x="628650" y="124777"/>
                    </a:cubicBezTo>
                    <a:lnTo>
                      <a:pt x="669608" y="83820"/>
                    </a:lnTo>
                    <a:cubicBezTo>
                      <a:pt x="600075" y="31432"/>
                      <a:pt x="513398" y="0"/>
                      <a:pt x="419100" y="0"/>
                    </a:cubicBezTo>
                    <a:cubicBezTo>
                      <a:pt x="187643" y="0"/>
                      <a:pt x="0" y="187643"/>
                      <a:pt x="0" y="419100"/>
                    </a:cubicBezTo>
                    <a:lnTo>
                      <a:pt x="0" y="457200"/>
                    </a:lnTo>
                    <a:lnTo>
                      <a:pt x="57150" y="457200"/>
                    </a:lnTo>
                    <a:lnTo>
                      <a:pt x="57150" y="419100"/>
                    </a:lnTo>
                    <a:cubicBezTo>
                      <a:pt x="57150" y="380048"/>
                      <a:pt x="63818" y="341948"/>
                      <a:pt x="75248" y="306705"/>
                    </a:cubicBezTo>
                    <a:lnTo>
                      <a:pt x="110490" y="320993"/>
                    </a:lnTo>
                    <a:cubicBezTo>
                      <a:pt x="114300" y="308610"/>
                      <a:pt x="119063" y="297180"/>
                      <a:pt x="123825" y="285750"/>
                    </a:cubicBezTo>
                    <a:lnTo>
                      <a:pt x="88583" y="271463"/>
                    </a:lnTo>
                    <a:cubicBezTo>
                      <a:pt x="102870" y="239077"/>
                      <a:pt x="122873" y="208598"/>
                      <a:pt x="145733" y="182880"/>
                    </a:cubicBezTo>
                    <a:lnTo>
                      <a:pt x="172403" y="209550"/>
                    </a:lnTo>
                    <a:cubicBezTo>
                      <a:pt x="180975" y="200025"/>
                      <a:pt x="189548" y="190500"/>
                      <a:pt x="199073" y="181927"/>
                    </a:cubicBezTo>
                    <a:lnTo>
                      <a:pt x="172403" y="155258"/>
                    </a:lnTo>
                    <a:cubicBezTo>
                      <a:pt x="198120" y="131445"/>
                      <a:pt x="227648" y="110490"/>
                      <a:pt x="260033" y="94298"/>
                    </a:cubicBezTo>
                    <a:lnTo>
                      <a:pt x="274320" y="129540"/>
                    </a:lnTo>
                    <a:cubicBezTo>
                      <a:pt x="285750" y="123825"/>
                      <a:pt x="297180" y="119063"/>
                      <a:pt x="309563" y="114300"/>
                    </a:cubicBezTo>
                    <a:lnTo>
                      <a:pt x="295275" y="79057"/>
                    </a:lnTo>
                    <a:cubicBezTo>
                      <a:pt x="327660" y="66675"/>
                      <a:pt x="362903" y="60007"/>
                      <a:pt x="400050" y="581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8483349-D097-4DE0-A256-C6EA645A3E62}"/>
                  </a:ext>
                </a:extLst>
              </p:cNvPr>
              <p:cNvSpPr/>
              <p:nvPr/>
            </p:nvSpPr>
            <p:spPr>
              <a:xfrm>
                <a:off x="7122915" y="6145525"/>
                <a:ext cx="123825" cy="276225"/>
              </a:xfrm>
              <a:custGeom>
                <a:avLst/>
                <a:gdLst>
                  <a:gd name="connsiteX0" fmla="*/ 48577 w 123825"/>
                  <a:gd name="connsiteY0" fmla="*/ 0 h 276225"/>
                  <a:gd name="connsiteX1" fmla="*/ 7620 w 123825"/>
                  <a:gd name="connsiteY1" fmla="*/ 40957 h 276225"/>
                  <a:gd name="connsiteX2" fmla="*/ 35242 w 123825"/>
                  <a:gd name="connsiteY2" fmla="*/ 91440 h 276225"/>
                  <a:gd name="connsiteX3" fmla="*/ 0 w 123825"/>
                  <a:gd name="connsiteY3" fmla="*/ 106680 h 276225"/>
                  <a:gd name="connsiteX4" fmla="*/ 13335 w 123825"/>
                  <a:gd name="connsiteY4" fmla="*/ 141923 h 276225"/>
                  <a:gd name="connsiteX5" fmla="*/ 48577 w 123825"/>
                  <a:gd name="connsiteY5" fmla="*/ 127635 h 276225"/>
                  <a:gd name="connsiteX6" fmla="*/ 66675 w 123825"/>
                  <a:gd name="connsiteY6" fmla="*/ 240030 h 276225"/>
                  <a:gd name="connsiteX7" fmla="*/ 66675 w 123825"/>
                  <a:gd name="connsiteY7" fmla="*/ 278130 h 276225"/>
                  <a:gd name="connsiteX8" fmla="*/ 123825 w 123825"/>
                  <a:gd name="connsiteY8" fmla="*/ 278130 h 276225"/>
                  <a:gd name="connsiteX9" fmla="*/ 123825 w 123825"/>
                  <a:gd name="connsiteY9" fmla="*/ 240030 h 276225"/>
                  <a:gd name="connsiteX10" fmla="*/ 48577 w 123825"/>
                  <a:gd name="connsiteY10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825" h="276225">
                    <a:moveTo>
                      <a:pt x="48577" y="0"/>
                    </a:moveTo>
                    <a:lnTo>
                      <a:pt x="7620" y="40957"/>
                    </a:lnTo>
                    <a:cubicBezTo>
                      <a:pt x="18098" y="57150"/>
                      <a:pt x="27623" y="74295"/>
                      <a:pt x="35242" y="91440"/>
                    </a:cubicBezTo>
                    <a:lnTo>
                      <a:pt x="0" y="106680"/>
                    </a:lnTo>
                    <a:cubicBezTo>
                      <a:pt x="4763" y="118110"/>
                      <a:pt x="9525" y="130493"/>
                      <a:pt x="13335" y="141923"/>
                    </a:cubicBezTo>
                    <a:lnTo>
                      <a:pt x="48577" y="127635"/>
                    </a:lnTo>
                    <a:cubicBezTo>
                      <a:pt x="60008" y="162878"/>
                      <a:pt x="66675" y="200978"/>
                      <a:pt x="66675" y="240030"/>
                    </a:cubicBezTo>
                    <a:lnTo>
                      <a:pt x="66675" y="278130"/>
                    </a:lnTo>
                    <a:lnTo>
                      <a:pt x="123825" y="278130"/>
                    </a:lnTo>
                    <a:lnTo>
                      <a:pt x="123825" y="240030"/>
                    </a:lnTo>
                    <a:cubicBezTo>
                      <a:pt x="123825" y="150495"/>
                      <a:pt x="96202" y="68580"/>
                      <a:pt x="4857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53BB413-7912-4126-A8EA-ED1197FCC6E6}"/>
                  </a:ext>
                </a:extLst>
              </p:cNvPr>
              <p:cNvSpPr/>
              <p:nvPr/>
            </p:nvSpPr>
            <p:spPr>
              <a:xfrm>
                <a:off x="6787375" y="6071230"/>
                <a:ext cx="361950" cy="361950"/>
              </a:xfrm>
              <a:custGeom>
                <a:avLst/>
                <a:gdLst>
                  <a:gd name="connsiteX0" fmla="*/ 13595 w 361950"/>
                  <a:gd name="connsiteY0" fmla="*/ 297180 h 361950"/>
                  <a:gd name="connsiteX1" fmla="*/ 8833 w 361950"/>
                  <a:gd name="connsiteY1" fmla="*/ 301942 h 361950"/>
                  <a:gd name="connsiteX2" fmla="*/ 13595 w 361950"/>
                  <a:gd name="connsiteY2" fmla="*/ 356235 h 361950"/>
                  <a:gd name="connsiteX3" fmla="*/ 67888 w 361950"/>
                  <a:gd name="connsiteY3" fmla="*/ 351473 h 361950"/>
                  <a:gd name="connsiteX4" fmla="*/ 364115 w 361950"/>
                  <a:gd name="connsiteY4" fmla="*/ 0 h 361950"/>
                  <a:gd name="connsiteX5" fmla="*/ 13595 w 361950"/>
                  <a:gd name="connsiteY5" fmla="*/ 29718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361950">
                    <a:moveTo>
                      <a:pt x="13595" y="297180"/>
                    </a:moveTo>
                    <a:cubicBezTo>
                      <a:pt x="11690" y="298133"/>
                      <a:pt x="10738" y="300038"/>
                      <a:pt x="8833" y="301942"/>
                    </a:cubicBezTo>
                    <a:cubicBezTo>
                      <a:pt x="-4502" y="318135"/>
                      <a:pt x="-2597" y="341948"/>
                      <a:pt x="13595" y="356235"/>
                    </a:cubicBezTo>
                    <a:cubicBezTo>
                      <a:pt x="29788" y="369570"/>
                      <a:pt x="53600" y="367665"/>
                      <a:pt x="67888" y="351473"/>
                    </a:cubicBezTo>
                    <a:lnTo>
                      <a:pt x="364115" y="0"/>
                    </a:lnTo>
                    <a:lnTo>
                      <a:pt x="13595" y="29718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77E5F8A-8D83-4A83-A7F7-5D31B4F0A68A}"/>
                </a:ext>
              </a:extLst>
            </p:cNvPr>
            <p:cNvGrpSpPr/>
            <p:nvPr/>
          </p:nvGrpSpPr>
          <p:grpSpPr>
            <a:xfrm>
              <a:off x="7109139" y="1999252"/>
              <a:ext cx="1078765" cy="473721"/>
              <a:chOff x="5550822" y="1229480"/>
              <a:chExt cx="1078765" cy="4737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59F2132-DEB0-4A46-9EF1-1F385E1694F1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16460D-CF2D-442B-89C2-6BB305CD04B1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1E3C964-4DCA-47D4-9BF7-B390404B72F6}"/>
                </a:ext>
              </a:extLst>
            </p:cNvPr>
            <p:cNvGrpSpPr/>
            <p:nvPr/>
          </p:nvGrpSpPr>
          <p:grpSpPr>
            <a:xfrm>
              <a:off x="5549338" y="1256686"/>
              <a:ext cx="1078765" cy="473721"/>
              <a:chOff x="5550822" y="1229480"/>
              <a:chExt cx="1078765" cy="47372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C337B68-F507-4E54-BCD2-B1F879104881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726BC17-2291-4306-A739-F2F185E158EC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9C72C7C-C6DA-412A-AB09-03AFBCA49CFF}"/>
                </a:ext>
              </a:extLst>
            </p:cNvPr>
            <p:cNvGrpSpPr/>
            <p:nvPr/>
          </p:nvGrpSpPr>
          <p:grpSpPr>
            <a:xfrm>
              <a:off x="3663034" y="3587851"/>
              <a:ext cx="1078765" cy="473721"/>
              <a:chOff x="5550822" y="1229480"/>
              <a:chExt cx="1078765" cy="47372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F1E851E-9EC7-497C-9501-A95D9B8A645F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F2FBB2D-2FC9-4278-B5A0-27EBADC80C16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143444D-247B-43CD-8B28-4B32700FE197}"/>
                </a:ext>
              </a:extLst>
            </p:cNvPr>
            <p:cNvGrpSpPr/>
            <p:nvPr/>
          </p:nvGrpSpPr>
          <p:grpSpPr>
            <a:xfrm>
              <a:off x="7464996" y="3587851"/>
              <a:ext cx="1078765" cy="473721"/>
              <a:chOff x="5550822" y="1229480"/>
              <a:chExt cx="1078765" cy="47372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910A8BF-8B9B-4D9E-A7C3-3532D3686ACD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213732F-3C85-4C9D-8984-B1AF26A1FCA2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ACC683F-19B5-4FF7-9024-5A70926D9A49}"/>
                </a:ext>
              </a:extLst>
            </p:cNvPr>
            <p:cNvGrpSpPr/>
            <p:nvPr/>
          </p:nvGrpSpPr>
          <p:grpSpPr>
            <a:xfrm>
              <a:off x="4714244" y="4930472"/>
              <a:ext cx="1078765" cy="473721"/>
              <a:chOff x="5550822" y="1229480"/>
              <a:chExt cx="1078765" cy="473721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EEEB181-A5D7-4713-A24F-18A011C98485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FAC964F-B7D1-4FC9-BCE0-D14C0950F371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F8BAD61-8F3B-4048-A784-5DCC25E58C9C}"/>
                </a:ext>
              </a:extLst>
            </p:cNvPr>
            <p:cNvGrpSpPr/>
            <p:nvPr/>
          </p:nvGrpSpPr>
          <p:grpSpPr>
            <a:xfrm>
              <a:off x="6422279" y="4904234"/>
              <a:ext cx="1078765" cy="473721"/>
              <a:chOff x="5550822" y="1229480"/>
              <a:chExt cx="1078765" cy="473721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8284104-D641-401C-8991-2A708B08C6AE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3F79898-C328-4203-B5F4-493614B49007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45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A206E6-F0A4-4948-990C-2B836F51E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16135A9-A680-4D68-A09C-FD75F3B57835}"/>
              </a:ext>
            </a:extLst>
          </p:cNvPr>
          <p:cNvSpPr/>
          <p:nvPr/>
        </p:nvSpPr>
        <p:spPr>
          <a:xfrm>
            <a:off x="4951757" y="3117294"/>
            <a:ext cx="2250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E04660"/>
                </a:solidFill>
                <a:effectLst/>
                <a:latin typeface="Open Sans" panose="020B0606030504020204" pitchFamily="34" charset="0"/>
              </a:rPr>
              <a:t>7 OPTION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</a:rPr>
              <a:t>INFOGRAPHIC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F1DB4A-4771-4205-BE65-6F9C063BCF60}"/>
              </a:ext>
            </a:extLst>
          </p:cNvPr>
          <p:cNvGrpSpPr/>
          <p:nvPr/>
        </p:nvGrpSpPr>
        <p:grpSpPr>
          <a:xfrm>
            <a:off x="3333971" y="685800"/>
            <a:ext cx="5524059" cy="5492278"/>
            <a:chOff x="3333971" y="682861"/>
            <a:chExt cx="5524059" cy="5492278"/>
          </a:xfrm>
        </p:grpSpPr>
        <p:sp>
          <p:nvSpPr>
            <p:cNvPr id="93" name="Circle: Hollow 92">
              <a:extLst>
                <a:ext uri="{FF2B5EF4-FFF2-40B4-BE49-F238E27FC236}">
                  <a16:creationId xmlns:a16="http://schemas.microsoft.com/office/drawing/2014/main" id="{76DBD273-0C40-4C3B-AD86-6BCDC7D334C4}"/>
                </a:ext>
              </a:extLst>
            </p:cNvPr>
            <p:cNvSpPr/>
            <p:nvPr/>
          </p:nvSpPr>
          <p:spPr>
            <a:xfrm flipV="1">
              <a:off x="3627120" y="960120"/>
              <a:ext cx="4937760" cy="4937760"/>
            </a:xfrm>
            <a:prstGeom prst="donut">
              <a:avLst>
                <a:gd name="adj" fmla="val 2121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C384545-E1E4-4134-9568-BC407B22A1C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0499" y="4358976"/>
              <a:ext cx="1836617" cy="1535930"/>
            </a:xfrm>
            <a:custGeom>
              <a:avLst/>
              <a:gdLst>
                <a:gd name="connsiteX0" fmla="*/ 1836617 w 1836617"/>
                <a:gd name="connsiteY0" fmla="*/ 0 h 1535930"/>
                <a:gd name="connsiteX1" fmla="*/ 1836617 w 1836617"/>
                <a:gd name="connsiteY1" fmla="*/ 1047545 h 1535930"/>
                <a:gd name="connsiteX2" fmla="*/ 1750179 w 1836617"/>
                <a:gd name="connsiteY2" fmla="*/ 1051910 h 1535930"/>
                <a:gd name="connsiteX3" fmla="*/ 890467 w 1836617"/>
                <a:gd name="connsiteY3" fmla="*/ 1460871 h 1535930"/>
                <a:gd name="connsiteX4" fmla="*/ 822250 w 1836617"/>
                <a:gd name="connsiteY4" fmla="*/ 1535930 h 1535930"/>
                <a:gd name="connsiteX5" fmla="*/ 0 w 1836617"/>
                <a:gd name="connsiteY5" fmla="*/ 884899 h 1535930"/>
                <a:gd name="connsiteX6" fmla="*/ 149740 w 1836617"/>
                <a:gd name="connsiteY6" fmla="*/ 720144 h 1535930"/>
                <a:gd name="connsiteX7" fmla="*/ 1643073 w 1836617"/>
                <a:gd name="connsiteY7" fmla="*/ 9773 h 1535930"/>
                <a:gd name="connsiteX8" fmla="*/ 1836617 w 1836617"/>
                <a:gd name="connsiteY8" fmla="*/ 0 h 153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617" h="1535930">
                  <a:moveTo>
                    <a:pt x="1836617" y="0"/>
                  </a:moveTo>
                  <a:lnTo>
                    <a:pt x="1836617" y="1047545"/>
                  </a:lnTo>
                  <a:lnTo>
                    <a:pt x="1750179" y="1051910"/>
                  </a:lnTo>
                  <a:cubicBezTo>
                    <a:pt x="1415711" y="1085877"/>
                    <a:pt x="1115527" y="1235812"/>
                    <a:pt x="890467" y="1460871"/>
                  </a:cubicBezTo>
                  <a:lnTo>
                    <a:pt x="822250" y="1535930"/>
                  </a:lnTo>
                  <a:lnTo>
                    <a:pt x="0" y="884899"/>
                  </a:lnTo>
                  <a:lnTo>
                    <a:pt x="149740" y="720144"/>
                  </a:lnTo>
                  <a:cubicBezTo>
                    <a:pt x="540672" y="329212"/>
                    <a:pt x="1062098" y="68774"/>
                    <a:pt x="1643073" y="9773"/>
                  </a:cubicBezTo>
                  <a:lnTo>
                    <a:pt x="1836617" y="0"/>
                  </a:lnTo>
                  <a:close/>
                </a:path>
              </a:pathLst>
            </a:custGeom>
            <a:solidFill>
              <a:srgbClr val="DF42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ADD1461-1B35-440B-B221-CB95A3FBA29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154886" y="4358974"/>
              <a:ext cx="1836616" cy="1535931"/>
            </a:xfrm>
            <a:custGeom>
              <a:avLst/>
              <a:gdLst>
                <a:gd name="connsiteX0" fmla="*/ 0 w 1836616"/>
                <a:gd name="connsiteY0" fmla="*/ 0 h 1535931"/>
                <a:gd name="connsiteX1" fmla="*/ 193543 w 1836616"/>
                <a:gd name="connsiteY1" fmla="*/ 9773 h 1535931"/>
                <a:gd name="connsiteX2" fmla="*/ 1686876 w 1836616"/>
                <a:gd name="connsiteY2" fmla="*/ 720144 h 1535931"/>
                <a:gd name="connsiteX3" fmla="*/ 1836616 w 1836616"/>
                <a:gd name="connsiteY3" fmla="*/ 884900 h 1535931"/>
                <a:gd name="connsiteX4" fmla="*/ 1014367 w 1836616"/>
                <a:gd name="connsiteY4" fmla="*/ 1535931 h 1535931"/>
                <a:gd name="connsiteX5" fmla="*/ 946149 w 1836616"/>
                <a:gd name="connsiteY5" fmla="*/ 1460871 h 1535931"/>
                <a:gd name="connsiteX6" fmla="*/ 86437 w 1836616"/>
                <a:gd name="connsiteY6" fmla="*/ 1051910 h 1535931"/>
                <a:gd name="connsiteX7" fmla="*/ 0 w 1836616"/>
                <a:gd name="connsiteY7" fmla="*/ 1047546 h 1535931"/>
                <a:gd name="connsiteX8" fmla="*/ 0 w 1836616"/>
                <a:gd name="connsiteY8" fmla="*/ 0 h 153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616" h="1535931">
                  <a:moveTo>
                    <a:pt x="0" y="0"/>
                  </a:moveTo>
                  <a:lnTo>
                    <a:pt x="193543" y="9773"/>
                  </a:lnTo>
                  <a:cubicBezTo>
                    <a:pt x="774519" y="68774"/>
                    <a:pt x="1295944" y="329212"/>
                    <a:pt x="1686876" y="720144"/>
                  </a:cubicBezTo>
                  <a:lnTo>
                    <a:pt x="1836616" y="884900"/>
                  </a:lnTo>
                  <a:lnTo>
                    <a:pt x="1014367" y="1535931"/>
                  </a:lnTo>
                  <a:lnTo>
                    <a:pt x="946149" y="1460871"/>
                  </a:lnTo>
                  <a:cubicBezTo>
                    <a:pt x="721090" y="1235812"/>
                    <a:pt x="420905" y="1085877"/>
                    <a:pt x="86437" y="1051910"/>
                  </a:cubicBezTo>
                  <a:lnTo>
                    <a:pt x="0" y="10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42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E7AD96F-BE5E-4DAF-8C16-7F6A937D687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27120" y="2941845"/>
              <a:ext cx="1323464" cy="1976499"/>
            </a:xfrm>
            <a:custGeom>
              <a:avLst/>
              <a:gdLst>
                <a:gd name="connsiteX0" fmla="*/ 503133 w 1323464"/>
                <a:gd name="connsiteY0" fmla="*/ 0 h 1976499"/>
                <a:gd name="connsiteX1" fmla="*/ 1323464 w 1323464"/>
                <a:gd name="connsiteY1" fmla="*/ 650299 h 1976499"/>
                <a:gd name="connsiteX2" fmla="*/ 1290288 w 1323464"/>
                <a:gd name="connsiteY2" fmla="*/ 694664 h 1976499"/>
                <a:gd name="connsiteX3" fmla="*/ 1047546 w 1323464"/>
                <a:gd name="connsiteY3" fmla="*/ 1489345 h 1976499"/>
                <a:gd name="connsiteX4" fmla="*/ 1054884 w 1323464"/>
                <a:gd name="connsiteY4" fmla="*/ 1634668 h 1976499"/>
                <a:gd name="connsiteX5" fmla="*/ 1071290 w 1323464"/>
                <a:gd name="connsiteY5" fmla="*/ 1742166 h 1976499"/>
                <a:gd name="connsiteX6" fmla="*/ 48570 w 1323464"/>
                <a:gd name="connsiteY6" fmla="*/ 1976499 h 1976499"/>
                <a:gd name="connsiteX7" fmla="*/ 12747 w 1323464"/>
                <a:gd name="connsiteY7" fmla="*/ 1741774 h 1976499"/>
                <a:gd name="connsiteX8" fmla="*/ 0 w 1323464"/>
                <a:gd name="connsiteY8" fmla="*/ 1489345 h 1976499"/>
                <a:gd name="connsiteX9" fmla="*/ 421646 w 1323464"/>
                <a:gd name="connsiteY9" fmla="*/ 108971 h 1976499"/>
                <a:gd name="connsiteX10" fmla="*/ 503133 w 1323464"/>
                <a:gd name="connsiteY10" fmla="*/ 0 h 197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3464" h="1976499">
                  <a:moveTo>
                    <a:pt x="503133" y="0"/>
                  </a:moveTo>
                  <a:lnTo>
                    <a:pt x="1323464" y="650299"/>
                  </a:lnTo>
                  <a:lnTo>
                    <a:pt x="1290288" y="694664"/>
                  </a:lnTo>
                  <a:cubicBezTo>
                    <a:pt x="1137033" y="921510"/>
                    <a:pt x="1047546" y="1194977"/>
                    <a:pt x="1047546" y="1489345"/>
                  </a:cubicBezTo>
                  <a:cubicBezTo>
                    <a:pt x="1047546" y="1538406"/>
                    <a:pt x="1050032" y="1586887"/>
                    <a:pt x="1054884" y="1634668"/>
                  </a:cubicBezTo>
                  <a:lnTo>
                    <a:pt x="1071290" y="1742166"/>
                  </a:lnTo>
                  <a:lnTo>
                    <a:pt x="48570" y="1976499"/>
                  </a:lnTo>
                  <a:lnTo>
                    <a:pt x="12747" y="1741774"/>
                  </a:lnTo>
                  <a:cubicBezTo>
                    <a:pt x="4318" y="1658777"/>
                    <a:pt x="0" y="1574565"/>
                    <a:pt x="0" y="1489345"/>
                  </a:cubicBezTo>
                  <a:cubicBezTo>
                    <a:pt x="0" y="978023"/>
                    <a:pt x="155440" y="503007"/>
                    <a:pt x="421646" y="108971"/>
                  </a:cubicBezTo>
                  <a:lnTo>
                    <a:pt x="503133" y="0"/>
                  </a:lnTo>
                  <a:close/>
                </a:path>
              </a:pathLst>
            </a:custGeom>
            <a:solidFill>
              <a:srgbClr val="FD57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813959-F7B0-4C0C-BD5C-024FDFD742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241418" y="2941846"/>
              <a:ext cx="1323463" cy="1976497"/>
            </a:xfrm>
            <a:custGeom>
              <a:avLst/>
              <a:gdLst>
                <a:gd name="connsiteX0" fmla="*/ 820331 w 1323463"/>
                <a:gd name="connsiteY0" fmla="*/ 0 h 1976497"/>
                <a:gd name="connsiteX1" fmla="*/ 901817 w 1323463"/>
                <a:gd name="connsiteY1" fmla="*/ 108970 h 1976497"/>
                <a:gd name="connsiteX2" fmla="*/ 1323463 w 1323463"/>
                <a:gd name="connsiteY2" fmla="*/ 1489344 h 1976497"/>
                <a:gd name="connsiteX3" fmla="*/ 1310716 w 1323463"/>
                <a:gd name="connsiteY3" fmla="*/ 1741773 h 1976497"/>
                <a:gd name="connsiteX4" fmla="*/ 1274893 w 1323463"/>
                <a:gd name="connsiteY4" fmla="*/ 1976497 h 1976497"/>
                <a:gd name="connsiteX5" fmla="*/ 252173 w 1323463"/>
                <a:gd name="connsiteY5" fmla="*/ 1742165 h 1976497"/>
                <a:gd name="connsiteX6" fmla="*/ 268579 w 1323463"/>
                <a:gd name="connsiteY6" fmla="*/ 1634667 h 1976497"/>
                <a:gd name="connsiteX7" fmla="*/ 275917 w 1323463"/>
                <a:gd name="connsiteY7" fmla="*/ 1489344 h 1976497"/>
                <a:gd name="connsiteX8" fmla="*/ 33175 w 1323463"/>
                <a:gd name="connsiteY8" fmla="*/ 694663 h 1976497"/>
                <a:gd name="connsiteX9" fmla="*/ 0 w 1323463"/>
                <a:gd name="connsiteY9" fmla="*/ 650298 h 1976497"/>
                <a:gd name="connsiteX10" fmla="*/ 820331 w 1323463"/>
                <a:gd name="connsiteY10" fmla="*/ 0 h 19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3463" h="1976497">
                  <a:moveTo>
                    <a:pt x="820331" y="0"/>
                  </a:moveTo>
                  <a:lnTo>
                    <a:pt x="901817" y="108970"/>
                  </a:lnTo>
                  <a:cubicBezTo>
                    <a:pt x="1168023" y="503006"/>
                    <a:pt x="1323463" y="978022"/>
                    <a:pt x="1323463" y="1489344"/>
                  </a:cubicBezTo>
                  <a:cubicBezTo>
                    <a:pt x="1323463" y="1574564"/>
                    <a:pt x="1319145" y="1658776"/>
                    <a:pt x="1310716" y="1741773"/>
                  </a:cubicBezTo>
                  <a:lnTo>
                    <a:pt x="1274893" y="1976497"/>
                  </a:lnTo>
                  <a:lnTo>
                    <a:pt x="252173" y="1742165"/>
                  </a:lnTo>
                  <a:lnTo>
                    <a:pt x="268579" y="1634667"/>
                  </a:lnTo>
                  <a:cubicBezTo>
                    <a:pt x="273431" y="1586886"/>
                    <a:pt x="275917" y="1538405"/>
                    <a:pt x="275917" y="1489344"/>
                  </a:cubicBezTo>
                  <a:cubicBezTo>
                    <a:pt x="275917" y="1194976"/>
                    <a:pt x="186430" y="921509"/>
                    <a:pt x="33175" y="694663"/>
                  </a:cubicBezTo>
                  <a:lnTo>
                    <a:pt x="0" y="650298"/>
                  </a:lnTo>
                  <a:lnTo>
                    <a:pt x="820331" y="0"/>
                  </a:lnTo>
                  <a:close/>
                </a:path>
              </a:pathLst>
            </a:custGeom>
            <a:solidFill>
              <a:srgbClr val="9D3D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828805E-1FA6-44FB-9891-2BF63940A59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02661" y="1235466"/>
              <a:ext cx="1721558" cy="1827951"/>
            </a:xfrm>
            <a:custGeom>
              <a:avLst/>
              <a:gdLst>
                <a:gd name="connsiteX0" fmla="*/ 1021228 w 1721558"/>
                <a:gd name="connsiteY0" fmla="*/ 0 h 1827951"/>
                <a:gd name="connsiteX1" fmla="*/ 1035905 w 1721558"/>
                <a:gd name="connsiteY1" fmla="*/ 57079 h 1827951"/>
                <a:gd name="connsiteX2" fmla="*/ 1715847 w 1721558"/>
                <a:gd name="connsiteY2" fmla="*/ 884205 h 1827951"/>
                <a:gd name="connsiteX3" fmla="*/ 1721558 w 1721558"/>
                <a:gd name="connsiteY3" fmla="*/ 886957 h 1827951"/>
                <a:gd name="connsiteX4" fmla="*/ 1263508 w 1721558"/>
                <a:gd name="connsiteY4" fmla="*/ 1827951 h 1827951"/>
                <a:gd name="connsiteX5" fmla="*/ 1216524 w 1721558"/>
                <a:gd name="connsiteY5" fmla="*/ 1805318 h 1827951"/>
                <a:gd name="connsiteX6" fmla="*/ 35455 w 1721558"/>
                <a:gd name="connsiteY6" fmla="*/ 368587 h 1827951"/>
                <a:gd name="connsiteX7" fmla="*/ 0 w 1721558"/>
                <a:gd name="connsiteY7" fmla="*/ 230696 h 1827951"/>
                <a:gd name="connsiteX8" fmla="*/ 1021228 w 1721558"/>
                <a:gd name="connsiteY8" fmla="*/ 0 h 182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1558" h="1827951">
                  <a:moveTo>
                    <a:pt x="1021228" y="0"/>
                  </a:moveTo>
                  <a:lnTo>
                    <a:pt x="1035905" y="57079"/>
                  </a:lnTo>
                  <a:cubicBezTo>
                    <a:pt x="1146648" y="413129"/>
                    <a:pt x="1393617" y="709159"/>
                    <a:pt x="1715847" y="884205"/>
                  </a:cubicBezTo>
                  <a:lnTo>
                    <a:pt x="1721558" y="886957"/>
                  </a:lnTo>
                  <a:lnTo>
                    <a:pt x="1263508" y="1827951"/>
                  </a:lnTo>
                  <a:lnTo>
                    <a:pt x="1216524" y="1805318"/>
                  </a:lnTo>
                  <a:cubicBezTo>
                    <a:pt x="656806" y="1501261"/>
                    <a:pt x="227817" y="987051"/>
                    <a:pt x="35455" y="368587"/>
                  </a:cubicBezTo>
                  <a:lnTo>
                    <a:pt x="0" y="230696"/>
                  </a:lnTo>
                  <a:lnTo>
                    <a:pt x="1021228" y="0"/>
                  </a:lnTo>
                  <a:close/>
                </a:path>
              </a:pathLst>
            </a:custGeom>
            <a:solidFill>
              <a:srgbClr val="FE73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877A4FE-EEFC-4B72-82F6-45FC32470A4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67782" y="1235467"/>
              <a:ext cx="1721515" cy="1827146"/>
            </a:xfrm>
            <a:custGeom>
              <a:avLst/>
              <a:gdLst>
                <a:gd name="connsiteX0" fmla="*/ 700123 w 1721515"/>
                <a:gd name="connsiteY0" fmla="*/ 0 h 1827146"/>
                <a:gd name="connsiteX1" fmla="*/ 1721515 w 1721515"/>
                <a:gd name="connsiteY1" fmla="*/ 230061 h 1827146"/>
                <a:gd name="connsiteX2" fmla="*/ 1686103 w 1721515"/>
                <a:gd name="connsiteY2" fmla="*/ 367782 h 1827146"/>
                <a:gd name="connsiteX3" fmla="*/ 505034 w 1721515"/>
                <a:gd name="connsiteY3" fmla="*/ 1804513 h 1827146"/>
                <a:gd name="connsiteX4" fmla="*/ 458050 w 1721515"/>
                <a:gd name="connsiteY4" fmla="*/ 1827146 h 1827146"/>
                <a:gd name="connsiteX5" fmla="*/ 0 w 1721515"/>
                <a:gd name="connsiteY5" fmla="*/ 886152 h 1827146"/>
                <a:gd name="connsiteX6" fmla="*/ 5711 w 1721515"/>
                <a:gd name="connsiteY6" fmla="*/ 883400 h 1827146"/>
                <a:gd name="connsiteX7" fmla="*/ 685653 w 1721515"/>
                <a:gd name="connsiteY7" fmla="*/ 56274 h 1827146"/>
                <a:gd name="connsiteX8" fmla="*/ 700123 w 1721515"/>
                <a:gd name="connsiteY8" fmla="*/ 0 h 18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1515" h="1827146">
                  <a:moveTo>
                    <a:pt x="700123" y="0"/>
                  </a:moveTo>
                  <a:lnTo>
                    <a:pt x="1721515" y="230061"/>
                  </a:lnTo>
                  <a:lnTo>
                    <a:pt x="1686103" y="367782"/>
                  </a:lnTo>
                  <a:cubicBezTo>
                    <a:pt x="1493741" y="986246"/>
                    <a:pt x="1064752" y="1500456"/>
                    <a:pt x="505034" y="1804513"/>
                  </a:cubicBezTo>
                  <a:lnTo>
                    <a:pt x="458050" y="1827146"/>
                  </a:lnTo>
                  <a:lnTo>
                    <a:pt x="0" y="886152"/>
                  </a:lnTo>
                  <a:lnTo>
                    <a:pt x="5711" y="883400"/>
                  </a:lnTo>
                  <a:cubicBezTo>
                    <a:pt x="327941" y="708354"/>
                    <a:pt x="574910" y="412324"/>
                    <a:pt x="685653" y="56274"/>
                  </a:cubicBezTo>
                  <a:lnTo>
                    <a:pt x="700123" y="0"/>
                  </a:lnTo>
                  <a:close/>
                </a:path>
              </a:pathLst>
            </a:custGeom>
            <a:solidFill>
              <a:srgbClr val="7033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8FDD025-0ACF-4AE4-B96D-EC9CD8BC073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70429" y="960119"/>
              <a:ext cx="2051144" cy="1166871"/>
            </a:xfrm>
            <a:custGeom>
              <a:avLst/>
              <a:gdLst>
                <a:gd name="connsiteX0" fmla="*/ 1594659 w 2051144"/>
                <a:gd name="connsiteY0" fmla="*/ 0 h 1166871"/>
                <a:gd name="connsiteX1" fmla="*/ 2051144 w 2051144"/>
                <a:gd name="connsiteY1" fmla="*/ 941748 h 1166871"/>
                <a:gd name="connsiteX2" fmla="*/ 1986571 w 2051144"/>
                <a:gd name="connsiteY2" fmla="*/ 972854 h 1166871"/>
                <a:gd name="connsiteX3" fmla="*/ 1025571 w 2051144"/>
                <a:gd name="connsiteY3" fmla="*/ 1166871 h 1166871"/>
                <a:gd name="connsiteX4" fmla="*/ 64571 w 2051144"/>
                <a:gd name="connsiteY4" fmla="*/ 972854 h 1166871"/>
                <a:gd name="connsiteX5" fmla="*/ 0 w 2051144"/>
                <a:gd name="connsiteY5" fmla="*/ 941749 h 1166871"/>
                <a:gd name="connsiteX6" fmla="*/ 456485 w 2051144"/>
                <a:gd name="connsiteY6" fmla="*/ 0 h 1166871"/>
                <a:gd name="connsiteX7" fmla="*/ 472324 w 2051144"/>
                <a:gd name="connsiteY7" fmla="*/ 7630 h 1166871"/>
                <a:gd name="connsiteX8" fmla="*/ 1025571 w 2051144"/>
                <a:gd name="connsiteY8" fmla="*/ 119325 h 1166871"/>
                <a:gd name="connsiteX9" fmla="*/ 1578818 w 2051144"/>
                <a:gd name="connsiteY9" fmla="*/ 7630 h 1166871"/>
                <a:gd name="connsiteX10" fmla="*/ 1594659 w 2051144"/>
                <a:gd name="connsiteY10" fmla="*/ 0 h 116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1144" h="1166871">
                  <a:moveTo>
                    <a:pt x="1594659" y="0"/>
                  </a:moveTo>
                  <a:lnTo>
                    <a:pt x="2051144" y="941748"/>
                  </a:lnTo>
                  <a:lnTo>
                    <a:pt x="1986571" y="972854"/>
                  </a:lnTo>
                  <a:cubicBezTo>
                    <a:pt x="1691198" y="1097787"/>
                    <a:pt x="1366452" y="1166871"/>
                    <a:pt x="1025571" y="1166871"/>
                  </a:cubicBezTo>
                  <a:cubicBezTo>
                    <a:pt x="684690" y="1166871"/>
                    <a:pt x="359944" y="1097787"/>
                    <a:pt x="64571" y="972854"/>
                  </a:cubicBezTo>
                  <a:lnTo>
                    <a:pt x="0" y="941749"/>
                  </a:lnTo>
                  <a:lnTo>
                    <a:pt x="456485" y="0"/>
                  </a:lnTo>
                  <a:lnTo>
                    <a:pt x="472324" y="7630"/>
                  </a:lnTo>
                  <a:cubicBezTo>
                    <a:pt x="642370" y="79553"/>
                    <a:pt x="829326" y="119325"/>
                    <a:pt x="1025571" y="119325"/>
                  </a:cubicBezTo>
                  <a:cubicBezTo>
                    <a:pt x="1221816" y="119325"/>
                    <a:pt x="1408772" y="79553"/>
                    <a:pt x="1578818" y="7630"/>
                  </a:cubicBezTo>
                  <a:lnTo>
                    <a:pt x="1594659" y="0"/>
                  </a:lnTo>
                  <a:close/>
                </a:path>
              </a:pathLst>
            </a:custGeom>
            <a:solidFill>
              <a:srgbClr val="FFA2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34BFA36-713B-4E8F-96B2-A298780D19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82651" y="5010007"/>
              <a:ext cx="2054464" cy="1165132"/>
            </a:xfrm>
            <a:custGeom>
              <a:avLst/>
              <a:gdLst>
                <a:gd name="connsiteX0" fmla="*/ 2054464 w 2054464"/>
                <a:gd name="connsiteY0" fmla="*/ 0 h 1165132"/>
                <a:gd name="connsiteX1" fmla="*/ 2054464 w 2054464"/>
                <a:gd name="connsiteY1" fmla="*/ 280233 h 1165132"/>
                <a:gd name="connsiteX2" fmla="*/ 1860920 w 2054464"/>
                <a:gd name="connsiteY2" fmla="*/ 290006 h 1165132"/>
                <a:gd name="connsiteX3" fmla="*/ 367587 w 2054464"/>
                <a:gd name="connsiteY3" fmla="*/ 1000377 h 1165132"/>
                <a:gd name="connsiteX4" fmla="*/ 217847 w 2054464"/>
                <a:gd name="connsiteY4" fmla="*/ 1165132 h 1165132"/>
                <a:gd name="connsiteX5" fmla="*/ 0 w 2054464"/>
                <a:gd name="connsiteY5" fmla="*/ 992648 h 1165132"/>
                <a:gd name="connsiteX6" fmla="*/ 198156 w 2054464"/>
                <a:gd name="connsiteY6" fmla="*/ 768321 h 1165132"/>
                <a:gd name="connsiteX7" fmla="*/ 416875 w 2054464"/>
                <a:gd name="connsiteY7" fmla="*/ 570165 h 1165132"/>
                <a:gd name="connsiteX8" fmla="*/ 532777 w 2054464"/>
                <a:gd name="connsiteY8" fmla="*/ 482304 h 1165132"/>
                <a:gd name="connsiteX9" fmla="*/ 656157 w 2054464"/>
                <a:gd name="connsiteY9" fmla="*/ 400050 h 1165132"/>
                <a:gd name="connsiteX10" fmla="*/ 785146 w 2054464"/>
                <a:gd name="connsiteY10" fmla="*/ 325275 h 1165132"/>
                <a:gd name="connsiteX11" fmla="*/ 916003 w 2054464"/>
                <a:gd name="connsiteY11" fmla="*/ 263585 h 1165132"/>
                <a:gd name="connsiteX12" fmla="*/ 1044991 w 2054464"/>
                <a:gd name="connsiteY12" fmla="*/ 203764 h 1165132"/>
                <a:gd name="connsiteX13" fmla="*/ 1188935 w 2054464"/>
                <a:gd name="connsiteY13" fmla="*/ 149552 h 1165132"/>
                <a:gd name="connsiteX14" fmla="*/ 1325401 w 2054464"/>
                <a:gd name="connsiteY14" fmla="*/ 108425 h 1165132"/>
                <a:gd name="connsiteX15" fmla="*/ 1467474 w 2054464"/>
                <a:gd name="connsiteY15" fmla="*/ 67298 h 1165132"/>
                <a:gd name="connsiteX16" fmla="*/ 1611418 w 2054464"/>
                <a:gd name="connsiteY16" fmla="*/ 39257 h 1165132"/>
                <a:gd name="connsiteX17" fmla="*/ 1755361 w 2054464"/>
                <a:gd name="connsiteY17" fmla="*/ 20563 h 1165132"/>
                <a:gd name="connsiteX18" fmla="*/ 1904913 w 2054464"/>
                <a:gd name="connsiteY18" fmla="*/ 5608 h 1165132"/>
                <a:gd name="connsiteX19" fmla="*/ 2054464 w 2054464"/>
                <a:gd name="connsiteY19" fmla="*/ 0 h 116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4464" h="1165132">
                  <a:moveTo>
                    <a:pt x="2054464" y="0"/>
                  </a:moveTo>
                  <a:lnTo>
                    <a:pt x="2054464" y="280233"/>
                  </a:lnTo>
                  <a:lnTo>
                    <a:pt x="1860920" y="290006"/>
                  </a:lnTo>
                  <a:cubicBezTo>
                    <a:pt x="1279945" y="349007"/>
                    <a:pt x="758519" y="609445"/>
                    <a:pt x="367587" y="1000377"/>
                  </a:cubicBezTo>
                  <a:lnTo>
                    <a:pt x="217847" y="1165132"/>
                  </a:lnTo>
                  <a:lnTo>
                    <a:pt x="0" y="992648"/>
                  </a:lnTo>
                  <a:lnTo>
                    <a:pt x="198156" y="768321"/>
                  </a:lnTo>
                  <a:lnTo>
                    <a:pt x="416875" y="570165"/>
                  </a:lnTo>
                  <a:lnTo>
                    <a:pt x="532777" y="482304"/>
                  </a:lnTo>
                  <a:lnTo>
                    <a:pt x="656157" y="400050"/>
                  </a:lnTo>
                  <a:lnTo>
                    <a:pt x="785146" y="325275"/>
                  </a:lnTo>
                  <a:lnTo>
                    <a:pt x="916003" y="263585"/>
                  </a:lnTo>
                  <a:lnTo>
                    <a:pt x="1044991" y="203764"/>
                  </a:lnTo>
                  <a:lnTo>
                    <a:pt x="1188935" y="149552"/>
                  </a:lnTo>
                  <a:lnTo>
                    <a:pt x="1325401" y="108425"/>
                  </a:lnTo>
                  <a:lnTo>
                    <a:pt x="1467474" y="67298"/>
                  </a:lnTo>
                  <a:lnTo>
                    <a:pt x="1611418" y="39257"/>
                  </a:lnTo>
                  <a:lnTo>
                    <a:pt x="1755361" y="20563"/>
                  </a:lnTo>
                  <a:lnTo>
                    <a:pt x="1904913" y="5608"/>
                  </a:lnTo>
                  <a:lnTo>
                    <a:pt x="2054464" y="0"/>
                  </a:lnTo>
                  <a:close/>
                </a:path>
              </a:pathLst>
            </a:custGeom>
            <a:solidFill>
              <a:srgbClr val="DF425D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773AD19-F950-4FC5-A8ED-E095559D60A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154886" y="5010005"/>
              <a:ext cx="2054464" cy="1165133"/>
            </a:xfrm>
            <a:custGeom>
              <a:avLst/>
              <a:gdLst>
                <a:gd name="connsiteX0" fmla="*/ 0 w 2054464"/>
                <a:gd name="connsiteY0" fmla="*/ 0 h 1165133"/>
                <a:gd name="connsiteX1" fmla="*/ 149552 w 2054464"/>
                <a:gd name="connsiteY1" fmla="*/ 5608 h 1165133"/>
                <a:gd name="connsiteX2" fmla="*/ 293495 w 2054464"/>
                <a:gd name="connsiteY2" fmla="*/ 20563 h 1165133"/>
                <a:gd name="connsiteX3" fmla="*/ 443047 w 2054464"/>
                <a:gd name="connsiteY3" fmla="*/ 39257 h 1165133"/>
                <a:gd name="connsiteX4" fmla="*/ 586990 w 2054464"/>
                <a:gd name="connsiteY4" fmla="*/ 67298 h 1165133"/>
                <a:gd name="connsiteX5" fmla="*/ 729064 w 2054464"/>
                <a:gd name="connsiteY5" fmla="*/ 108425 h 1165133"/>
                <a:gd name="connsiteX6" fmla="*/ 865530 w 2054464"/>
                <a:gd name="connsiteY6" fmla="*/ 149552 h 1165133"/>
                <a:gd name="connsiteX7" fmla="*/ 1001995 w 2054464"/>
                <a:gd name="connsiteY7" fmla="*/ 203764 h 1165133"/>
                <a:gd name="connsiteX8" fmla="*/ 1138461 w 2054464"/>
                <a:gd name="connsiteY8" fmla="*/ 263585 h 1165133"/>
                <a:gd name="connsiteX9" fmla="*/ 1269319 w 2054464"/>
                <a:gd name="connsiteY9" fmla="*/ 325275 h 1165133"/>
                <a:gd name="connsiteX10" fmla="*/ 1398307 w 2054464"/>
                <a:gd name="connsiteY10" fmla="*/ 400050 h 1165133"/>
                <a:gd name="connsiteX11" fmla="*/ 1514209 w 2054464"/>
                <a:gd name="connsiteY11" fmla="*/ 482304 h 1165133"/>
                <a:gd name="connsiteX12" fmla="*/ 1637589 w 2054464"/>
                <a:gd name="connsiteY12" fmla="*/ 570165 h 1165133"/>
                <a:gd name="connsiteX13" fmla="*/ 1856308 w 2054464"/>
                <a:gd name="connsiteY13" fmla="*/ 768321 h 1165133"/>
                <a:gd name="connsiteX14" fmla="*/ 2054464 w 2054464"/>
                <a:gd name="connsiteY14" fmla="*/ 992648 h 1165133"/>
                <a:gd name="connsiteX15" fmla="*/ 1836616 w 2054464"/>
                <a:gd name="connsiteY15" fmla="*/ 1165133 h 1165133"/>
                <a:gd name="connsiteX16" fmla="*/ 1686876 w 2054464"/>
                <a:gd name="connsiteY16" fmla="*/ 1000377 h 1165133"/>
                <a:gd name="connsiteX17" fmla="*/ 193543 w 2054464"/>
                <a:gd name="connsiteY17" fmla="*/ 290006 h 1165133"/>
                <a:gd name="connsiteX18" fmla="*/ 0 w 2054464"/>
                <a:gd name="connsiteY18" fmla="*/ 280233 h 1165133"/>
                <a:gd name="connsiteX19" fmla="*/ 0 w 2054464"/>
                <a:gd name="connsiteY19" fmla="*/ 0 h 116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54464" h="1165133">
                  <a:moveTo>
                    <a:pt x="0" y="0"/>
                  </a:moveTo>
                  <a:lnTo>
                    <a:pt x="149552" y="5608"/>
                  </a:lnTo>
                  <a:lnTo>
                    <a:pt x="293495" y="20563"/>
                  </a:lnTo>
                  <a:lnTo>
                    <a:pt x="443047" y="39257"/>
                  </a:lnTo>
                  <a:lnTo>
                    <a:pt x="586990" y="67298"/>
                  </a:lnTo>
                  <a:lnTo>
                    <a:pt x="729064" y="108425"/>
                  </a:lnTo>
                  <a:lnTo>
                    <a:pt x="865530" y="149552"/>
                  </a:lnTo>
                  <a:lnTo>
                    <a:pt x="1001995" y="203764"/>
                  </a:lnTo>
                  <a:lnTo>
                    <a:pt x="1138461" y="263585"/>
                  </a:lnTo>
                  <a:lnTo>
                    <a:pt x="1269319" y="325275"/>
                  </a:lnTo>
                  <a:lnTo>
                    <a:pt x="1398307" y="400050"/>
                  </a:lnTo>
                  <a:lnTo>
                    <a:pt x="1514209" y="482304"/>
                  </a:lnTo>
                  <a:lnTo>
                    <a:pt x="1637589" y="570165"/>
                  </a:lnTo>
                  <a:lnTo>
                    <a:pt x="1856308" y="768321"/>
                  </a:lnTo>
                  <a:lnTo>
                    <a:pt x="2054464" y="992648"/>
                  </a:lnTo>
                  <a:lnTo>
                    <a:pt x="1836616" y="1165133"/>
                  </a:lnTo>
                  <a:lnTo>
                    <a:pt x="1686876" y="1000377"/>
                  </a:lnTo>
                  <a:cubicBezTo>
                    <a:pt x="1295944" y="609445"/>
                    <a:pt x="774519" y="349007"/>
                    <a:pt x="193543" y="290006"/>
                  </a:cubicBezTo>
                  <a:lnTo>
                    <a:pt x="0" y="28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4265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71676A-0DC9-4C4A-A9C5-0C93DDCD91B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33971" y="2879398"/>
              <a:ext cx="796282" cy="2215232"/>
            </a:xfrm>
            <a:custGeom>
              <a:avLst/>
              <a:gdLst>
                <a:gd name="connsiteX0" fmla="*/ 573904 w 796282"/>
                <a:gd name="connsiteY0" fmla="*/ 0 h 2215232"/>
                <a:gd name="connsiteX1" fmla="*/ 796282 w 796282"/>
                <a:gd name="connsiteY1" fmla="*/ 176285 h 2215232"/>
                <a:gd name="connsiteX2" fmla="*/ 714795 w 796282"/>
                <a:gd name="connsiteY2" fmla="*/ 285256 h 2215232"/>
                <a:gd name="connsiteX3" fmla="*/ 293149 w 796282"/>
                <a:gd name="connsiteY3" fmla="*/ 1665630 h 2215232"/>
                <a:gd name="connsiteX4" fmla="*/ 305896 w 796282"/>
                <a:gd name="connsiteY4" fmla="*/ 1918059 h 2215232"/>
                <a:gd name="connsiteX5" fmla="*/ 341719 w 796282"/>
                <a:gd name="connsiteY5" fmla="*/ 2152784 h 2215232"/>
                <a:gd name="connsiteX6" fmla="*/ 69168 w 796282"/>
                <a:gd name="connsiteY6" fmla="*/ 2215232 h 2215232"/>
                <a:gd name="connsiteX7" fmla="*/ 41127 w 796282"/>
                <a:gd name="connsiteY7" fmla="*/ 2065681 h 2215232"/>
                <a:gd name="connsiteX8" fmla="*/ 20563 w 796282"/>
                <a:gd name="connsiteY8" fmla="*/ 1923607 h 2215232"/>
                <a:gd name="connsiteX9" fmla="*/ 7478 w 796282"/>
                <a:gd name="connsiteY9" fmla="*/ 1774055 h 2215232"/>
                <a:gd name="connsiteX10" fmla="*/ 0 w 796282"/>
                <a:gd name="connsiteY10" fmla="*/ 1624504 h 2215232"/>
                <a:gd name="connsiteX11" fmla="*/ 7478 w 796282"/>
                <a:gd name="connsiteY11" fmla="*/ 1480560 h 2215232"/>
                <a:gd name="connsiteX12" fmla="*/ 20563 w 796282"/>
                <a:gd name="connsiteY12" fmla="*/ 1331009 h 2215232"/>
                <a:gd name="connsiteX13" fmla="*/ 41127 w 796282"/>
                <a:gd name="connsiteY13" fmla="*/ 1188935 h 2215232"/>
                <a:gd name="connsiteX14" fmla="*/ 69168 w 796282"/>
                <a:gd name="connsiteY14" fmla="*/ 1046861 h 2215232"/>
                <a:gd name="connsiteX15" fmla="*/ 102817 w 796282"/>
                <a:gd name="connsiteY15" fmla="*/ 902918 h 2215232"/>
                <a:gd name="connsiteX16" fmla="*/ 151421 w 796282"/>
                <a:gd name="connsiteY16" fmla="*/ 768321 h 2215232"/>
                <a:gd name="connsiteX17" fmla="*/ 198156 w 796282"/>
                <a:gd name="connsiteY17" fmla="*/ 631855 h 2215232"/>
                <a:gd name="connsiteX18" fmla="*/ 259846 w 796282"/>
                <a:gd name="connsiteY18" fmla="*/ 495390 h 2215232"/>
                <a:gd name="connsiteX19" fmla="*/ 329013 w 796282"/>
                <a:gd name="connsiteY19" fmla="*/ 366401 h 2215232"/>
                <a:gd name="connsiteX20" fmla="*/ 403789 w 796282"/>
                <a:gd name="connsiteY20" fmla="*/ 237413 h 2215232"/>
                <a:gd name="connsiteX21" fmla="*/ 486042 w 796282"/>
                <a:gd name="connsiteY21" fmla="*/ 115903 h 2215232"/>
                <a:gd name="connsiteX22" fmla="*/ 573904 w 796282"/>
                <a:gd name="connsiteY22" fmla="*/ 0 h 22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6282" h="2215232">
                  <a:moveTo>
                    <a:pt x="573904" y="0"/>
                  </a:moveTo>
                  <a:lnTo>
                    <a:pt x="796282" y="176285"/>
                  </a:lnTo>
                  <a:lnTo>
                    <a:pt x="714795" y="285256"/>
                  </a:lnTo>
                  <a:cubicBezTo>
                    <a:pt x="448589" y="679292"/>
                    <a:pt x="293149" y="1154308"/>
                    <a:pt x="293149" y="1665630"/>
                  </a:cubicBezTo>
                  <a:cubicBezTo>
                    <a:pt x="293149" y="1750850"/>
                    <a:pt x="297467" y="1835062"/>
                    <a:pt x="305896" y="1918059"/>
                  </a:cubicBezTo>
                  <a:lnTo>
                    <a:pt x="341719" y="2152784"/>
                  </a:lnTo>
                  <a:lnTo>
                    <a:pt x="69168" y="2215232"/>
                  </a:lnTo>
                  <a:lnTo>
                    <a:pt x="41127" y="2065681"/>
                  </a:lnTo>
                  <a:lnTo>
                    <a:pt x="20563" y="1923607"/>
                  </a:lnTo>
                  <a:lnTo>
                    <a:pt x="7478" y="1774055"/>
                  </a:lnTo>
                  <a:lnTo>
                    <a:pt x="0" y="1624504"/>
                  </a:lnTo>
                  <a:lnTo>
                    <a:pt x="7478" y="1480560"/>
                  </a:lnTo>
                  <a:lnTo>
                    <a:pt x="20563" y="1331009"/>
                  </a:lnTo>
                  <a:lnTo>
                    <a:pt x="41127" y="1188935"/>
                  </a:lnTo>
                  <a:lnTo>
                    <a:pt x="69168" y="1046861"/>
                  </a:lnTo>
                  <a:lnTo>
                    <a:pt x="102817" y="902918"/>
                  </a:lnTo>
                  <a:lnTo>
                    <a:pt x="151421" y="768321"/>
                  </a:lnTo>
                  <a:lnTo>
                    <a:pt x="198156" y="631855"/>
                  </a:lnTo>
                  <a:lnTo>
                    <a:pt x="259846" y="495390"/>
                  </a:lnTo>
                  <a:lnTo>
                    <a:pt x="329013" y="366401"/>
                  </a:lnTo>
                  <a:lnTo>
                    <a:pt x="403789" y="237413"/>
                  </a:lnTo>
                  <a:lnTo>
                    <a:pt x="486042" y="115903"/>
                  </a:lnTo>
                  <a:lnTo>
                    <a:pt x="573904" y="0"/>
                  </a:lnTo>
                  <a:close/>
                </a:path>
              </a:pathLst>
            </a:custGeom>
            <a:solidFill>
              <a:srgbClr val="FD574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6C43F53-3D23-49E4-B422-0BD99ADAB1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061749" y="2879398"/>
              <a:ext cx="796281" cy="2215232"/>
            </a:xfrm>
            <a:custGeom>
              <a:avLst/>
              <a:gdLst>
                <a:gd name="connsiteX0" fmla="*/ 222378 w 796281"/>
                <a:gd name="connsiteY0" fmla="*/ 0 h 2215232"/>
                <a:gd name="connsiteX1" fmla="*/ 310239 w 796281"/>
                <a:gd name="connsiteY1" fmla="*/ 115903 h 2215232"/>
                <a:gd name="connsiteX2" fmla="*/ 392492 w 796281"/>
                <a:gd name="connsiteY2" fmla="*/ 237413 h 2215232"/>
                <a:gd name="connsiteX3" fmla="*/ 467268 w 796281"/>
                <a:gd name="connsiteY3" fmla="*/ 366401 h 2215232"/>
                <a:gd name="connsiteX4" fmla="*/ 536436 w 796281"/>
                <a:gd name="connsiteY4" fmla="*/ 495390 h 2215232"/>
                <a:gd name="connsiteX5" fmla="*/ 598126 w 796281"/>
                <a:gd name="connsiteY5" fmla="*/ 631855 h 2215232"/>
                <a:gd name="connsiteX6" fmla="*/ 644860 w 796281"/>
                <a:gd name="connsiteY6" fmla="*/ 768321 h 2215232"/>
                <a:gd name="connsiteX7" fmla="*/ 693465 w 796281"/>
                <a:gd name="connsiteY7" fmla="*/ 902918 h 2215232"/>
                <a:gd name="connsiteX8" fmla="*/ 727114 w 796281"/>
                <a:gd name="connsiteY8" fmla="*/ 1046861 h 2215232"/>
                <a:gd name="connsiteX9" fmla="*/ 755155 w 796281"/>
                <a:gd name="connsiteY9" fmla="*/ 1188935 h 2215232"/>
                <a:gd name="connsiteX10" fmla="*/ 775718 w 796281"/>
                <a:gd name="connsiteY10" fmla="*/ 1331009 h 2215232"/>
                <a:gd name="connsiteX11" fmla="*/ 788804 w 796281"/>
                <a:gd name="connsiteY11" fmla="*/ 1480560 h 2215232"/>
                <a:gd name="connsiteX12" fmla="*/ 796281 w 796281"/>
                <a:gd name="connsiteY12" fmla="*/ 1624504 h 2215232"/>
                <a:gd name="connsiteX13" fmla="*/ 788804 w 796281"/>
                <a:gd name="connsiteY13" fmla="*/ 1774055 h 2215232"/>
                <a:gd name="connsiteX14" fmla="*/ 775718 w 796281"/>
                <a:gd name="connsiteY14" fmla="*/ 1923607 h 2215232"/>
                <a:gd name="connsiteX15" fmla="*/ 755155 w 796281"/>
                <a:gd name="connsiteY15" fmla="*/ 2065681 h 2215232"/>
                <a:gd name="connsiteX16" fmla="*/ 727114 w 796281"/>
                <a:gd name="connsiteY16" fmla="*/ 2215232 h 2215232"/>
                <a:gd name="connsiteX17" fmla="*/ 454562 w 796281"/>
                <a:gd name="connsiteY17" fmla="*/ 2152783 h 2215232"/>
                <a:gd name="connsiteX18" fmla="*/ 490385 w 796281"/>
                <a:gd name="connsiteY18" fmla="*/ 1918059 h 2215232"/>
                <a:gd name="connsiteX19" fmla="*/ 503132 w 796281"/>
                <a:gd name="connsiteY19" fmla="*/ 1665630 h 2215232"/>
                <a:gd name="connsiteX20" fmla="*/ 81486 w 796281"/>
                <a:gd name="connsiteY20" fmla="*/ 285256 h 2215232"/>
                <a:gd name="connsiteX21" fmla="*/ 0 w 796281"/>
                <a:gd name="connsiteY21" fmla="*/ 176286 h 2215232"/>
                <a:gd name="connsiteX22" fmla="*/ 222378 w 796281"/>
                <a:gd name="connsiteY22" fmla="*/ 0 h 22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6281" h="2215232">
                  <a:moveTo>
                    <a:pt x="222378" y="0"/>
                  </a:moveTo>
                  <a:lnTo>
                    <a:pt x="310239" y="115903"/>
                  </a:lnTo>
                  <a:lnTo>
                    <a:pt x="392492" y="237413"/>
                  </a:lnTo>
                  <a:lnTo>
                    <a:pt x="467268" y="366401"/>
                  </a:lnTo>
                  <a:lnTo>
                    <a:pt x="536436" y="495390"/>
                  </a:lnTo>
                  <a:lnTo>
                    <a:pt x="598126" y="631855"/>
                  </a:lnTo>
                  <a:lnTo>
                    <a:pt x="644860" y="768321"/>
                  </a:lnTo>
                  <a:lnTo>
                    <a:pt x="693465" y="902918"/>
                  </a:lnTo>
                  <a:lnTo>
                    <a:pt x="727114" y="1046861"/>
                  </a:lnTo>
                  <a:lnTo>
                    <a:pt x="755155" y="1188935"/>
                  </a:lnTo>
                  <a:lnTo>
                    <a:pt x="775718" y="1331009"/>
                  </a:lnTo>
                  <a:lnTo>
                    <a:pt x="788804" y="1480560"/>
                  </a:lnTo>
                  <a:lnTo>
                    <a:pt x="796281" y="1624504"/>
                  </a:lnTo>
                  <a:lnTo>
                    <a:pt x="788804" y="1774055"/>
                  </a:lnTo>
                  <a:lnTo>
                    <a:pt x="775718" y="1923607"/>
                  </a:lnTo>
                  <a:lnTo>
                    <a:pt x="755155" y="2065681"/>
                  </a:lnTo>
                  <a:lnTo>
                    <a:pt x="727114" y="2215232"/>
                  </a:lnTo>
                  <a:lnTo>
                    <a:pt x="454562" y="2152783"/>
                  </a:lnTo>
                  <a:lnTo>
                    <a:pt x="490385" y="1918059"/>
                  </a:lnTo>
                  <a:cubicBezTo>
                    <a:pt x="498814" y="1835062"/>
                    <a:pt x="503132" y="1750850"/>
                    <a:pt x="503132" y="1665630"/>
                  </a:cubicBezTo>
                  <a:cubicBezTo>
                    <a:pt x="503132" y="1154308"/>
                    <a:pt x="347692" y="679292"/>
                    <a:pt x="81486" y="285256"/>
                  </a:cubicBezTo>
                  <a:lnTo>
                    <a:pt x="0" y="176286"/>
                  </a:lnTo>
                  <a:lnTo>
                    <a:pt x="222378" y="0"/>
                  </a:lnTo>
                  <a:close/>
                </a:path>
              </a:pathLst>
            </a:custGeom>
            <a:solidFill>
              <a:srgbClr val="9D3D6B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3AA6244-BAAD-46D9-B468-00BA0E694A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022749" y="4109987"/>
              <a:ext cx="1014367" cy="737374"/>
            </a:xfrm>
            <a:custGeom>
              <a:avLst/>
              <a:gdLst>
                <a:gd name="connsiteX0" fmla="*/ 1014367 w 1014367"/>
                <a:gd name="connsiteY0" fmla="*/ 0 h 737374"/>
                <a:gd name="connsiteX1" fmla="*/ 1014367 w 1014367"/>
                <a:gd name="connsiteY1" fmla="*/ 402942 h 737374"/>
                <a:gd name="connsiteX2" fmla="*/ 961352 w 1014367"/>
                <a:gd name="connsiteY2" fmla="*/ 405619 h 737374"/>
                <a:gd name="connsiteX3" fmla="*/ 352957 w 1014367"/>
                <a:gd name="connsiteY3" fmla="*/ 695030 h 737374"/>
                <a:gd name="connsiteX4" fmla="*/ 314472 w 1014367"/>
                <a:gd name="connsiteY4" fmla="*/ 737374 h 737374"/>
                <a:gd name="connsiteX5" fmla="*/ 0 w 1014367"/>
                <a:gd name="connsiteY5" fmla="*/ 488385 h 737374"/>
                <a:gd name="connsiteX6" fmla="*/ 68217 w 1014367"/>
                <a:gd name="connsiteY6" fmla="*/ 413326 h 737374"/>
                <a:gd name="connsiteX7" fmla="*/ 927929 w 1014367"/>
                <a:gd name="connsiteY7" fmla="*/ 4365 h 737374"/>
                <a:gd name="connsiteX8" fmla="*/ 1014367 w 1014367"/>
                <a:gd name="connsiteY8" fmla="*/ 0 h 73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367" h="737374">
                  <a:moveTo>
                    <a:pt x="1014367" y="0"/>
                  </a:moveTo>
                  <a:lnTo>
                    <a:pt x="1014367" y="402942"/>
                  </a:lnTo>
                  <a:lnTo>
                    <a:pt x="961352" y="405619"/>
                  </a:lnTo>
                  <a:cubicBezTo>
                    <a:pt x="724658" y="429657"/>
                    <a:pt x="512225" y="535761"/>
                    <a:pt x="352957" y="695030"/>
                  </a:cubicBezTo>
                  <a:lnTo>
                    <a:pt x="314472" y="737374"/>
                  </a:lnTo>
                  <a:lnTo>
                    <a:pt x="0" y="488385"/>
                  </a:lnTo>
                  <a:lnTo>
                    <a:pt x="68217" y="413326"/>
                  </a:lnTo>
                  <a:cubicBezTo>
                    <a:pt x="293277" y="188267"/>
                    <a:pt x="593461" y="38332"/>
                    <a:pt x="927929" y="4365"/>
                  </a:cubicBezTo>
                  <a:lnTo>
                    <a:pt x="1014367" y="0"/>
                  </a:lnTo>
                  <a:close/>
                </a:path>
              </a:pathLst>
            </a:custGeom>
            <a:solidFill>
              <a:srgbClr val="D526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E857B24-67EC-4CE5-B914-B252695CDFA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154887" y="4101644"/>
              <a:ext cx="1014367" cy="745716"/>
            </a:xfrm>
            <a:custGeom>
              <a:avLst/>
              <a:gdLst>
                <a:gd name="connsiteX0" fmla="*/ 0 w 1014367"/>
                <a:gd name="connsiteY0" fmla="*/ 0 h 745716"/>
                <a:gd name="connsiteX1" fmla="*/ 86437 w 1014367"/>
                <a:gd name="connsiteY1" fmla="*/ 4364 h 745716"/>
                <a:gd name="connsiteX2" fmla="*/ 946149 w 1014367"/>
                <a:gd name="connsiteY2" fmla="*/ 413325 h 745716"/>
                <a:gd name="connsiteX3" fmla="*/ 1014367 w 1014367"/>
                <a:gd name="connsiteY3" fmla="*/ 488385 h 745716"/>
                <a:gd name="connsiteX4" fmla="*/ 689359 w 1014367"/>
                <a:gd name="connsiteY4" fmla="*/ 745716 h 745716"/>
                <a:gd name="connsiteX5" fmla="*/ 643291 w 1014367"/>
                <a:gd name="connsiteY5" fmla="*/ 695029 h 745716"/>
                <a:gd name="connsiteX6" fmla="*/ 34896 w 1014367"/>
                <a:gd name="connsiteY6" fmla="*/ 405618 h 745716"/>
                <a:gd name="connsiteX7" fmla="*/ 0 w 1014367"/>
                <a:gd name="connsiteY7" fmla="*/ 403856 h 745716"/>
                <a:gd name="connsiteX8" fmla="*/ 0 w 1014367"/>
                <a:gd name="connsiteY8" fmla="*/ 0 h 74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367" h="745716">
                  <a:moveTo>
                    <a:pt x="0" y="0"/>
                  </a:moveTo>
                  <a:lnTo>
                    <a:pt x="86437" y="4364"/>
                  </a:lnTo>
                  <a:cubicBezTo>
                    <a:pt x="420905" y="38331"/>
                    <a:pt x="721090" y="188266"/>
                    <a:pt x="946149" y="413325"/>
                  </a:cubicBezTo>
                  <a:lnTo>
                    <a:pt x="1014367" y="488385"/>
                  </a:lnTo>
                  <a:lnTo>
                    <a:pt x="689359" y="745716"/>
                  </a:lnTo>
                  <a:lnTo>
                    <a:pt x="643291" y="695029"/>
                  </a:lnTo>
                  <a:cubicBezTo>
                    <a:pt x="484023" y="535760"/>
                    <a:pt x="271590" y="429656"/>
                    <a:pt x="34896" y="405618"/>
                  </a:cubicBezTo>
                  <a:lnTo>
                    <a:pt x="0" y="4038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22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131D34B-4FF7-498B-9719-7AF5E3650AA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4667" y="3176178"/>
              <a:ext cx="589923" cy="1091867"/>
            </a:xfrm>
            <a:custGeom>
              <a:avLst/>
              <a:gdLst>
                <a:gd name="connsiteX0" fmla="*/ 275918 w 589923"/>
                <a:gd name="connsiteY0" fmla="*/ 0 h 1091867"/>
                <a:gd name="connsiteX1" fmla="*/ 589923 w 589923"/>
                <a:gd name="connsiteY1" fmla="*/ 248922 h 1091867"/>
                <a:gd name="connsiteX2" fmla="*/ 578217 w 589923"/>
                <a:gd name="connsiteY2" fmla="*/ 264576 h 1091867"/>
                <a:gd name="connsiteX3" fmla="*/ 406435 w 589923"/>
                <a:gd name="connsiteY3" fmla="*/ 826951 h 1091867"/>
                <a:gd name="connsiteX4" fmla="*/ 411628 w 589923"/>
                <a:gd name="connsiteY4" fmla="*/ 929792 h 1091867"/>
                <a:gd name="connsiteX5" fmla="*/ 422422 w 589923"/>
                <a:gd name="connsiteY5" fmla="*/ 1000520 h 1091867"/>
                <a:gd name="connsiteX6" fmla="*/ 23744 w 589923"/>
                <a:gd name="connsiteY6" fmla="*/ 1091867 h 1091867"/>
                <a:gd name="connsiteX7" fmla="*/ 7338 w 589923"/>
                <a:gd name="connsiteY7" fmla="*/ 984369 h 1091867"/>
                <a:gd name="connsiteX8" fmla="*/ 0 w 589923"/>
                <a:gd name="connsiteY8" fmla="*/ 839046 h 1091867"/>
                <a:gd name="connsiteX9" fmla="*/ 242742 w 589923"/>
                <a:gd name="connsiteY9" fmla="*/ 44365 h 1091867"/>
                <a:gd name="connsiteX10" fmla="*/ 275918 w 589923"/>
                <a:gd name="connsiteY10" fmla="*/ 0 h 109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9923" h="1091867">
                  <a:moveTo>
                    <a:pt x="275918" y="0"/>
                  </a:moveTo>
                  <a:lnTo>
                    <a:pt x="589923" y="248922"/>
                  </a:lnTo>
                  <a:lnTo>
                    <a:pt x="578217" y="264576"/>
                  </a:lnTo>
                  <a:cubicBezTo>
                    <a:pt x="469763" y="425110"/>
                    <a:pt x="406435" y="618635"/>
                    <a:pt x="406435" y="826951"/>
                  </a:cubicBezTo>
                  <a:cubicBezTo>
                    <a:pt x="406435" y="861671"/>
                    <a:pt x="408194" y="895979"/>
                    <a:pt x="411628" y="929792"/>
                  </a:cubicBezTo>
                  <a:lnTo>
                    <a:pt x="422422" y="1000520"/>
                  </a:lnTo>
                  <a:lnTo>
                    <a:pt x="23744" y="1091867"/>
                  </a:lnTo>
                  <a:lnTo>
                    <a:pt x="7338" y="984369"/>
                  </a:lnTo>
                  <a:cubicBezTo>
                    <a:pt x="2486" y="936588"/>
                    <a:pt x="0" y="888107"/>
                    <a:pt x="0" y="839046"/>
                  </a:cubicBezTo>
                  <a:cubicBezTo>
                    <a:pt x="0" y="544678"/>
                    <a:pt x="89487" y="271211"/>
                    <a:pt x="242742" y="44365"/>
                  </a:cubicBezTo>
                  <a:lnTo>
                    <a:pt x="275918" y="0"/>
                  </a:lnTo>
                  <a:close/>
                </a:path>
              </a:pathLst>
            </a:custGeom>
            <a:solidFill>
              <a:srgbClr val="E83D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A7588E1-3445-48F8-9594-489BA04767E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916036" y="3176178"/>
              <a:ext cx="601298" cy="1091867"/>
            </a:xfrm>
            <a:custGeom>
              <a:avLst/>
              <a:gdLst>
                <a:gd name="connsiteX0" fmla="*/ 325381 w 601298"/>
                <a:gd name="connsiteY0" fmla="*/ 0 h 1091867"/>
                <a:gd name="connsiteX1" fmla="*/ 358556 w 601298"/>
                <a:gd name="connsiteY1" fmla="*/ 44365 h 1091867"/>
                <a:gd name="connsiteX2" fmla="*/ 601298 w 601298"/>
                <a:gd name="connsiteY2" fmla="*/ 839046 h 1091867"/>
                <a:gd name="connsiteX3" fmla="*/ 593960 w 601298"/>
                <a:gd name="connsiteY3" fmla="*/ 984369 h 1091867"/>
                <a:gd name="connsiteX4" fmla="*/ 577554 w 601298"/>
                <a:gd name="connsiteY4" fmla="*/ 1091867 h 1091867"/>
                <a:gd name="connsiteX5" fmla="*/ 161370 w 601298"/>
                <a:gd name="connsiteY5" fmla="*/ 996509 h 1091867"/>
                <a:gd name="connsiteX6" fmla="*/ 171552 w 601298"/>
                <a:gd name="connsiteY6" fmla="*/ 929792 h 1091867"/>
                <a:gd name="connsiteX7" fmla="*/ 176745 w 601298"/>
                <a:gd name="connsiteY7" fmla="*/ 826951 h 1091867"/>
                <a:gd name="connsiteX8" fmla="*/ 4963 w 601298"/>
                <a:gd name="connsiteY8" fmla="*/ 264576 h 1091867"/>
                <a:gd name="connsiteX9" fmla="*/ 0 w 601298"/>
                <a:gd name="connsiteY9" fmla="*/ 257939 h 1091867"/>
                <a:gd name="connsiteX10" fmla="*/ 325381 w 601298"/>
                <a:gd name="connsiteY10" fmla="*/ 0 h 109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1298" h="1091867">
                  <a:moveTo>
                    <a:pt x="325381" y="0"/>
                  </a:moveTo>
                  <a:lnTo>
                    <a:pt x="358556" y="44365"/>
                  </a:lnTo>
                  <a:cubicBezTo>
                    <a:pt x="511811" y="271211"/>
                    <a:pt x="601298" y="544678"/>
                    <a:pt x="601298" y="839046"/>
                  </a:cubicBezTo>
                  <a:cubicBezTo>
                    <a:pt x="601298" y="888107"/>
                    <a:pt x="598812" y="936588"/>
                    <a:pt x="593960" y="984369"/>
                  </a:cubicBezTo>
                  <a:lnTo>
                    <a:pt x="577554" y="1091867"/>
                  </a:lnTo>
                  <a:lnTo>
                    <a:pt x="161370" y="996509"/>
                  </a:lnTo>
                  <a:lnTo>
                    <a:pt x="171552" y="929792"/>
                  </a:lnTo>
                  <a:cubicBezTo>
                    <a:pt x="174986" y="895979"/>
                    <a:pt x="176745" y="861671"/>
                    <a:pt x="176745" y="826951"/>
                  </a:cubicBezTo>
                  <a:cubicBezTo>
                    <a:pt x="176745" y="618635"/>
                    <a:pt x="113418" y="425110"/>
                    <a:pt x="4963" y="264576"/>
                  </a:cubicBezTo>
                  <a:lnTo>
                    <a:pt x="0" y="257939"/>
                  </a:lnTo>
                  <a:lnTo>
                    <a:pt x="325381" y="0"/>
                  </a:lnTo>
                  <a:close/>
                </a:path>
              </a:pathLst>
            </a:custGeom>
            <a:solidFill>
              <a:srgbClr val="81274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A0AC87-5DBD-44DC-9D72-E2C5B9D5969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578988" y="2176461"/>
              <a:ext cx="888917" cy="979994"/>
            </a:xfrm>
            <a:custGeom>
              <a:avLst/>
              <a:gdLst>
                <a:gd name="connsiteX0" fmla="*/ 472293 w 888917"/>
                <a:gd name="connsiteY0" fmla="*/ 0 h 979994"/>
                <a:gd name="connsiteX1" fmla="*/ 888917 w 888917"/>
                <a:gd name="connsiteY1" fmla="*/ 93842 h 979994"/>
                <a:gd name="connsiteX2" fmla="*/ 874447 w 888917"/>
                <a:gd name="connsiteY2" fmla="*/ 150116 h 979994"/>
                <a:gd name="connsiteX3" fmla="*/ 194505 w 888917"/>
                <a:gd name="connsiteY3" fmla="*/ 977242 h 979994"/>
                <a:gd name="connsiteX4" fmla="*/ 188794 w 888917"/>
                <a:gd name="connsiteY4" fmla="*/ 979994 h 979994"/>
                <a:gd name="connsiteX5" fmla="*/ 0 w 888917"/>
                <a:gd name="connsiteY5" fmla="*/ 592145 h 979994"/>
                <a:gd name="connsiteX6" fmla="*/ 70329 w 888917"/>
                <a:gd name="connsiteY6" fmla="*/ 549418 h 979994"/>
                <a:gd name="connsiteX7" fmla="*/ 468573 w 888917"/>
                <a:gd name="connsiteY7" fmla="*/ 14466 h 979994"/>
                <a:gd name="connsiteX8" fmla="*/ 472293 w 888917"/>
                <a:gd name="connsiteY8" fmla="*/ 0 h 97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917" h="979994">
                  <a:moveTo>
                    <a:pt x="472293" y="0"/>
                  </a:moveTo>
                  <a:lnTo>
                    <a:pt x="888917" y="93842"/>
                  </a:lnTo>
                  <a:lnTo>
                    <a:pt x="874447" y="150116"/>
                  </a:lnTo>
                  <a:cubicBezTo>
                    <a:pt x="763704" y="506166"/>
                    <a:pt x="516735" y="802196"/>
                    <a:pt x="194505" y="977242"/>
                  </a:cubicBezTo>
                  <a:lnTo>
                    <a:pt x="188794" y="979994"/>
                  </a:lnTo>
                  <a:lnTo>
                    <a:pt x="0" y="592145"/>
                  </a:lnTo>
                  <a:lnTo>
                    <a:pt x="70329" y="549418"/>
                  </a:lnTo>
                  <a:cubicBezTo>
                    <a:pt x="257618" y="422889"/>
                    <a:pt x="400000" y="234937"/>
                    <a:pt x="468573" y="14466"/>
                  </a:cubicBezTo>
                  <a:lnTo>
                    <a:pt x="472293" y="0"/>
                  </a:lnTo>
                  <a:close/>
                </a:path>
              </a:pathLst>
            </a:custGeom>
            <a:solidFill>
              <a:srgbClr val="4F1F3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8A688D1-D098-4DBD-A29D-219A5A27E88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23889" y="2176461"/>
              <a:ext cx="885058" cy="977190"/>
            </a:xfrm>
            <a:custGeom>
              <a:avLst/>
              <a:gdLst>
                <a:gd name="connsiteX0" fmla="*/ 399434 w 885058"/>
                <a:gd name="connsiteY0" fmla="*/ 0 h 977190"/>
                <a:gd name="connsiteX1" fmla="*/ 402433 w 885058"/>
                <a:gd name="connsiteY1" fmla="*/ 11662 h 977190"/>
                <a:gd name="connsiteX2" fmla="*/ 883609 w 885058"/>
                <a:gd name="connsiteY2" fmla="*/ 596997 h 977190"/>
                <a:gd name="connsiteX3" fmla="*/ 885058 w 885058"/>
                <a:gd name="connsiteY3" fmla="*/ 597695 h 977190"/>
                <a:gd name="connsiteX4" fmla="*/ 700330 w 885058"/>
                <a:gd name="connsiteY4" fmla="*/ 977190 h 977190"/>
                <a:gd name="connsiteX5" fmla="*/ 694619 w 885058"/>
                <a:gd name="connsiteY5" fmla="*/ 974438 h 977190"/>
                <a:gd name="connsiteX6" fmla="*/ 14677 w 885058"/>
                <a:gd name="connsiteY6" fmla="*/ 147312 h 977190"/>
                <a:gd name="connsiteX7" fmla="*/ 0 w 885058"/>
                <a:gd name="connsiteY7" fmla="*/ 90233 h 977190"/>
                <a:gd name="connsiteX8" fmla="*/ 399434 w 885058"/>
                <a:gd name="connsiteY8" fmla="*/ 0 h 9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5058" h="977190">
                  <a:moveTo>
                    <a:pt x="399434" y="0"/>
                  </a:moveTo>
                  <a:lnTo>
                    <a:pt x="402433" y="11662"/>
                  </a:lnTo>
                  <a:cubicBezTo>
                    <a:pt x="480802" y="263629"/>
                    <a:pt x="655576" y="473122"/>
                    <a:pt x="883609" y="596997"/>
                  </a:cubicBezTo>
                  <a:lnTo>
                    <a:pt x="885058" y="597695"/>
                  </a:lnTo>
                  <a:lnTo>
                    <a:pt x="700330" y="977190"/>
                  </a:lnTo>
                  <a:lnTo>
                    <a:pt x="694619" y="974438"/>
                  </a:lnTo>
                  <a:cubicBezTo>
                    <a:pt x="372389" y="799392"/>
                    <a:pt x="125420" y="503362"/>
                    <a:pt x="14677" y="147312"/>
                  </a:cubicBezTo>
                  <a:lnTo>
                    <a:pt x="0" y="90233"/>
                  </a:lnTo>
                  <a:lnTo>
                    <a:pt x="399434" y="0"/>
                  </a:lnTo>
                  <a:close/>
                </a:path>
              </a:pathLst>
            </a:custGeom>
            <a:solidFill>
              <a:srgbClr val="FF4F2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5157EB1-2FB3-409E-830B-89A22448D4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29311" y="996918"/>
              <a:ext cx="1536858" cy="1835804"/>
            </a:xfrm>
            <a:custGeom>
              <a:avLst/>
              <a:gdLst>
                <a:gd name="connsiteX0" fmla="*/ 273350 w 1536858"/>
                <a:gd name="connsiteY0" fmla="*/ 0 h 1835804"/>
                <a:gd name="connsiteX1" fmla="*/ 308805 w 1536858"/>
                <a:gd name="connsiteY1" fmla="*/ 137891 h 1835804"/>
                <a:gd name="connsiteX2" fmla="*/ 1489874 w 1536858"/>
                <a:gd name="connsiteY2" fmla="*/ 1574622 h 1835804"/>
                <a:gd name="connsiteX3" fmla="*/ 1536858 w 1536858"/>
                <a:gd name="connsiteY3" fmla="*/ 1597255 h 1835804"/>
                <a:gd name="connsiteX4" fmla="*/ 1420739 w 1536858"/>
                <a:gd name="connsiteY4" fmla="*/ 1835804 h 1835804"/>
                <a:gd name="connsiteX5" fmla="*/ 1291751 w 1536858"/>
                <a:gd name="connsiteY5" fmla="*/ 1768506 h 1835804"/>
                <a:gd name="connsiteX6" fmla="*/ 1160894 w 1536858"/>
                <a:gd name="connsiteY6" fmla="*/ 1693730 h 1835804"/>
                <a:gd name="connsiteX7" fmla="*/ 921611 w 1536858"/>
                <a:gd name="connsiteY7" fmla="*/ 1523615 h 1835804"/>
                <a:gd name="connsiteX8" fmla="*/ 704761 w 1536858"/>
                <a:gd name="connsiteY8" fmla="*/ 1332937 h 1835804"/>
                <a:gd name="connsiteX9" fmla="*/ 506606 w 1536858"/>
                <a:gd name="connsiteY9" fmla="*/ 1116088 h 1835804"/>
                <a:gd name="connsiteX10" fmla="*/ 334622 w 1536858"/>
                <a:gd name="connsiteY10" fmla="*/ 878675 h 1835804"/>
                <a:gd name="connsiteX11" fmla="*/ 259846 w 1536858"/>
                <a:gd name="connsiteY11" fmla="*/ 749686 h 1835804"/>
                <a:gd name="connsiteX12" fmla="*/ 192548 w 1536858"/>
                <a:gd name="connsiteY12" fmla="*/ 620698 h 1835804"/>
                <a:gd name="connsiteX13" fmla="*/ 136466 w 1536858"/>
                <a:gd name="connsiteY13" fmla="*/ 484233 h 1835804"/>
                <a:gd name="connsiteX14" fmla="*/ 82253 w 1536858"/>
                <a:gd name="connsiteY14" fmla="*/ 347767 h 1835804"/>
                <a:gd name="connsiteX15" fmla="*/ 35519 w 1536858"/>
                <a:gd name="connsiteY15" fmla="*/ 205693 h 1835804"/>
                <a:gd name="connsiteX16" fmla="*/ 0 w 1536858"/>
                <a:gd name="connsiteY16" fmla="*/ 61750 h 1835804"/>
                <a:gd name="connsiteX17" fmla="*/ 273350 w 1536858"/>
                <a:gd name="connsiteY17" fmla="*/ 0 h 183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6858" h="1835804">
                  <a:moveTo>
                    <a:pt x="273350" y="0"/>
                  </a:moveTo>
                  <a:lnTo>
                    <a:pt x="308805" y="137891"/>
                  </a:lnTo>
                  <a:cubicBezTo>
                    <a:pt x="501167" y="756355"/>
                    <a:pt x="930156" y="1270565"/>
                    <a:pt x="1489874" y="1574622"/>
                  </a:cubicBezTo>
                  <a:lnTo>
                    <a:pt x="1536858" y="1597255"/>
                  </a:lnTo>
                  <a:lnTo>
                    <a:pt x="1420739" y="1835804"/>
                  </a:lnTo>
                  <a:lnTo>
                    <a:pt x="1291751" y="1768506"/>
                  </a:lnTo>
                  <a:lnTo>
                    <a:pt x="1160894" y="1693730"/>
                  </a:lnTo>
                  <a:lnTo>
                    <a:pt x="921611" y="1523615"/>
                  </a:lnTo>
                  <a:lnTo>
                    <a:pt x="704761" y="1332937"/>
                  </a:lnTo>
                  <a:lnTo>
                    <a:pt x="506606" y="1116088"/>
                  </a:lnTo>
                  <a:lnTo>
                    <a:pt x="334622" y="878675"/>
                  </a:lnTo>
                  <a:lnTo>
                    <a:pt x="259846" y="749686"/>
                  </a:lnTo>
                  <a:lnTo>
                    <a:pt x="192548" y="620698"/>
                  </a:lnTo>
                  <a:lnTo>
                    <a:pt x="136466" y="484233"/>
                  </a:lnTo>
                  <a:lnTo>
                    <a:pt x="82253" y="347767"/>
                  </a:lnTo>
                  <a:lnTo>
                    <a:pt x="35519" y="205693"/>
                  </a:lnTo>
                  <a:lnTo>
                    <a:pt x="0" y="61750"/>
                  </a:lnTo>
                  <a:lnTo>
                    <a:pt x="273350" y="0"/>
                  </a:lnTo>
                  <a:close/>
                </a:path>
              </a:pathLst>
            </a:custGeom>
            <a:solidFill>
              <a:srgbClr val="FE7344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7A707A-D710-4BA9-BC60-5E57432C85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225831" y="996918"/>
              <a:ext cx="1536858" cy="1835634"/>
            </a:xfrm>
            <a:custGeom>
              <a:avLst/>
              <a:gdLst>
                <a:gd name="connsiteX0" fmla="*/ 1263465 w 1536858"/>
                <a:gd name="connsiteY0" fmla="*/ 0 h 1835634"/>
                <a:gd name="connsiteX1" fmla="*/ 1536858 w 1536858"/>
                <a:gd name="connsiteY1" fmla="*/ 61580 h 1835634"/>
                <a:gd name="connsiteX2" fmla="*/ 1501340 w 1536858"/>
                <a:gd name="connsiteY2" fmla="*/ 205523 h 1835634"/>
                <a:gd name="connsiteX3" fmla="*/ 1454605 w 1536858"/>
                <a:gd name="connsiteY3" fmla="*/ 347597 h 1835634"/>
                <a:gd name="connsiteX4" fmla="*/ 1400392 w 1536858"/>
                <a:gd name="connsiteY4" fmla="*/ 484063 h 1835634"/>
                <a:gd name="connsiteX5" fmla="*/ 1344311 w 1536858"/>
                <a:gd name="connsiteY5" fmla="*/ 620528 h 1835634"/>
                <a:gd name="connsiteX6" fmla="*/ 1277012 w 1536858"/>
                <a:gd name="connsiteY6" fmla="*/ 749516 h 1835634"/>
                <a:gd name="connsiteX7" fmla="*/ 1202237 w 1536858"/>
                <a:gd name="connsiteY7" fmla="*/ 878505 h 1835634"/>
                <a:gd name="connsiteX8" fmla="*/ 1030253 w 1536858"/>
                <a:gd name="connsiteY8" fmla="*/ 1115918 h 1835634"/>
                <a:gd name="connsiteX9" fmla="*/ 832097 w 1536858"/>
                <a:gd name="connsiteY9" fmla="*/ 1332767 h 1835634"/>
                <a:gd name="connsiteX10" fmla="*/ 615247 w 1536858"/>
                <a:gd name="connsiteY10" fmla="*/ 1523445 h 1835634"/>
                <a:gd name="connsiteX11" fmla="*/ 375965 w 1536858"/>
                <a:gd name="connsiteY11" fmla="*/ 1693560 h 1835634"/>
                <a:gd name="connsiteX12" fmla="*/ 245107 w 1536858"/>
                <a:gd name="connsiteY12" fmla="*/ 1768336 h 1835634"/>
                <a:gd name="connsiteX13" fmla="*/ 116119 w 1536858"/>
                <a:gd name="connsiteY13" fmla="*/ 1835634 h 1835634"/>
                <a:gd name="connsiteX14" fmla="*/ 0 w 1536858"/>
                <a:gd name="connsiteY14" fmla="*/ 1597085 h 1835634"/>
                <a:gd name="connsiteX15" fmla="*/ 46984 w 1536858"/>
                <a:gd name="connsiteY15" fmla="*/ 1574452 h 1835634"/>
                <a:gd name="connsiteX16" fmla="*/ 1228053 w 1536858"/>
                <a:gd name="connsiteY16" fmla="*/ 137721 h 1835634"/>
                <a:gd name="connsiteX17" fmla="*/ 1263465 w 1536858"/>
                <a:gd name="connsiteY17" fmla="*/ 0 h 183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6858" h="1835634">
                  <a:moveTo>
                    <a:pt x="1263465" y="0"/>
                  </a:moveTo>
                  <a:lnTo>
                    <a:pt x="1536858" y="61580"/>
                  </a:lnTo>
                  <a:lnTo>
                    <a:pt x="1501340" y="205523"/>
                  </a:lnTo>
                  <a:lnTo>
                    <a:pt x="1454605" y="347597"/>
                  </a:lnTo>
                  <a:lnTo>
                    <a:pt x="1400392" y="484063"/>
                  </a:lnTo>
                  <a:lnTo>
                    <a:pt x="1344311" y="620528"/>
                  </a:lnTo>
                  <a:lnTo>
                    <a:pt x="1277012" y="749516"/>
                  </a:lnTo>
                  <a:lnTo>
                    <a:pt x="1202237" y="878505"/>
                  </a:lnTo>
                  <a:lnTo>
                    <a:pt x="1030253" y="1115918"/>
                  </a:lnTo>
                  <a:lnTo>
                    <a:pt x="832097" y="1332767"/>
                  </a:lnTo>
                  <a:lnTo>
                    <a:pt x="615247" y="1523445"/>
                  </a:lnTo>
                  <a:lnTo>
                    <a:pt x="375965" y="1693560"/>
                  </a:lnTo>
                  <a:lnTo>
                    <a:pt x="245107" y="1768336"/>
                  </a:lnTo>
                  <a:lnTo>
                    <a:pt x="116119" y="1835634"/>
                  </a:lnTo>
                  <a:lnTo>
                    <a:pt x="0" y="1597085"/>
                  </a:lnTo>
                  <a:lnTo>
                    <a:pt x="46984" y="1574452"/>
                  </a:lnTo>
                  <a:cubicBezTo>
                    <a:pt x="606702" y="1270395"/>
                    <a:pt x="1035691" y="756185"/>
                    <a:pt x="1228053" y="137721"/>
                  </a:cubicBezTo>
                  <a:lnTo>
                    <a:pt x="1263465" y="0"/>
                  </a:lnTo>
                  <a:close/>
                </a:path>
              </a:pathLst>
            </a:custGeom>
            <a:solidFill>
              <a:srgbClr val="703357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32CDFE-135F-4F95-A5F3-AE687D69DC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526914" y="2007666"/>
              <a:ext cx="1138174" cy="506288"/>
            </a:xfrm>
            <a:custGeom>
              <a:avLst/>
              <a:gdLst>
                <a:gd name="connsiteX0" fmla="*/ 950605 w 1138174"/>
                <a:gd name="connsiteY0" fmla="*/ 0 h 506288"/>
                <a:gd name="connsiteX1" fmla="*/ 1138174 w 1138174"/>
                <a:gd name="connsiteY1" fmla="*/ 386963 h 506288"/>
                <a:gd name="connsiteX2" fmla="*/ 1122333 w 1138174"/>
                <a:gd name="connsiteY2" fmla="*/ 394593 h 506288"/>
                <a:gd name="connsiteX3" fmla="*/ 569086 w 1138174"/>
                <a:gd name="connsiteY3" fmla="*/ 506288 h 506288"/>
                <a:gd name="connsiteX4" fmla="*/ 15839 w 1138174"/>
                <a:gd name="connsiteY4" fmla="*/ 394593 h 506288"/>
                <a:gd name="connsiteX5" fmla="*/ 0 w 1138174"/>
                <a:gd name="connsiteY5" fmla="*/ 386963 h 506288"/>
                <a:gd name="connsiteX6" fmla="*/ 184840 w 1138174"/>
                <a:gd name="connsiteY6" fmla="*/ 5632 h 506288"/>
                <a:gd name="connsiteX7" fmla="*/ 260921 w 1138174"/>
                <a:gd name="connsiteY7" fmla="*/ 33478 h 506288"/>
                <a:gd name="connsiteX8" fmla="*/ 560027 w 1138174"/>
                <a:gd name="connsiteY8" fmla="*/ 78699 h 506288"/>
                <a:gd name="connsiteX9" fmla="*/ 859133 w 1138174"/>
                <a:gd name="connsiteY9" fmla="*/ 33478 h 506288"/>
                <a:gd name="connsiteX10" fmla="*/ 950605 w 1138174"/>
                <a:gd name="connsiteY10" fmla="*/ 0 h 50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8174" h="506288">
                  <a:moveTo>
                    <a:pt x="950605" y="0"/>
                  </a:moveTo>
                  <a:lnTo>
                    <a:pt x="1138174" y="386963"/>
                  </a:lnTo>
                  <a:lnTo>
                    <a:pt x="1122333" y="394593"/>
                  </a:lnTo>
                  <a:cubicBezTo>
                    <a:pt x="952287" y="466516"/>
                    <a:pt x="765331" y="506288"/>
                    <a:pt x="569086" y="506288"/>
                  </a:cubicBezTo>
                  <a:cubicBezTo>
                    <a:pt x="372841" y="506288"/>
                    <a:pt x="185885" y="466516"/>
                    <a:pt x="15839" y="394593"/>
                  </a:cubicBezTo>
                  <a:lnTo>
                    <a:pt x="0" y="386963"/>
                  </a:lnTo>
                  <a:lnTo>
                    <a:pt x="184840" y="5632"/>
                  </a:lnTo>
                  <a:lnTo>
                    <a:pt x="260921" y="33478"/>
                  </a:lnTo>
                  <a:cubicBezTo>
                    <a:pt x="355409" y="62867"/>
                    <a:pt x="455869" y="78699"/>
                    <a:pt x="560027" y="78699"/>
                  </a:cubicBezTo>
                  <a:cubicBezTo>
                    <a:pt x="664185" y="78699"/>
                    <a:pt x="764646" y="62867"/>
                    <a:pt x="859133" y="33478"/>
                  </a:cubicBezTo>
                  <a:lnTo>
                    <a:pt x="950605" y="0"/>
                  </a:lnTo>
                  <a:close/>
                </a:path>
              </a:pathLst>
            </a:custGeom>
            <a:solidFill>
              <a:srgbClr val="FD81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C02D1E-CE2F-490E-AD91-2789D40BF7B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952866" y="682861"/>
              <a:ext cx="2286269" cy="502382"/>
            </a:xfrm>
            <a:custGeom>
              <a:avLst/>
              <a:gdLst>
                <a:gd name="connsiteX0" fmla="*/ 2168707 w 2286269"/>
                <a:gd name="connsiteY0" fmla="*/ 0 h 502382"/>
                <a:gd name="connsiteX1" fmla="*/ 2286269 w 2286269"/>
                <a:gd name="connsiteY1" fmla="*/ 242537 h 502382"/>
                <a:gd name="connsiteX2" fmla="*/ 2149803 w 2286269"/>
                <a:gd name="connsiteY2" fmla="*/ 304226 h 502382"/>
                <a:gd name="connsiteX3" fmla="*/ 2005860 w 2286269"/>
                <a:gd name="connsiteY3" fmla="*/ 352831 h 502382"/>
                <a:gd name="connsiteX4" fmla="*/ 1869394 w 2286269"/>
                <a:gd name="connsiteY4" fmla="*/ 399566 h 502382"/>
                <a:gd name="connsiteX5" fmla="*/ 1727320 w 2286269"/>
                <a:gd name="connsiteY5" fmla="*/ 433215 h 502382"/>
                <a:gd name="connsiteX6" fmla="*/ 1583377 w 2286269"/>
                <a:gd name="connsiteY6" fmla="*/ 466864 h 502382"/>
                <a:gd name="connsiteX7" fmla="*/ 1433825 w 2286269"/>
                <a:gd name="connsiteY7" fmla="*/ 481819 h 502382"/>
                <a:gd name="connsiteX8" fmla="*/ 1289882 w 2286269"/>
                <a:gd name="connsiteY8" fmla="*/ 494905 h 502382"/>
                <a:gd name="connsiteX9" fmla="*/ 1140331 w 2286269"/>
                <a:gd name="connsiteY9" fmla="*/ 502382 h 502382"/>
                <a:gd name="connsiteX10" fmla="*/ 996387 w 2286269"/>
                <a:gd name="connsiteY10" fmla="*/ 494905 h 502382"/>
                <a:gd name="connsiteX11" fmla="*/ 852444 w 2286269"/>
                <a:gd name="connsiteY11" fmla="*/ 481819 h 502382"/>
                <a:gd name="connsiteX12" fmla="*/ 702892 w 2286269"/>
                <a:gd name="connsiteY12" fmla="*/ 466864 h 502382"/>
                <a:gd name="connsiteX13" fmla="*/ 558949 w 2286269"/>
                <a:gd name="connsiteY13" fmla="*/ 433215 h 502382"/>
                <a:gd name="connsiteX14" fmla="*/ 416875 w 2286269"/>
                <a:gd name="connsiteY14" fmla="*/ 399566 h 502382"/>
                <a:gd name="connsiteX15" fmla="*/ 280409 w 2286269"/>
                <a:gd name="connsiteY15" fmla="*/ 352831 h 502382"/>
                <a:gd name="connsiteX16" fmla="*/ 136466 w 2286269"/>
                <a:gd name="connsiteY16" fmla="*/ 304226 h 502382"/>
                <a:gd name="connsiteX17" fmla="*/ 0 w 2286269"/>
                <a:gd name="connsiteY17" fmla="*/ 242537 h 502382"/>
                <a:gd name="connsiteX18" fmla="*/ 117563 w 2286269"/>
                <a:gd name="connsiteY18" fmla="*/ 1 h 502382"/>
                <a:gd name="connsiteX19" fmla="*/ 182134 w 2286269"/>
                <a:gd name="connsiteY19" fmla="*/ 31106 h 502382"/>
                <a:gd name="connsiteX20" fmla="*/ 1143134 w 2286269"/>
                <a:gd name="connsiteY20" fmla="*/ 225123 h 502382"/>
                <a:gd name="connsiteX21" fmla="*/ 2104134 w 2286269"/>
                <a:gd name="connsiteY21" fmla="*/ 31106 h 502382"/>
                <a:gd name="connsiteX22" fmla="*/ 2168707 w 2286269"/>
                <a:gd name="connsiteY22" fmla="*/ 0 h 502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86269" h="502382">
                  <a:moveTo>
                    <a:pt x="2168707" y="0"/>
                  </a:moveTo>
                  <a:lnTo>
                    <a:pt x="2286269" y="242537"/>
                  </a:lnTo>
                  <a:lnTo>
                    <a:pt x="2149803" y="304226"/>
                  </a:lnTo>
                  <a:lnTo>
                    <a:pt x="2005860" y="352831"/>
                  </a:lnTo>
                  <a:lnTo>
                    <a:pt x="1869394" y="399566"/>
                  </a:lnTo>
                  <a:lnTo>
                    <a:pt x="1727320" y="433215"/>
                  </a:lnTo>
                  <a:lnTo>
                    <a:pt x="1583377" y="466864"/>
                  </a:lnTo>
                  <a:lnTo>
                    <a:pt x="1433825" y="481819"/>
                  </a:lnTo>
                  <a:lnTo>
                    <a:pt x="1289882" y="494905"/>
                  </a:lnTo>
                  <a:lnTo>
                    <a:pt x="1140331" y="502382"/>
                  </a:lnTo>
                  <a:lnTo>
                    <a:pt x="996387" y="494905"/>
                  </a:lnTo>
                  <a:lnTo>
                    <a:pt x="852444" y="481819"/>
                  </a:lnTo>
                  <a:lnTo>
                    <a:pt x="702892" y="466864"/>
                  </a:lnTo>
                  <a:lnTo>
                    <a:pt x="558949" y="433215"/>
                  </a:lnTo>
                  <a:lnTo>
                    <a:pt x="416875" y="399566"/>
                  </a:lnTo>
                  <a:lnTo>
                    <a:pt x="280409" y="352831"/>
                  </a:lnTo>
                  <a:lnTo>
                    <a:pt x="136466" y="304226"/>
                  </a:lnTo>
                  <a:lnTo>
                    <a:pt x="0" y="242537"/>
                  </a:lnTo>
                  <a:lnTo>
                    <a:pt x="117563" y="1"/>
                  </a:lnTo>
                  <a:lnTo>
                    <a:pt x="182134" y="31106"/>
                  </a:lnTo>
                  <a:cubicBezTo>
                    <a:pt x="477507" y="156039"/>
                    <a:pt x="802253" y="225123"/>
                    <a:pt x="1143134" y="225123"/>
                  </a:cubicBezTo>
                  <a:cubicBezTo>
                    <a:pt x="1484015" y="225123"/>
                    <a:pt x="1808761" y="156039"/>
                    <a:pt x="2104134" y="31106"/>
                  </a:cubicBezTo>
                  <a:lnTo>
                    <a:pt x="2168707" y="0"/>
                  </a:lnTo>
                  <a:close/>
                </a:path>
              </a:pathLst>
            </a:custGeom>
            <a:solidFill>
              <a:srgbClr val="FFA219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40E778C-FF86-4B8C-9926-9485E2FF3925}"/>
                </a:ext>
              </a:extLst>
            </p:cNvPr>
            <p:cNvGrpSpPr/>
            <p:nvPr/>
          </p:nvGrpSpPr>
          <p:grpSpPr>
            <a:xfrm>
              <a:off x="4004967" y="1999252"/>
              <a:ext cx="1078765" cy="473721"/>
              <a:chOff x="5550822" y="1229480"/>
              <a:chExt cx="1078765" cy="4737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62D367-13FA-4BF0-8E5F-DE02362839E1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D6D5E45-DA98-48DA-BEFC-5DBCD1D7BF7F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74179A-8FDC-46B1-9460-489D18D74A4C}"/>
                </a:ext>
              </a:extLst>
            </p:cNvPr>
            <p:cNvGrpSpPr/>
            <p:nvPr/>
          </p:nvGrpSpPr>
          <p:grpSpPr>
            <a:xfrm>
              <a:off x="7160322" y="3582689"/>
              <a:ext cx="197541" cy="197541"/>
              <a:chOff x="8889951" y="2760237"/>
              <a:chExt cx="402172" cy="402172"/>
            </a:xfrm>
            <a:solidFill>
              <a:schemeClr val="bg1"/>
            </a:solidFill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5699625-F62C-4DD2-B670-E63D21F887CD}"/>
                  </a:ext>
                </a:extLst>
              </p:cNvPr>
              <p:cNvSpPr/>
              <p:nvPr/>
            </p:nvSpPr>
            <p:spPr>
              <a:xfrm>
                <a:off x="8889951" y="2760237"/>
                <a:ext cx="402172" cy="402172"/>
              </a:xfrm>
              <a:custGeom>
                <a:avLst/>
                <a:gdLst>
                  <a:gd name="connsiteX0" fmla="*/ 35486 w 402171"/>
                  <a:gd name="connsiteY0" fmla="*/ 0 h 402171"/>
                  <a:gd name="connsiteX1" fmla="*/ 0 w 402171"/>
                  <a:gd name="connsiteY1" fmla="*/ 0 h 402171"/>
                  <a:gd name="connsiteX2" fmla="*/ 0 w 402171"/>
                  <a:gd name="connsiteY2" fmla="*/ 402172 h 402171"/>
                  <a:gd name="connsiteX3" fmla="*/ 402172 w 402171"/>
                  <a:gd name="connsiteY3" fmla="*/ 402172 h 402171"/>
                  <a:gd name="connsiteX4" fmla="*/ 402172 w 402171"/>
                  <a:gd name="connsiteY4" fmla="*/ 366686 h 402171"/>
                  <a:gd name="connsiteX5" fmla="*/ 35486 w 402171"/>
                  <a:gd name="connsiteY5" fmla="*/ 366686 h 402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171" h="402171">
                    <a:moveTo>
                      <a:pt x="35486" y="0"/>
                    </a:moveTo>
                    <a:lnTo>
                      <a:pt x="0" y="0"/>
                    </a:lnTo>
                    <a:lnTo>
                      <a:pt x="0" y="402172"/>
                    </a:lnTo>
                    <a:lnTo>
                      <a:pt x="402172" y="402172"/>
                    </a:lnTo>
                    <a:lnTo>
                      <a:pt x="402172" y="366686"/>
                    </a:lnTo>
                    <a:lnTo>
                      <a:pt x="35486" y="366686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1978F15-80E8-4AB6-B818-131F9F0846D3}"/>
                  </a:ext>
                </a:extLst>
              </p:cNvPr>
              <p:cNvSpPr/>
              <p:nvPr/>
            </p:nvSpPr>
            <p:spPr>
              <a:xfrm>
                <a:off x="8960923" y="2884437"/>
                <a:ext cx="65057" cy="207000"/>
              </a:xfrm>
              <a:custGeom>
                <a:avLst/>
                <a:gdLst>
                  <a:gd name="connsiteX0" fmla="*/ 0 w 65057"/>
                  <a:gd name="connsiteY0" fmla="*/ 0 h 207000"/>
                  <a:gd name="connsiteX1" fmla="*/ 65057 w 65057"/>
                  <a:gd name="connsiteY1" fmla="*/ 0 h 207000"/>
                  <a:gd name="connsiteX2" fmla="*/ 65057 w 65057"/>
                  <a:gd name="connsiteY2" fmla="*/ 207000 h 207000"/>
                  <a:gd name="connsiteX3" fmla="*/ 0 w 65057"/>
                  <a:gd name="connsiteY3" fmla="*/ 207000 h 20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57" h="207000">
                    <a:moveTo>
                      <a:pt x="0" y="0"/>
                    </a:moveTo>
                    <a:lnTo>
                      <a:pt x="65057" y="0"/>
                    </a:lnTo>
                    <a:lnTo>
                      <a:pt x="65057" y="207000"/>
                    </a:lnTo>
                    <a:lnTo>
                      <a:pt x="0" y="207000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6092A7B-C255-419C-A8D7-51D520531FE1}"/>
                  </a:ext>
                </a:extLst>
              </p:cNvPr>
              <p:cNvSpPr/>
              <p:nvPr/>
            </p:nvSpPr>
            <p:spPr>
              <a:xfrm>
                <a:off x="9049637" y="2760237"/>
                <a:ext cx="65057" cy="331200"/>
              </a:xfrm>
              <a:custGeom>
                <a:avLst/>
                <a:gdLst>
                  <a:gd name="connsiteX0" fmla="*/ 0 w 65057"/>
                  <a:gd name="connsiteY0" fmla="*/ 0 h 331200"/>
                  <a:gd name="connsiteX1" fmla="*/ 65057 w 65057"/>
                  <a:gd name="connsiteY1" fmla="*/ 0 h 331200"/>
                  <a:gd name="connsiteX2" fmla="*/ 65057 w 65057"/>
                  <a:gd name="connsiteY2" fmla="*/ 331200 h 331200"/>
                  <a:gd name="connsiteX3" fmla="*/ 0 w 65057"/>
                  <a:gd name="connsiteY3" fmla="*/ 331200 h 33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57" h="331200">
                    <a:moveTo>
                      <a:pt x="0" y="0"/>
                    </a:moveTo>
                    <a:lnTo>
                      <a:pt x="65057" y="0"/>
                    </a:lnTo>
                    <a:lnTo>
                      <a:pt x="65057" y="331200"/>
                    </a:lnTo>
                    <a:lnTo>
                      <a:pt x="0" y="331200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E41D780-D766-40F0-8C12-D8CB48DE2C95}"/>
                  </a:ext>
                </a:extLst>
              </p:cNvPr>
              <p:cNvSpPr/>
              <p:nvPr/>
            </p:nvSpPr>
            <p:spPr>
              <a:xfrm>
                <a:off x="9138351" y="2884437"/>
                <a:ext cx="65057" cy="207000"/>
              </a:xfrm>
              <a:custGeom>
                <a:avLst/>
                <a:gdLst>
                  <a:gd name="connsiteX0" fmla="*/ 0 w 65057"/>
                  <a:gd name="connsiteY0" fmla="*/ 0 h 207000"/>
                  <a:gd name="connsiteX1" fmla="*/ 65057 w 65057"/>
                  <a:gd name="connsiteY1" fmla="*/ 0 h 207000"/>
                  <a:gd name="connsiteX2" fmla="*/ 65057 w 65057"/>
                  <a:gd name="connsiteY2" fmla="*/ 207000 h 207000"/>
                  <a:gd name="connsiteX3" fmla="*/ 0 w 65057"/>
                  <a:gd name="connsiteY3" fmla="*/ 207000 h 20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57" h="207000">
                    <a:moveTo>
                      <a:pt x="0" y="0"/>
                    </a:moveTo>
                    <a:lnTo>
                      <a:pt x="65057" y="0"/>
                    </a:lnTo>
                    <a:lnTo>
                      <a:pt x="65057" y="207000"/>
                    </a:lnTo>
                    <a:lnTo>
                      <a:pt x="0" y="207000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68AE94F-4996-4424-8171-D984E6A05410}"/>
                  </a:ext>
                </a:extLst>
              </p:cNvPr>
              <p:cNvSpPr/>
              <p:nvPr/>
            </p:nvSpPr>
            <p:spPr>
              <a:xfrm>
                <a:off x="9227066" y="2984980"/>
                <a:ext cx="65057" cy="106457"/>
              </a:xfrm>
              <a:custGeom>
                <a:avLst/>
                <a:gdLst>
                  <a:gd name="connsiteX0" fmla="*/ 0 w 65057"/>
                  <a:gd name="connsiteY0" fmla="*/ 0 h 106457"/>
                  <a:gd name="connsiteX1" fmla="*/ 65057 w 65057"/>
                  <a:gd name="connsiteY1" fmla="*/ 0 h 106457"/>
                  <a:gd name="connsiteX2" fmla="*/ 65057 w 65057"/>
                  <a:gd name="connsiteY2" fmla="*/ 106457 h 106457"/>
                  <a:gd name="connsiteX3" fmla="*/ 0 w 65057"/>
                  <a:gd name="connsiteY3" fmla="*/ 106457 h 10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57" h="106457">
                    <a:moveTo>
                      <a:pt x="0" y="0"/>
                    </a:moveTo>
                    <a:lnTo>
                      <a:pt x="65057" y="0"/>
                    </a:lnTo>
                    <a:lnTo>
                      <a:pt x="65057" y="106457"/>
                    </a:lnTo>
                    <a:lnTo>
                      <a:pt x="0" y="106457"/>
                    </a:lnTo>
                    <a:close/>
                  </a:path>
                </a:pathLst>
              </a:custGeom>
              <a:grpFill/>
              <a:ln w="5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FF0E505-5B30-4F8B-91A8-CACF724F1E72}"/>
                </a:ext>
              </a:extLst>
            </p:cNvPr>
            <p:cNvGrpSpPr/>
            <p:nvPr/>
          </p:nvGrpSpPr>
          <p:grpSpPr>
            <a:xfrm>
              <a:off x="5999261" y="2085935"/>
              <a:ext cx="171022" cy="276265"/>
              <a:chOff x="5590967" y="2648114"/>
              <a:chExt cx="409340" cy="661241"/>
            </a:xfrm>
            <a:solidFill>
              <a:schemeClr val="bg1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03EAF75-C6C6-4DC5-B3F5-2ED1A57AD260}"/>
                  </a:ext>
                </a:extLst>
              </p:cNvPr>
              <p:cNvSpPr/>
              <p:nvPr/>
            </p:nvSpPr>
            <p:spPr>
              <a:xfrm>
                <a:off x="5693302" y="3104685"/>
                <a:ext cx="204670" cy="47232"/>
              </a:xfrm>
              <a:custGeom>
                <a:avLst/>
                <a:gdLst>
                  <a:gd name="connsiteX0" fmla="*/ 23616 w 204669"/>
                  <a:gd name="connsiteY0" fmla="*/ 0 h 47231"/>
                  <a:gd name="connsiteX1" fmla="*/ 181054 w 204669"/>
                  <a:gd name="connsiteY1" fmla="*/ 0 h 47231"/>
                  <a:gd name="connsiteX2" fmla="*/ 204670 w 204669"/>
                  <a:gd name="connsiteY2" fmla="*/ 23616 h 47231"/>
                  <a:gd name="connsiteX3" fmla="*/ 181054 w 204669"/>
                  <a:gd name="connsiteY3" fmla="*/ 47232 h 47231"/>
                  <a:gd name="connsiteX4" fmla="*/ 23616 w 204669"/>
                  <a:gd name="connsiteY4" fmla="*/ 47232 h 47231"/>
                  <a:gd name="connsiteX5" fmla="*/ 0 w 204669"/>
                  <a:gd name="connsiteY5" fmla="*/ 23616 h 47231"/>
                  <a:gd name="connsiteX6" fmla="*/ 23616 w 204669"/>
                  <a:gd name="connsiteY6" fmla="*/ 0 h 4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4669" h="47231">
                    <a:moveTo>
                      <a:pt x="23616" y="0"/>
                    </a:moveTo>
                    <a:lnTo>
                      <a:pt x="181054" y="0"/>
                    </a:lnTo>
                    <a:cubicBezTo>
                      <a:pt x="194436" y="0"/>
                      <a:pt x="204670" y="10234"/>
                      <a:pt x="204670" y="23616"/>
                    </a:cubicBezTo>
                    <a:cubicBezTo>
                      <a:pt x="204670" y="36998"/>
                      <a:pt x="194436" y="47232"/>
                      <a:pt x="181054" y="47232"/>
                    </a:cubicBezTo>
                    <a:lnTo>
                      <a:pt x="23616" y="47232"/>
                    </a:lnTo>
                    <a:cubicBezTo>
                      <a:pt x="10233" y="47232"/>
                      <a:pt x="0" y="36998"/>
                      <a:pt x="0" y="23616"/>
                    </a:cubicBezTo>
                    <a:cubicBezTo>
                      <a:pt x="0" y="10234"/>
                      <a:pt x="10233" y="0"/>
                      <a:pt x="23616" y="0"/>
                    </a:cubicBez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EBA007-B250-4DB1-8C49-5092993CE5D3}"/>
                  </a:ext>
                </a:extLst>
              </p:cNvPr>
              <p:cNvSpPr/>
              <p:nvPr/>
            </p:nvSpPr>
            <p:spPr>
              <a:xfrm>
                <a:off x="5693302" y="3183404"/>
                <a:ext cx="204670" cy="47232"/>
              </a:xfrm>
              <a:custGeom>
                <a:avLst/>
                <a:gdLst>
                  <a:gd name="connsiteX0" fmla="*/ 23616 w 204669"/>
                  <a:gd name="connsiteY0" fmla="*/ 0 h 47231"/>
                  <a:gd name="connsiteX1" fmla="*/ 181054 w 204669"/>
                  <a:gd name="connsiteY1" fmla="*/ 0 h 47231"/>
                  <a:gd name="connsiteX2" fmla="*/ 204670 w 204669"/>
                  <a:gd name="connsiteY2" fmla="*/ 23616 h 47231"/>
                  <a:gd name="connsiteX3" fmla="*/ 181054 w 204669"/>
                  <a:gd name="connsiteY3" fmla="*/ 47232 h 47231"/>
                  <a:gd name="connsiteX4" fmla="*/ 23616 w 204669"/>
                  <a:gd name="connsiteY4" fmla="*/ 47232 h 47231"/>
                  <a:gd name="connsiteX5" fmla="*/ 0 w 204669"/>
                  <a:gd name="connsiteY5" fmla="*/ 23616 h 47231"/>
                  <a:gd name="connsiteX6" fmla="*/ 23616 w 204669"/>
                  <a:gd name="connsiteY6" fmla="*/ 0 h 4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4669" h="47231">
                    <a:moveTo>
                      <a:pt x="23616" y="0"/>
                    </a:moveTo>
                    <a:lnTo>
                      <a:pt x="181054" y="0"/>
                    </a:lnTo>
                    <a:cubicBezTo>
                      <a:pt x="194436" y="0"/>
                      <a:pt x="204670" y="10234"/>
                      <a:pt x="204670" y="23616"/>
                    </a:cubicBezTo>
                    <a:cubicBezTo>
                      <a:pt x="204670" y="36998"/>
                      <a:pt x="194436" y="47232"/>
                      <a:pt x="181054" y="47232"/>
                    </a:cubicBezTo>
                    <a:lnTo>
                      <a:pt x="23616" y="47232"/>
                    </a:lnTo>
                    <a:cubicBezTo>
                      <a:pt x="10233" y="47232"/>
                      <a:pt x="0" y="36998"/>
                      <a:pt x="0" y="23616"/>
                    </a:cubicBezTo>
                    <a:cubicBezTo>
                      <a:pt x="0" y="10234"/>
                      <a:pt x="10233" y="0"/>
                      <a:pt x="23616" y="0"/>
                    </a:cubicBez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E8F3169-7DB5-4635-80F0-0E8949D5672A}"/>
                  </a:ext>
                </a:extLst>
              </p:cNvPr>
              <p:cNvSpPr/>
              <p:nvPr/>
            </p:nvSpPr>
            <p:spPr>
              <a:xfrm>
                <a:off x="5744470" y="3262123"/>
                <a:ext cx="102335" cy="47232"/>
              </a:xfrm>
              <a:custGeom>
                <a:avLst/>
                <a:gdLst>
                  <a:gd name="connsiteX0" fmla="*/ 0 w 102334"/>
                  <a:gd name="connsiteY0" fmla="*/ 0 h 47231"/>
                  <a:gd name="connsiteX1" fmla="*/ 51167 w 102334"/>
                  <a:gd name="connsiteY1" fmla="*/ 47232 h 47231"/>
                  <a:gd name="connsiteX2" fmla="*/ 102335 w 102334"/>
                  <a:gd name="connsiteY2" fmla="*/ 0 h 47231"/>
                  <a:gd name="connsiteX3" fmla="*/ 0 w 102334"/>
                  <a:gd name="connsiteY3" fmla="*/ 0 h 47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34" h="47231">
                    <a:moveTo>
                      <a:pt x="0" y="0"/>
                    </a:moveTo>
                    <a:cubicBezTo>
                      <a:pt x="2362" y="26765"/>
                      <a:pt x="24403" y="47232"/>
                      <a:pt x="51167" y="47232"/>
                    </a:cubicBezTo>
                    <a:cubicBezTo>
                      <a:pt x="77932" y="47232"/>
                      <a:pt x="99973" y="26765"/>
                      <a:pt x="10233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CD7F51E-496B-43D7-B139-D52D0F3B0A3D}"/>
                  </a:ext>
                </a:extLst>
              </p:cNvPr>
              <p:cNvSpPr/>
              <p:nvPr/>
            </p:nvSpPr>
            <p:spPr>
              <a:xfrm>
                <a:off x="5590967" y="2648114"/>
                <a:ext cx="409340" cy="425084"/>
              </a:xfrm>
              <a:custGeom>
                <a:avLst/>
                <a:gdLst>
                  <a:gd name="connsiteX0" fmla="*/ 204670 w 409339"/>
                  <a:gd name="connsiteY0" fmla="*/ 0 h 425083"/>
                  <a:gd name="connsiteX1" fmla="*/ 204670 w 409339"/>
                  <a:gd name="connsiteY1" fmla="*/ 0 h 425083"/>
                  <a:gd name="connsiteX2" fmla="*/ 204670 w 409339"/>
                  <a:gd name="connsiteY2" fmla="*/ 0 h 425083"/>
                  <a:gd name="connsiteX3" fmla="*/ 0 w 409339"/>
                  <a:gd name="connsiteY3" fmla="*/ 202308 h 425083"/>
                  <a:gd name="connsiteX4" fmla="*/ 0 w 409339"/>
                  <a:gd name="connsiteY4" fmla="*/ 209393 h 425083"/>
                  <a:gd name="connsiteX5" fmla="*/ 14169 w 409339"/>
                  <a:gd name="connsiteY5" fmla="*/ 280240 h 425083"/>
                  <a:gd name="connsiteX6" fmla="*/ 49593 w 409339"/>
                  <a:gd name="connsiteY6" fmla="*/ 338492 h 425083"/>
                  <a:gd name="connsiteX7" fmla="*/ 97612 w 409339"/>
                  <a:gd name="connsiteY7" fmla="*/ 416424 h 425083"/>
                  <a:gd name="connsiteX8" fmla="*/ 111781 w 409339"/>
                  <a:gd name="connsiteY8" fmla="*/ 425084 h 425083"/>
                  <a:gd name="connsiteX9" fmla="*/ 297558 w 409339"/>
                  <a:gd name="connsiteY9" fmla="*/ 425084 h 425083"/>
                  <a:gd name="connsiteX10" fmla="*/ 311728 w 409339"/>
                  <a:gd name="connsiteY10" fmla="*/ 416424 h 425083"/>
                  <a:gd name="connsiteX11" fmla="*/ 359747 w 409339"/>
                  <a:gd name="connsiteY11" fmla="*/ 338492 h 425083"/>
                  <a:gd name="connsiteX12" fmla="*/ 395170 w 409339"/>
                  <a:gd name="connsiteY12" fmla="*/ 280240 h 425083"/>
                  <a:gd name="connsiteX13" fmla="*/ 409340 w 409339"/>
                  <a:gd name="connsiteY13" fmla="*/ 209393 h 425083"/>
                  <a:gd name="connsiteX14" fmla="*/ 409340 w 409339"/>
                  <a:gd name="connsiteY14" fmla="*/ 202308 h 425083"/>
                  <a:gd name="connsiteX15" fmla="*/ 204670 w 409339"/>
                  <a:gd name="connsiteY15" fmla="*/ 0 h 425083"/>
                  <a:gd name="connsiteX16" fmla="*/ 362108 w 409339"/>
                  <a:gd name="connsiteY16" fmla="*/ 208606 h 425083"/>
                  <a:gd name="connsiteX17" fmla="*/ 351087 w 409339"/>
                  <a:gd name="connsiteY17" fmla="*/ 263709 h 425083"/>
                  <a:gd name="connsiteX18" fmla="*/ 324323 w 409339"/>
                  <a:gd name="connsiteY18" fmla="*/ 307005 h 425083"/>
                  <a:gd name="connsiteX19" fmla="*/ 278666 w 409339"/>
                  <a:gd name="connsiteY19" fmla="*/ 377852 h 425083"/>
                  <a:gd name="connsiteX20" fmla="*/ 204670 w 409339"/>
                  <a:gd name="connsiteY20" fmla="*/ 377852 h 425083"/>
                  <a:gd name="connsiteX21" fmla="*/ 131461 w 409339"/>
                  <a:gd name="connsiteY21" fmla="*/ 377852 h 425083"/>
                  <a:gd name="connsiteX22" fmla="*/ 85804 w 409339"/>
                  <a:gd name="connsiteY22" fmla="*/ 307005 h 425083"/>
                  <a:gd name="connsiteX23" fmla="*/ 59039 w 409339"/>
                  <a:gd name="connsiteY23" fmla="*/ 263709 h 425083"/>
                  <a:gd name="connsiteX24" fmla="*/ 48019 w 409339"/>
                  <a:gd name="connsiteY24" fmla="*/ 208606 h 425083"/>
                  <a:gd name="connsiteX25" fmla="*/ 48019 w 409339"/>
                  <a:gd name="connsiteY25" fmla="*/ 202308 h 425083"/>
                  <a:gd name="connsiteX26" fmla="*/ 205457 w 409339"/>
                  <a:gd name="connsiteY26" fmla="*/ 46444 h 425083"/>
                  <a:gd name="connsiteX27" fmla="*/ 205457 w 409339"/>
                  <a:gd name="connsiteY27" fmla="*/ 46444 h 425083"/>
                  <a:gd name="connsiteX28" fmla="*/ 205457 w 409339"/>
                  <a:gd name="connsiteY28" fmla="*/ 46444 h 425083"/>
                  <a:gd name="connsiteX29" fmla="*/ 205457 w 409339"/>
                  <a:gd name="connsiteY29" fmla="*/ 46444 h 425083"/>
                  <a:gd name="connsiteX30" fmla="*/ 205457 w 409339"/>
                  <a:gd name="connsiteY30" fmla="*/ 46444 h 425083"/>
                  <a:gd name="connsiteX31" fmla="*/ 205457 w 409339"/>
                  <a:gd name="connsiteY31" fmla="*/ 46444 h 425083"/>
                  <a:gd name="connsiteX32" fmla="*/ 205457 w 409339"/>
                  <a:gd name="connsiteY32" fmla="*/ 46444 h 425083"/>
                  <a:gd name="connsiteX33" fmla="*/ 362895 w 409339"/>
                  <a:gd name="connsiteY33" fmla="*/ 202308 h 425083"/>
                  <a:gd name="connsiteX34" fmla="*/ 362895 w 409339"/>
                  <a:gd name="connsiteY34" fmla="*/ 208606 h 42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09339" h="425083">
                    <a:moveTo>
                      <a:pt x="204670" y="0"/>
                    </a:moveTo>
                    <a:cubicBezTo>
                      <a:pt x="204670" y="0"/>
                      <a:pt x="204670" y="0"/>
                      <a:pt x="204670" y="0"/>
                    </a:cubicBezTo>
                    <a:cubicBezTo>
                      <a:pt x="204670" y="0"/>
                      <a:pt x="204670" y="0"/>
                      <a:pt x="204670" y="0"/>
                    </a:cubicBezTo>
                    <a:cubicBezTo>
                      <a:pt x="92889" y="787"/>
                      <a:pt x="2362" y="90527"/>
                      <a:pt x="0" y="202308"/>
                    </a:cubicBezTo>
                    <a:lnTo>
                      <a:pt x="0" y="209393"/>
                    </a:lnTo>
                    <a:cubicBezTo>
                      <a:pt x="787" y="233796"/>
                      <a:pt x="5510" y="257412"/>
                      <a:pt x="14169" y="280240"/>
                    </a:cubicBezTo>
                    <a:cubicBezTo>
                      <a:pt x="22829" y="301494"/>
                      <a:pt x="34636" y="321174"/>
                      <a:pt x="49593" y="338492"/>
                    </a:cubicBezTo>
                    <a:cubicBezTo>
                      <a:pt x="68486" y="358959"/>
                      <a:pt x="88953" y="399106"/>
                      <a:pt x="97612" y="416424"/>
                    </a:cubicBezTo>
                    <a:cubicBezTo>
                      <a:pt x="99973" y="421935"/>
                      <a:pt x="105484" y="425084"/>
                      <a:pt x="111781" y="425084"/>
                    </a:cubicBezTo>
                    <a:lnTo>
                      <a:pt x="297558" y="425084"/>
                    </a:lnTo>
                    <a:cubicBezTo>
                      <a:pt x="303856" y="425084"/>
                      <a:pt x="309366" y="421935"/>
                      <a:pt x="311728" y="416424"/>
                    </a:cubicBezTo>
                    <a:cubicBezTo>
                      <a:pt x="320387" y="399106"/>
                      <a:pt x="340854" y="358959"/>
                      <a:pt x="359747" y="338492"/>
                    </a:cubicBezTo>
                    <a:cubicBezTo>
                      <a:pt x="374703" y="321174"/>
                      <a:pt x="387298" y="301494"/>
                      <a:pt x="395170" y="280240"/>
                    </a:cubicBezTo>
                    <a:cubicBezTo>
                      <a:pt x="403829" y="257412"/>
                      <a:pt x="408553" y="233796"/>
                      <a:pt x="409340" y="209393"/>
                    </a:cubicBezTo>
                    <a:lnTo>
                      <a:pt x="409340" y="202308"/>
                    </a:lnTo>
                    <a:cubicBezTo>
                      <a:pt x="406978" y="90527"/>
                      <a:pt x="316451" y="787"/>
                      <a:pt x="204670" y="0"/>
                    </a:cubicBezTo>
                    <a:close/>
                    <a:moveTo>
                      <a:pt x="362108" y="208606"/>
                    </a:moveTo>
                    <a:cubicBezTo>
                      <a:pt x="361321" y="227498"/>
                      <a:pt x="357385" y="246391"/>
                      <a:pt x="351087" y="263709"/>
                    </a:cubicBezTo>
                    <a:cubicBezTo>
                      <a:pt x="344790" y="279453"/>
                      <a:pt x="336131" y="294410"/>
                      <a:pt x="324323" y="307005"/>
                    </a:cubicBezTo>
                    <a:cubicBezTo>
                      <a:pt x="306218" y="329046"/>
                      <a:pt x="290474" y="352662"/>
                      <a:pt x="278666" y="377852"/>
                    </a:cubicBezTo>
                    <a:lnTo>
                      <a:pt x="204670" y="377852"/>
                    </a:lnTo>
                    <a:lnTo>
                      <a:pt x="131461" y="377852"/>
                    </a:lnTo>
                    <a:cubicBezTo>
                      <a:pt x="118866" y="352662"/>
                      <a:pt x="103122" y="329046"/>
                      <a:pt x="85804" y="307005"/>
                    </a:cubicBezTo>
                    <a:cubicBezTo>
                      <a:pt x="74783" y="294410"/>
                      <a:pt x="65337" y="279453"/>
                      <a:pt x="59039" y="263709"/>
                    </a:cubicBezTo>
                    <a:cubicBezTo>
                      <a:pt x="51955" y="246391"/>
                      <a:pt x="48806" y="227498"/>
                      <a:pt x="48019" y="208606"/>
                    </a:cubicBezTo>
                    <a:lnTo>
                      <a:pt x="48019" y="202308"/>
                    </a:lnTo>
                    <a:cubicBezTo>
                      <a:pt x="49593" y="116504"/>
                      <a:pt x="119653" y="47232"/>
                      <a:pt x="205457" y="46444"/>
                    </a:cubicBezTo>
                    <a:lnTo>
                      <a:pt x="205457" y="46444"/>
                    </a:lnTo>
                    <a:lnTo>
                      <a:pt x="205457" y="46444"/>
                    </a:lnTo>
                    <a:cubicBezTo>
                      <a:pt x="205457" y="46444"/>
                      <a:pt x="205457" y="46444"/>
                      <a:pt x="205457" y="46444"/>
                    </a:cubicBezTo>
                    <a:cubicBezTo>
                      <a:pt x="205457" y="46444"/>
                      <a:pt x="205457" y="46444"/>
                      <a:pt x="205457" y="46444"/>
                    </a:cubicBezTo>
                    <a:lnTo>
                      <a:pt x="205457" y="46444"/>
                    </a:lnTo>
                    <a:lnTo>
                      <a:pt x="205457" y="46444"/>
                    </a:lnTo>
                    <a:cubicBezTo>
                      <a:pt x="291261" y="47232"/>
                      <a:pt x="361321" y="115717"/>
                      <a:pt x="362895" y="202308"/>
                    </a:cubicBezTo>
                    <a:lnTo>
                      <a:pt x="362895" y="208606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Graphic 182" descr="Single gear">
              <a:extLst>
                <a:ext uri="{FF2B5EF4-FFF2-40B4-BE49-F238E27FC236}">
                  <a16:creationId xmlns:a16="http://schemas.microsoft.com/office/drawing/2014/main" id="{504A8D7F-35B2-417C-A37E-60A886D78CC8}"/>
                </a:ext>
              </a:extLst>
            </p:cNvPr>
            <p:cNvSpPr/>
            <p:nvPr/>
          </p:nvSpPr>
          <p:spPr>
            <a:xfrm>
              <a:off x="6906144" y="2570002"/>
              <a:ext cx="249750" cy="249750"/>
            </a:xfrm>
            <a:custGeom>
              <a:avLst/>
              <a:gdLst>
                <a:gd name="connsiteX0" fmla="*/ 243314 w 486627"/>
                <a:gd name="connsiteY0" fmla="*/ 329189 h 486627"/>
                <a:gd name="connsiteX1" fmla="*/ 157438 w 486627"/>
                <a:gd name="connsiteY1" fmla="*/ 243314 h 486627"/>
                <a:gd name="connsiteX2" fmla="*/ 243314 w 486627"/>
                <a:gd name="connsiteY2" fmla="*/ 157438 h 486627"/>
                <a:gd name="connsiteX3" fmla="*/ 329189 w 486627"/>
                <a:gd name="connsiteY3" fmla="*/ 243314 h 486627"/>
                <a:gd name="connsiteX4" fmla="*/ 243314 w 486627"/>
                <a:gd name="connsiteY4" fmla="*/ 329189 h 486627"/>
                <a:gd name="connsiteX5" fmla="*/ 436533 w 486627"/>
                <a:gd name="connsiteY5" fmla="*/ 189641 h 486627"/>
                <a:gd name="connsiteX6" fmla="*/ 417927 w 486627"/>
                <a:gd name="connsiteY6" fmla="*/ 145273 h 486627"/>
                <a:gd name="connsiteX7" fmla="*/ 435818 w 486627"/>
                <a:gd name="connsiteY7" fmla="*/ 91600 h 486627"/>
                <a:gd name="connsiteX8" fmla="*/ 395027 w 486627"/>
                <a:gd name="connsiteY8" fmla="*/ 50810 h 486627"/>
                <a:gd name="connsiteX9" fmla="*/ 341355 w 486627"/>
                <a:gd name="connsiteY9" fmla="*/ 68700 h 486627"/>
                <a:gd name="connsiteX10" fmla="*/ 296270 w 486627"/>
                <a:gd name="connsiteY10" fmla="*/ 50094 h 486627"/>
                <a:gd name="connsiteX11" fmla="*/ 271939 w 486627"/>
                <a:gd name="connsiteY11" fmla="*/ 0 h 486627"/>
                <a:gd name="connsiteX12" fmla="*/ 214688 w 486627"/>
                <a:gd name="connsiteY12" fmla="*/ 0 h 486627"/>
                <a:gd name="connsiteX13" fmla="*/ 189641 w 486627"/>
                <a:gd name="connsiteY13" fmla="*/ 50094 h 486627"/>
                <a:gd name="connsiteX14" fmla="*/ 145273 w 486627"/>
                <a:gd name="connsiteY14" fmla="*/ 68700 h 486627"/>
                <a:gd name="connsiteX15" fmla="*/ 91600 w 486627"/>
                <a:gd name="connsiteY15" fmla="*/ 50810 h 486627"/>
                <a:gd name="connsiteX16" fmla="*/ 50810 w 486627"/>
                <a:gd name="connsiteY16" fmla="*/ 91600 h 486627"/>
                <a:gd name="connsiteX17" fmla="*/ 68700 w 486627"/>
                <a:gd name="connsiteY17" fmla="*/ 145273 h 486627"/>
                <a:gd name="connsiteX18" fmla="*/ 50094 w 486627"/>
                <a:gd name="connsiteY18" fmla="*/ 190357 h 486627"/>
                <a:gd name="connsiteX19" fmla="*/ 0 w 486627"/>
                <a:gd name="connsiteY19" fmla="*/ 214688 h 486627"/>
                <a:gd name="connsiteX20" fmla="*/ 0 w 486627"/>
                <a:gd name="connsiteY20" fmla="*/ 271939 h 486627"/>
                <a:gd name="connsiteX21" fmla="*/ 50094 w 486627"/>
                <a:gd name="connsiteY21" fmla="*/ 296986 h 486627"/>
                <a:gd name="connsiteX22" fmla="*/ 68700 w 486627"/>
                <a:gd name="connsiteY22" fmla="*/ 341355 h 486627"/>
                <a:gd name="connsiteX23" fmla="*/ 50810 w 486627"/>
                <a:gd name="connsiteY23" fmla="*/ 395027 h 486627"/>
                <a:gd name="connsiteX24" fmla="*/ 91600 w 486627"/>
                <a:gd name="connsiteY24" fmla="*/ 435818 h 486627"/>
                <a:gd name="connsiteX25" fmla="*/ 145273 w 486627"/>
                <a:gd name="connsiteY25" fmla="*/ 417927 h 486627"/>
                <a:gd name="connsiteX26" fmla="*/ 190357 w 486627"/>
                <a:gd name="connsiteY26" fmla="*/ 436533 h 486627"/>
                <a:gd name="connsiteX27" fmla="*/ 215404 w 486627"/>
                <a:gd name="connsiteY27" fmla="*/ 486627 h 486627"/>
                <a:gd name="connsiteX28" fmla="*/ 272654 w 486627"/>
                <a:gd name="connsiteY28" fmla="*/ 486627 h 486627"/>
                <a:gd name="connsiteX29" fmla="*/ 297701 w 486627"/>
                <a:gd name="connsiteY29" fmla="*/ 436533 h 486627"/>
                <a:gd name="connsiteX30" fmla="*/ 342070 w 486627"/>
                <a:gd name="connsiteY30" fmla="*/ 417927 h 486627"/>
                <a:gd name="connsiteX31" fmla="*/ 395742 w 486627"/>
                <a:gd name="connsiteY31" fmla="*/ 435818 h 486627"/>
                <a:gd name="connsiteX32" fmla="*/ 436533 w 486627"/>
                <a:gd name="connsiteY32" fmla="*/ 395027 h 486627"/>
                <a:gd name="connsiteX33" fmla="*/ 418642 w 486627"/>
                <a:gd name="connsiteY33" fmla="*/ 341355 h 486627"/>
                <a:gd name="connsiteX34" fmla="*/ 437249 w 486627"/>
                <a:gd name="connsiteY34" fmla="*/ 296270 h 486627"/>
                <a:gd name="connsiteX35" fmla="*/ 487343 w 486627"/>
                <a:gd name="connsiteY35" fmla="*/ 271223 h 486627"/>
                <a:gd name="connsiteX36" fmla="*/ 487343 w 486627"/>
                <a:gd name="connsiteY36" fmla="*/ 213973 h 486627"/>
                <a:gd name="connsiteX37" fmla="*/ 436533 w 486627"/>
                <a:gd name="connsiteY37" fmla="*/ 189641 h 48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86627" h="486627">
                  <a:moveTo>
                    <a:pt x="243314" y="329189"/>
                  </a:moveTo>
                  <a:cubicBezTo>
                    <a:pt x="196082" y="329189"/>
                    <a:pt x="157438" y="290545"/>
                    <a:pt x="157438" y="243314"/>
                  </a:cubicBezTo>
                  <a:cubicBezTo>
                    <a:pt x="157438" y="196082"/>
                    <a:pt x="196082" y="157438"/>
                    <a:pt x="243314" y="157438"/>
                  </a:cubicBezTo>
                  <a:cubicBezTo>
                    <a:pt x="290545" y="157438"/>
                    <a:pt x="329189" y="196082"/>
                    <a:pt x="329189" y="243314"/>
                  </a:cubicBezTo>
                  <a:cubicBezTo>
                    <a:pt x="329189" y="290545"/>
                    <a:pt x="290545" y="329189"/>
                    <a:pt x="243314" y="329189"/>
                  </a:cubicBezTo>
                  <a:close/>
                  <a:moveTo>
                    <a:pt x="436533" y="189641"/>
                  </a:moveTo>
                  <a:cubicBezTo>
                    <a:pt x="432239" y="173898"/>
                    <a:pt x="425799" y="158869"/>
                    <a:pt x="417927" y="145273"/>
                  </a:cubicBezTo>
                  <a:lnTo>
                    <a:pt x="435818" y="91600"/>
                  </a:lnTo>
                  <a:lnTo>
                    <a:pt x="395027" y="50810"/>
                  </a:lnTo>
                  <a:lnTo>
                    <a:pt x="341355" y="68700"/>
                  </a:lnTo>
                  <a:cubicBezTo>
                    <a:pt x="327042" y="60828"/>
                    <a:pt x="312014" y="54388"/>
                    <a:pt x="296270" y="50094"/>
                  </a:cubicBezTo>
                  <a:lnTo>
                    <a:pt x="271939" y="0"/>
                  </a:lnTo>
                  <a:lnTo>
                    <a:pt x="214688" y="0"/>
                  </a:lnTo>
                  <a:lnTo>
                    <a:pt x="189641" y="50094"/>
                  </a:lnTo>
                  <a:cubicBezTo>
                    <a:pt x="173898" y="54388"/>
                    <a:pt x="158869" y="60828"/>
                    <a:pt x="145273" y="68700"/>
                  </a:cubicBezTo>
                  <a:lnTo>
                    <a:pt x="91600" y="50810"/>
                  </a:lnTo>
                  <a:lnTo>
                    <a:pt x="50810" y="91600"/>
                  </a:lnTo>
                  <a:lnTo>
                    <a:pt x="68700" y="145273"/>
                  </a:lnTo>
                  <a:cubicBezTo>
                    <a:pt x="60828" y="159585"/>
                    <a:pt x="54388" y="174613"/>
                    <a:pt x="50094" y="190357"/>
                  </a:cubicBezTo>
                  <a:lnTo>
                    <a:pt x="0" y="214688"/>
                  </a:lnTo>
                  <a:lnTo>
                    <a:pt x="0" y="271939"/>
                  </a:lnTo>
                  <a:lnTo>
                    <a:pt x="50094" y="296986"/>
                  </a:lnTo>
                  <a:cubicBezTo>
                    <a:pt x="54388" y="312730"/>
                    <a:pt x="60828" y="327758"/>
                    <a:pt x="68700" y="341355"/>
                  </a:cubicBezTo>
                  <a:lnTo>
                    <a:pt x="50810" y="395027"/>
                  </a:lnTo>
                  <a:lnTo>
                    <a:pt x="91600" y="435818"/>
                  </a:lnTo>
                  <a:lnTo>
                    <a:pt x="145273" y="417927"/>
                  </a:lnTo>
                  <a:cubicBezTo>
                    <a:pt x="159585" y="425799"/>
                    <a:pt x="174613" y="432239"/>
                    <a:pt x="190357" y="436533"/>
                  </a:cubicBezTo>
                  <a:lnTo>
                    <a:pt x="215404" y="486627"/>
                  </a:lnTo>
                  <a:lnTo>
                    <a:pt x="272654" y="486627"/>
                  </a:lnTo>
                  <a:lnTo>
                    <a:pt x="297701" y="436533"/>
                  </a:lnTo>
                  <a:cubicBezTo>
                    <a:pt x="313445" y="432239"/>
                    <a:pt x="328473" y="425799"/>
                    <a:pt x="342070" y="417927"/>
                  </a:cubicBezTo>
                  <a:lnTo>
                    <a:pt x="395742" y="435818"/>
                  </a:lnTo>
                  <a:lnTo>
                    <a:pt x="436533" y="395027"/>
                  </a:lnTo>
                  <a:lnTo>
                    <a:pt x="418642" y="341355"/>
                  </a:lnTo>
                  <a:cubicBezTo>
                    <a:pt x="426514" y="327042"/>
                    <a:pt x="432955" y="312014"/>
                    <a:pt x="437249" y="296270"/>
                  </a:cubicBezTo>
                  <a:lnTo>
                    <a:pt x="487343" y="271223"/>
                  </a:lnTo>
                  <a:lnTo>
                    <a:pt x="487343" y="213973"/>
                  </a:lnTo>
                  <a:lnTo>
                    <a:pt x="436533" y="189641"/>
                  </a:lnTo>
                  <a:close/>
                </a:path>
              </a:pathLst>
            </a:custGeom>
            <a:solidFill>
              <a:schemeClr val="bg1"/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9" name="Graphic 58" descr="Circles with arrows">
              <a:extLst>
                <a:ext uri="{FF2B5EF4-FFF2-40B4-BE49-F238E27FC236}">
                  <a16:creationId xmlns:a16="http://schemas.microsoft.com/office/drawing/2014/main" id="{7F326FCD-0944-4F42-A9F2-4B481FCAF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9814" y="2513954"/>
              <a:ext cx="352541" cy="352541"/>
            </a:xfrm>
            <a:prstGeom prst="rect">
              <a:avLst/>
            </a:prstGeom>
          </p:spPr>
        </p:pic>
        <p:pic>
          <p:nvPicPr>
            <p:cNvPr id="62" name="Graphic 61" descr="Lock">
              <a:extLst>
                <a:ext uri="{FF2B5EF4-FFF2-40B4-BE49-F238E27FC236}">
                  <a16:creationId xmlns:a16="http://schemas.microsoft.com/office/drawing/2014/main" id="{FA1B2ADD-AC1B-4594-8BD6-923FE4272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7328" y="4345023"/>
              <a:ext cx="320492" cy="320492"/>
            </a:xfrm>
            <a:prstGeom prst="rect">
              <a:avLst/>
            </a:prstGeom>
          </p:spPr>
        </p:pic>
        <p:pic>
          <p:nvPicPr>
            <p:cNvPr id="65" name="Graphic 64" descr="Cloud Computing">
              <a:extLst>
                <a:ext uri="{FF2B5EF4-FFF2-40B4-BE49-F238E27FC236}">
                  <a16:creationId xmlns:a16="http://schemas.microsoft.com/office/drawing/2014/main" id="{EEC89C4B-D372-44FE-A335-1CA288F1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8843" y="3572778"/>
              <a:ext cx="291356" cy="291356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00A7AAD-F06D-41CB-A787-E464758D93FC}"/>
                </a:ext>
              </a:extLst>
            </p:cNvPr>
            <p:cNvGrpSpPr/>
            <p:nvPr/>
          </p:nvGrpSpPr>
          <p:grpSpPr>
            <a:xfrm>
              <a:off x="6487416" y="4420183"/>
              <a:ext cx="272652" cy="151817"/>
              <a:chOff x="6408540" y="5966455"/>
              <a:chExt cx="838200" cy="466725"/>
            </a:xfrm>
            <a:solidFill>
              <a:schemeClr val="bg1"/>
            </a:solidFill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6FE105B-7F88-4636-B47B-605A945393B0}"/>
                  </a:ext>
                </a:extLst>
              </p:cNvPr>
              <p:cNvSpPr/>
              <p:nvPr/>
            </p:nvSpPr>
            <p:spPr>
              <a:xfrm>
                <a:off x="6408540" y="5966455"/>
                <a:ext cx="666750" cy="457200"/>
              </a:xfrm>
              <a:custGeom>
                <a:avLst/>
                <a:gdLst>
                  <a:gd name="connsiteX0" fmla="*/ 400050 w 666750"/>
                  <a:gd name="connsiteY0" fmla="*/ 58103 h 457200"/>
                  <a:gd name="connsiteX1" fmla="*/ 400050 w 666750"/>
                  <a:gd name="connsiteY1" fmla="*/ 96202 h 457200"/>
                  <a:gd name="connsiteX2" fmla="*/ 419100 w 666750"/>
                  <a:gd name="connsiteY2" fmla="*/ 95250 h 457200"/>
                  <a:gd name="connsiteX3" fmla="*/ 438150 w 666750"/>
                  <a:gd name="connsiteY3" fmla="*/ 96202 h 457200"/>
                  <a:gd name="connsiteX4" fmla="*/ 438150 w 666750"/>
                  <a:gd name="connsiteY4" fmla="*/ 58103 h 457200"/>
                  <a:gd name="connsiteX5" fmla="*/ 542925 w 666750"/>
                  <a:gd name="connsiteY5" fmla="*/ 80010 h 457200"/>
                  <a:gd name="connsiteX6" fmla="*/ 528638 w 666750"/>
                  <a:gd name="connsiteY6" fmla="*/ 114300 h 457200"/>
                  <a:gd name="connsiteX7" fmla="*/ 563880 w 666750"/>
                  <a:gd name="connsiteY7" fmla="*/ 129540 h 457200"/>
                  <a:gd name="connsiteX8" fmla="*/ 578168 w 666750"/>
                  <a:gd name="connsiteY8" fmla="*/ 94298 h 457200"/>
                  <a:gd name="connsiteX9" fmla="*/ 628650 w 666750"/>
                  <a:gd name="connsiteY9" fmla="*/ 124777 h 457200"/>
                  <a:gd name="connsiteX10" fmla="*/ 669608 w 666750"/>
                  <a:gd name="connsiteY10" fmla="*/ 83820 h 457200"/>
                  <a:gd name="connsiteX11" fmla="*/ 419100 w 666750"/>
                  <a:gd name="connsiteY11" fmla="*/ 0 h 457200"/>
                  <a:gd name="connsiteX12" fmla="*/ 0 w 666750"/>
                  <a:gd name="connsiteY12" fmla="*/ 419100 h 457200"/>
                  <a:gd name="connsiteX13" fmla="*/ 0 w 666750"/>
                  <a:gd name="connsiteY13" fmla="*/ 457200 h 457200"/>
                  <a:gd name="connsiteX14" fmla="*/ 57150 w 666750"/>
                  <a:gd name="connsiteY14" fmla="*/ 457200 h 457200"/>
                  <a:gd name="connsiteX15" fmla="*/ 57150 w 666750"/>
                  <a:gd name="connsiteY15" fmla="*/ 419100 h 457200"/>
                  <a:gd name="connsiteX16" fmla="*/ 75248 w 666750"/>
                  <a:gd name="connsiteY16" fmla="*/ 306705 h 457200"/>
                  <a:gd name="connsiteX17" fmla="*/ 110490 w 666750"/>
                  <a:gd name="connsiteY17" fmla="*/ 320993 h 457200"/>
                  <a:gd name="connsiteX18" fmla="*/ 123825 w 666750"/>
                  <a:gd name="connsiteY18" fmla="*/ 285750 h 457200"/>
                  <a:gd name="connsiteX19" fmla="*/ 88583 w 666750"/>
                  <a:gd name="connsiteY19" fmla="*/ 271463 h 457200"/>
                  <a:gd name="connsiteX20" fmla="*/ 145733 w 666750"/>
                  <a:gd name="connsiteY20" fmla="*/ 182880 h 457200"/>
                  <a:gd name="connsiteX21" fmla="*/ 172403 w 666750"/>
                  <a:gd name="connsiteY21" fmla="*/ 209550 h 457200"/>
                  <a:gd name="connsiteX22" fmla="*/ 199073 w 666750"/>
                  <a:gd name="connsiteY22" fmla="*/ 181927 h 457200"/>
                  <a:gd name="connsiteX23" fmla="*/ 172403 w 666750"/>
                  <a:gd name="connsiteY23" fmla="*/ 155258 h 457200"/>
                  <a:gd name="connsiteX24" fmla="*/ 260033 w 666750"/>
                  <a:gd name="connsiteY24" fmla="*/ 94298 h 457200"/>
                  <a:gd name="connsiteX25" fmla="*/ 274320 w 666750"/>
                  <a:gd name="connsiteY25" fmla="*/ 129540 h 457200"/>
                  <a:gd name="connsiteX26" fmla="*/ 309563 w 666750"/>
                  <a:gd name="connsiteY26" fmla="*/ 114300 h 457200"/>
                  <a:gd name="connsiteX27" fmla="*/ 295275 w 666750"/>
                  <a:gd name="connsiteY27" fmla="*/ 79057 h 457200"/>
                  <a:gd name="connsiteX28" fmla="*/ 400050 w 666750"/>
                  <a:gd name="connsiteY28" fmla="*/ 58103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66750" h="457200">
                    <a:moveTo>
                      <a:pt x="400050" y="58103"/>
                    </a:moveTo>
                    <a:lnTo>
                      <a:pt x="400050" y="96202"/>
                    </a:lnTo>
                    <a:cubicBezTo>
                      <a:pt x="406718" y="96202"/>
                      <a:pt x="412433" y="95250"/>
                      <a:pt x="419100" y="95250"/>
                    </a:cubicBezTo>
                    <a:cubicBezTo>
                      <a:pt x="425768" y="95250"/>
                      <a:pt x="431483" y="95250"/>
                      <a:pt x="438150" y="96202"/>
                    </a:cubicBezTo>
                    <a:lnTo>
                      <a:pt x="438150" y="58103"/>
                    </a:lnTo>
                    <a:cubicBezTo>
                      <a:pt x="475298" y="60007"/>
                      <a:pt x="510540" y="67628"/>
                      <a:pt x="542925" y="80010"/>
                    </a:cubicBezTo>
                    <a:lnTo>
                      <a:pt x="528638" y="114300"/>
                    </a:lnTo>
                    <a:cubicBezTo>
                      <a:pt x="541020" y="119063"/>
                      <a:pt x="552450" y="123825"/>
                      <a:pt x="563880" y="129540"/>
                    </a:cubicBezTo>
                    <a:lnTo>
                      <a:pt x="578168" y="94298"/>
                    </a:lnTo>
                    <a:cubicBezTo>
                      <a:pt x="596265" y="102870"/>
                      <a:pt x="612458" y="113348"/>
                      <a:pt x="628650" y="124777"/>
                    </a:cubicBezTo>
                    <a:lnTo>
                      <a:pt x="669608" y="83820"/>
                    </a:lnTo>
                    <a:cubicBezTo>
                      <a:pt x="600075" y="31432"/>
                      <a:pt x="513398" y="0"/>
                      <a:pt x="419100" y="0"/>
                    </a:cubicBezTo>
                    <a:cubicBezTo>
                      <a:pt x="187643" y="0"/>
                      <a:pt x="0" y="187643"/>
                      <a:pt x="0" y="419100"/>
                    </a:cubicBezTo>
                    <a:lnTo>
                      <a:pt x="0" y="457200"/>
                    </a:lnTo>
                    <a:lnTo>
                      <a:pt x="57150" y="457200"/>
                    </a:lnTo>
                    <a:lnTo>
                      <a:pt x="57150" y="419100"/>
                    </a:lnTo>
                    <a:cubicBezTo>
                      <a:pt x="57150" y="380048"/>
                      <a:pt x="63818" y="341948"/>
                      <a:pt x="75248" y="306705"/>
                    </a:cubicBezTo>
                    <a:lnTo>
                      <a:pt x="110490" y="320993"/>
                    </a:lnTo>
                    <a:cubicBezTo>
                      <a:pt x="114300" y="308610"/>
                      <a:pt x="119063" y="297180"/>
                      <a:pt x="123825" y="285750"/>
                    </a:cubicBezTo>
                    <a:lnTo>
                      <a:pt x="88583" y="271463"/>
                    </a:lnTo>
                    <a:cubicBezTo>
                      <a:pt x="102870" y="239077"/>
                      <a:pt x="122873" y="208598"/>
                      <a:pt x="145733" y="182880"/>
                    </a:cubicBezTo>
                    <a:lnTo>
                      <a:pt x="172403" y="209550"/>
                    </a:lnTo>
                    <a:cubicBezTo>
                      <a:pt x="180975" y="200025"/>
                      <a:pt x="189548" y="190500"/>
                      <a:pt x="199073" y="181927"/>
                    </a:cubicBezTo>
                    <a:lnTo>
                      <a:pt x="172403" y="155258"/>
                    </a:lnTo>
                    <a:cubicBezTo>
                      <a:pt x="198120" y="131445"/>
                      <a:pt x="227648" y="110490"/>
                      <a:pt x="260033" y="94298"/>
                    </a:cubicBezTo>
                    <a:lnTo>
                      <a:pt x="274320" y="129540"/>
                    </a:lnTo>
                    <a:cubicBezTo>
                      <a:pt x="285750" y="123825"/>
                      <a:pt x="297180" y="119063"/>
                      <a:pt x="309563" y="114300"/>
                    </a:cubicBezTo>
                    <a:lnTo>
                      <a:pt x="295275" y="79057"/>
                    </a:lnTo>
                    <a:cubicBezTo>
                      <a:pt x="327660" y="66675"/>
                      <a:pt x="362903" y="60007"/>
                      <a:pt x="400050" y="581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8483349-D097-4DE0-A256-C6EA645A3E62}"/>
                  </a:ext>
                </a:extLst>
              </p:cNvPr>
              <p:cNvSpPr/>
              <p:nvPr/>
            </p:nvSpPr>
            <p:spPr>
              <a:xfrm>
                <a:off x="7122915" y="6145525"/>
                <a:ext cx="123825" cy="276225"/>
              </a:xfrm>
              <a:custGeom>
                <a:avLst/>
                <a:gdLst>
                  <a:gd name="connsiteX0" fmla="*/ 48577 w 123825"/>
                  <a:gd name="connsiteY0" fmla="*/ 0 h 276225"/>
                  <a:gd name="connsiteX1" fmla="*/ 7620 w 123825"/>
                  <a:gd name="connsiteY1" fmla="*/ 40957 h 276225"/>
                  <a:gd name="connsiteX2" fmla="*/ 35242 w 123825"/>
                  <a:gd name="connsiteY2" fmla="*/ 91440 h 276225"/>
                  <a:gd name="connsiteX3" fmla="*/ 0 w 123825"/>
                  <a:gd name="connsiteY3" fmla="*/ 106680 h 276225"/>
                  <a:gd name="connsiteX4" fmla="*/ 13335 w 123825"/>
                  <a:gd name="connsiteY4" fmla="*/ 141923 h 276225"/>
                  <a:gd name="connsiteX5" fmla="*/ 48577 w 123825"/>
                  <a:gd name="connsiteY5" fmla="*/ 127635 h 276225"/>
                  <a:gd name="connsiteX6" fmla="*/ 66675 w 123825"/>
                  <a:gd name="connsiteY6" fmla="*/ 240030 h 276225"/>
                  <a:gd name="connsiteX7" fmla="*/ 66675 w 123825"/>
                  <a:gd name="connsiteY7" fmla="*/ 278130 h 276225"/>
                  <a:gd name="connsiteX8" fmla="*/ 123825 w 123825"/>
                  <a:gd name="connsiteY8" fmla="*/ 278130 h 276225"/>
                  <a:gd name="connsiteX9" fmla="*/ 123825 w 123825"/>
                  <a:gd name="connsiteY9" fmla="*/ 240030 h 276225"/>
                  <a:gd name="connsiteX10" fmla="*/ 48577 w 123825"/>
                  <a:gd name="connsiteY10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3825" h="276225">
                    <a:moveTo>
                      <a:pt x="48577" y="0"/>
                    </a:moveTo>
                    <a:lnTo>
                      <a:pt x="7620" y="40957"/>
                    </a:lnTo>
                    <a:cubicBezTo>
                      <a:pt x="18098" y="57150"/>
                      <a:pt x="27623" y="74295"/>
                      <a:pt x="35242" y="91440"/>
                    </a:cubicBezTo>
                    <a:lnTo>
                      <a:pt x="0" y="106680"/>
                    </a:lnTo>
                    <a:cubicBezTo>
                      <a:pt x="4763" y="118110"/>
                      <a:pt x="9525" y="130493"/>
                      <a:pt x="13335" y="141923"/>
                    </a:cubicBezTo>
                    <a:lnTo>
                      <a:pt x="48577" y="127635"/>
                    </a:lnTo>
                    <a:cubicBezTo>
                      <a:pt x="60008" y="162878"/>
                      <a:pt x="66675" y="200978"/>
                      <a:pt x="66675" y="240030"/>
                    </a:cubicBezTo>
                    <a:lnTo>
                      <a:pt x="66675" y="278130"/>
                    </a:lnTo>
                    <a:lnTo>
                      <a:pt x="123825" y="278130"/>
                    </a:lnTo>
                    <a:lnTo>
                      <a:pt x="123825" y="240030"/>
                    </a:lnTo>
                    <a:cubicBezTo>
                      <a:pt x="123825" y="150495"/>
                      <a:pt x="96202" y="68580"/>
                      <a:pt x="4857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53BB413-7912-4126-A8EA-ED1197FCC6E6}"/>
                  </a:ext>
                </a:extLst>
              </p:cNvPr>
              <p:cNvSpPr/>
              <p:nvPr/>
            </p:nvSpPr>
            <p:spPr>
              <a:xfrm>
                <a:off x="6787375" y="6071230"/>
                <a:ext cx="361950" cy="361950"/>
              </a:xfrm>
              <a:custGeom>
                <a:avLst/>
                <a:gdLst>
                  <a:gd name="connsiteX0" fmla="*/ 13595 w 361950"/>
                  <a:gd name="connsiteY0" fmla="*/ 297180 h 361950"/>
                  <a:gd name="connsiteX1" fmla="*/ 8833 w 361950"/>
                  <a:gd name="connsiteY1" fmla="*/ 301942 h 361950"/>
                  <a:gd name="connsiteX2" fmla="*/ 13595 w 361950"/>
                  <a:gd name="connsiteY2" fmla="*/ 356235 h 361950"/>
                  <a:gd name="connsiteX3" fmla="*/ 67888 w 361950"/>
                  <a:gd name="connsiteY3" fmla="*/ 351473 h 361950"/>
                  <a:gd name="connsiteX4" fmla="*/ 364115 w 361950"/>
                  <a:gd name="connsiteY4" fmla="*/ 0 h 361950"/>
                  <a:gd name="connsiteX5" fmla="*/ 13595 w 361950"/>
                  <a:gd name="connsiteY5" fmla="*/ 29718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361950">
                    <a:moveTo>
                      <a:pt x="13595" y="297180"/>
                    </a:moveTo>
                    <a:cubicBezTo>
                      <a:pt x="11690" y="298133"/>
                      <a:pt x="10738" y="300038"/>
                      <a:pt x="8833" y="301942"/>
                    </a:cubicBezTo>
                    <a:cubicBezTo>
                      <a:pt x="-4502" y="318135"/>
                      <a:pt x="-2597" y="341948"/>
                      <a:pt x="13595" y="356235"/>
                    </a:cubicBezTo>
                    <a:cubicBezTo>
                      <a:pt x="29788" y="369570"/>
                      <a:pt x="53600" y="367665"/>
                      <a:pt x="67888" y="351473"/>
                    </a:cubicBezTo>
                    <a:lnTo>
                      <a:pt x="364115" y="0"/>
                    </a:lnTo>
                    <a:lnTo>
                      <a:pt x="13595" y="29718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77E5F8A-8D83-4A83-A7F7-5D31B4F0A68A}"/>
                </a:ext>
              </a:extLst>
            </p:cNvPr>
            <p:cNvGrpSpPr/>
            <p:nvPr/>
          </p:nvGrpSpPr>
          <p:grpSpPr>
            <a:xfrm>
              <a:off x="7109139" y="1999252"/>
              <a:ext cx="1078765" cy="473721"/>
              <a:chOff x="5550822" y="1229480"/>
              <a:chExt cx="1078765" cy="4737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59F2132-DEB0-4A46-9EF1-1F385E1694F1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16460D-CF2D-442B-89C2-6BB305CD04B1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1E3C964-4DCA-47D4-9BF7-B390404B72F6}"/>
                </a:ext>
              </a:extLst>
            </p:cNvPr>
            <p:cNvGrpSpPr/>
            <p:nvPr/>
          </p:nvGrpSpPr>
          <p:grpSpPr>
            <a:xfrm>
              <a:off x="5549338" y="1256686"/>
              <a:ext cx="1078765" cy="473721"/>
              <a:chOff x="5550822" y="1229480"/>
              <a:chExt cx="1078765" cy="473721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C337B68-F507-4E54-BCD2-B1F879104881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726BC17-2291-4306-A739-F2F185E158EC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9C72C7C-C6DA-412A-AB09-03AFBCA49CFF}"/>
                </a:ext>
              </a:extLst>
            </p:cNvPr>
            <p:cNvGrpSpPr/>
            <p:nvPr/>
          </p:nvGrpSpPr>
          <p:grpSpPr>
            <a:xfrm>
              <a:off x="3663034" y="3587851"/>
              <a:ext cx="1078765" cy="473721"/>
              <a:chOff x="5550822" y="1229480"/>
              <a:chExt cx="1078765" cy="47372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F1E851E-9EC7-497C-9501-A95D9B8A645F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F2FBB2D-2FC9-4278-B5A0-27EBADC80C16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143444D-247B-43CD-8B28-4B32700FE197}"/>
                </a:ext>
              </a:extLst>
            </p:cNvPr>
            <p:cNvGrpSpPr/>
            <p:nvPr/>
          </p:nvGrpSpPr>
          <p:grpSpPr>
            <a:xfrm>
              <a:off x="7464996" y="3587851"/>
              <a:ext cx="1078765" cy="473721"/>
              <a:chOff x="5550822" y="1229480"/>
              <a:chExt cx="1078765" cy="47372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910A8BF-8B9B-4D9E-A7C3-3532D3686ACD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213732F-3C85-4C9D-8984-B1AF26A1FCA2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ACC683F-19B5-4FF7-9024-5A70926D9A49}"/>
                </a:ext>
              </a:extLst>
            </p:cNvPr>
            <p:cNvGrpSpPr/>
            <p:nvPr/>
          </p:nvGrpSpPr>
          <p:grpSpPr>
            <a:xfrm>
              <a:off x="4714244" y="4930472"/>
              <a:ext cx="1078765" cy="473721"/>
              <a:chOff x="5550822" y="1229480"/>
              <a:chExt cx="1078765" cy="473721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EEEB181-A5D7-4713-A24F-18A011C98485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FAC964F-B7D1-4FC9-BCE0-D14C0950F371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F8BAD61-8F3B-4048-A784-5DCC25E58C9C}"/>
                </a:ext>
              </a:extLst>
            </p:cNvPr>
            <p:cNvGrpSpPr/>
            <p:nvPr/>
          </p:nvGrpSpPr>
          <p:grpSpPr>
            <a:xfrm>
              <a:off x="6422279" y="4904234"/>
              <a:ext cx="1078765" cy="473721"/>
              <a:chOff x="5550822" y="1229480"/>
              <a:chExt cx="1078765" cy="473721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8284104-D641-401C-8991-2A708B08C6AE}"/>
                  </a:ext>
                </a:extLst>
              </p:cNvPr>
              <p:cNvSpPr/>
              <p:nvPr/>
            </p:nvSpPr>
            <p:spPr>
              <a:xfrm>
                <a:off x="5575287" y="1380036"/>
                <a:ext cx="995136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500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 is simply dummy text of the printing and typesetting industry.</a:t>
                </a:r>
                <a:endParaRPr 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3F79898-C328-4203-B5F4-493614B49007}"/>
                  </a:ext>
                </a:extLst>
              </p:cNvPr>
              <p:cNvSpPr/>
              <p:nvPr/>
            </p:nvSpPr>
            <p:spPr>
              <a:xfrm>
                <a:off x="5550822" y="1229480"/>
                <a:ext cx="1078765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i="0" dirty="0">
                    <a:solidFill>
                      <a:schemeClr val="bg1"/>
                    </a:solidFill>
                    <a:effectLst/>
                    <a:latin typeface="Open Sans" panose="020B0606030504020204" pitchFamily="34" charset="0"/>
                  </a:rPr>
                  <a:t>Lorem Ipsum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0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 Musuku</dc:creator>
  <cp:lastModifiedBy>Ganesh  Musuku</cp:lastModifiedBy>
  <cp:revision>33</cp:revision>
  <dcterms:created xsi:type="dcterms:W3CDTF">2021-05-12T07:09:27Z</dcterms:created>
  <dcterms:modified xsi:type="dcterms:W3CDTF">2021-05-12T09:52:20Z</dcterms:modified>
</cp:coreProperties>
</file>