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F28-582E-BCA9-B9C5-06A9D9607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298E8-1DDF-4097-D5C8-E490E490A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517C-D48B-16B3-ED17-28ACDEC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4A18-DFCB-E5E4-3CC0-0AE4D400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F6B2-6648-189F-33D2-2F539F9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3212-BC7E-2DDC-6B47-B554635D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79100-3403-5DD7-2747-3DE5911FB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5C71-AF2D-578F-4CC7-4492B0A8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AB7B-35E6-0A87-CD64-BB699241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FA99-27D5-B8B5-C548-94992BDD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AA661-7D25-E3F7-81A3-F46143617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BDCDB-CCCD-6261-C75C-BF6C76357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7307-9929-BA5C-47FA-7D0BE16C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CE47D-B6B5-1F71-64D6-63B0A91E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21E13-615C-8D58-47F9-8BC436B4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7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75E3-BF9B-1E2C-E0CB-67405376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9928-A063-3CC2-A088-0C7BC045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812B-285E-6836-9E5D-5AB67448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0932-F4C7-28C1-4683-8BB056D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0418-95CC-D76B-8D47-2AE5CF17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071A-603F-3CF3-705D-B52891AD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D6BA-CB82-0F68-6E00-7C801C7D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8C2E-1F74-710D-1627-591F932A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BE42-1971-267C-629F-6E74E0EB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3D81-3A76-F831-584C-ABA02F3F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92DB-D46B-C368-ED21-8A5EAE6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0FA8-07ED-6DDC-04B1-A0EC311D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D6D72-3E96-24A6-766F-666A6C6C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46E2-2BE6-E745-A753-03079565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6F39-CE42-8B50-393C-555DAA31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71D7-09A6-8470-934C-997133D7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A2C2-6AFF-1BDC-0000-81E57429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1D16-5AF6-A7A1-E652-EB87D651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0AF8-00B7-F953-8B18-7554BF49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CED4E-9FB8-D76B-38CD-E4885350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99DA3-52B9-E635-E1BF-0064CDD24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031F5-F5C2-0C63-D4E4-C01967D9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139DC-35C1-01A0-29BF-6C1D245D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EC42C-5CFD-21EA-35F8-E122F7C6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2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CD7-3067-7878-07D7-F36F6874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A5FE-3340-AB14-B891-0CAAC3A1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19A42-F1F7-E4DF-5331-D02C9607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81BED-9E41-F479-8707-167FD2A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2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64F54-12AE-2123-97CA-DAC08D75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3E1B3-B933-932E-3FC3-17099D10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38F6F-F1E6-7CB6-719B-3E54A04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4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FC79-C5A1-ADFB-087F-EE9105FB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2782-F0D7-212F-790F-71EAA9A5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B0B0E-3B40-F939-E318-B69262D5D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BEF5-A543-3648-5A82-B95231AB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39E6-DA22-1ABC-5EFC-23C2FF28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0F1F7-9E90-4917-A5D2-42493D19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949B-D0C3-2D9B-E074-2D3763D4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61163-7293-8F18-A0C7-898E50BA9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6E36-81DB-DC88-2FDE-31905C5CD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A9928-7EC2-874C-E39B-591620F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63CD5-494C-F69B-563D-5CE9FF02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B4A16-F39F-49B8-D553-FF250966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4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DF388-E2AC-231E-18B6-D1B4A453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BEDF9-16C2-5373-0F7B-AEA6F96D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AA4A-017A-5D28-0A0E-87FE379E8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C466-3348-4A59-BFC1-17738F75782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CE7E-5564-83FB-7C13-FA9719AF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433BC-66BB-9355-906C-5121A1AE3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42BD-D582-4558-AD89-40429572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8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BD2C-9FBA-6C51-B510-8FB9E057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DE1-A153-7E6D-1AC9-1BF266A0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class is a part of the system namespace.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The Console class provides methods for reading input from the user and writing output to the console window.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57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C89C-0784-340E-7309-D9096E19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6D54-94F6-C6D6-9D24-504FCE7B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tells the range of variables ,,where we can use in </a:t>
            </a:r>
            <a:r>
              <a:rPr lang="en-US" dirty="0" err="1"/>
              <a:t>programm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27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C6D9-C39D-B3DA-8AFD-004FA0BD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B7F2-87BE-62D5-3FBA-2AB9D0E3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"patch" refers to a small piece of software that is designed to address specific issues or vulnerabilities in a larger software application, operating system, or any other software system. Patches are used to fix bugs, improve performance, enhance security, or add minor features to software without requiring a full software update or reinstall.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29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F8A8-63C6-81D5-DBB8-3758B6A3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11A4-8D1E-4B96-3852-8308F766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"module" refers to a self-contained, reusable unit of code that performs a specific task or provides a particular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45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7D4B-CCDE-538F-A469-45AABD2A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5CA8-A8B6-AD03-EE61-D6F704F8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used to store multiple values in single variable.</a:t>
            </a:r>
          </a:p>
          <a:p>
            <a:r>
              <a:rPr lang="en-US" dirty="0"/>
              <a:t>Arrays are static.</a:t>
            </a:r>
          </a:p>
          <a:p>
            <a:r>
              <a:rPr lang="en-US" dirty="0"/>
              <a:t>Arrays has fixed size and are used to store similar values or homogenous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20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8F9-AE61-3603-EE65-3708C492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5E54-232B-B5B2-7EBF-BC23BBE6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is an instance of a class,,</a:t>
            </a:r>
          </a:p>
          <a:p>
            <a:r>
              <a:rPr lang="en-US" dirty="0"/>
              <a:t>Whenever object is created then automatically memory is allocated to variable;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4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3DB9-8901-D676-2738-B1AB25B6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Parentclass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897A-56C8-684D-4BC1-7041FB82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class is </a:t>
            </a:r>
            <a:r>
              <a:rPr lang="en-US" dirty="0" err="1"/>
              <a:t>baseclass</a:t>
            </a:r>
            <a:r>
              <a:rPr lang="en-US" dirty="0"/>
              <a:t> in a </a:t>
            </a:r>
            <a:r>
              <a:rPr lang="en-US" dirty="0" err="1"/>
              <a:t>program,,parent</a:t>
            </a:r>
            <a:r>
              <a:rPr lang="en-US" dirty="0"/>
              <a:t> class give variables and methods to </a:t>
            </a:r>
            <a:r>
              <a:rPr lang="en-US" dirty="0" err="1"/>
              <a:t>childclass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31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ED54-361B-8327-38E9-FB870B8D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0E64-0610-FC96-3CEE-013C3AF1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class is a derveriedclass,,this child class takes variables and methods from parent class,,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94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EB0A-0D0A-90FD-3FD7-726681F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0A2C-42EE-6F7E-E448-EEF025FC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Package is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an abstract class that can be used to organize objects into a single entity of a defined physical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format for portability and efficient access. </a:t>
            </a:r>
            <a:endParaRPr lang="en-US" b="0" i="0" dirty="0">
              <a:solidFill>
                <a:srgbClr val="70757A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55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43C-DCFB-9F9C-D2F6-5CD950DF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/>
              <a:t>undle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B9DA-1462-DE9B-2054-856D6710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Bundling is a new feature in ASP.NET 4.5 that makes it easy to combine or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bundle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multiple files into a single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4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CC7D-8487-6F6F-55C5-25DEB789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A6E6-AF90-AD4A-C5CD-9A94D5C4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08080"/>
                </a:solidFill>
                <a:effectLst/>
                <a:latin typeface="Segoe UI" panose="020B0502040204020203" pitchFamily="34" charset="0"/>
              </a:rPr>
              <a:t>Logger is used to create a customized error log file or an error can be registered as a log entry in the Windows Event Log on the administrator's machine with ON/OFF logging facility.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6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037C-4DB8-63D2-951E-455B4311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9DC6-FF55-E5C0-90FA-332423FB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is a subprograms in a class.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method is a block of code that performs a specific task or a set of tasks.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2262-8B22-6963-D471-B83FB648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E9C9-6AA7-C493-B064-41BCBA25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Function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block of Code. Function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is used to execute statements specified in the code block. A function consists of the following components: Function name: It is a unique name that is used to make Function call. Return type: It is used to specify the data type of function return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32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BDB8-EC5A-B81A-4EA5-D5E865AE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A04-DA0B-E857-DB49-74484E7C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With </a:t>
            </a:r>
            <a:r>
              <a:rPr lang="en-IN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migration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it will automatically update the database schema, when your model changes without losing any existing data or other database objects.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C67-89D2-0044-AE8D-3F4D601D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84EB-26F8-FB83-9FBE-97443DB1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Upgrading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process of replacing a product with a newer version of the same product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In computing  an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upgrade is generally a replacement of hardware, software with a newer or better version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 in order to bring the system up to date or to improve its 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90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0C99-1ED6-F83D-3565-E589140B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4485-A202-5D86-2BAA-DE12E929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closed container,,</a:t>
            </a:r>
            <a:r>
              <a:rPr lang="en-US" dirty="0" err="1"/>
              <a:t>Classs</a:t>
            </a:r>
            <a:r>
              <a:rPr lang="en-US" dirty="0"/>
              <a:t> contains variables and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42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89C9-37B4-C361-D7A1-FB33D4AE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90DD-5E25-1C22-D558-4FE256DE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is used to initialize the values to variables in a </a:t>
            </a:r>
            <a:r>
              <a:rPr lang="en-US" dirty="0" err="1"/>
              <a:t>Class,It</a:t>
            </a:r>
            <a:r>
              <a:rPr lang="en-US" dirty="0"/>
              <a:t> is used to pass the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0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5EC-3293-7203-63EC-A0673FB2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C73-7FE9-5B5D-7D80-E6ABFA5A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agreement between itself and its implemented class</a:t>
            </a:r>
          </a:p>
          <a:p>
            <a:r>
              <a:rPr lang="en-US" dirty="0"/>
              <a:t>Class does not support multiple inheritance to overcome this problem we are going for interface.</a:t>
            </a:r>
          </a:p>
          <a:p>
            <a:r>
              <a:rPr lang="en-US" dirty="0"/>
              <a:t>We can perform </a:t>
            </a:r>
            <a:r>
              <a:rPr lang="en-US" dirty="0" err="1"/>
              <a:t>multipleninhertitance</a:t>
            </a:r>
            <a:r>
              <a:rPr lang="en-US" dirty="0"/>
              <a:t> using interface</a:t>
            </a:r>
          </a:p>
          <a:p>
            <a:r>
              <a:rPr lang="en-US" dirty="0"/>
              <a:t>We can implement abstract functions using interface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28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553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Google Sans</vt:lpstr>
      <vt:lpstr>Segoe UI</vt:lpstr>
      <vt:lpstr>Söhne</vt:lpstr>
      <vt:lpstr>Office Theme</vt:lpstr>
      <vt:lpstr>Console</vt:lpstr>
      <vt:lpstr>logger</vt:lpstr>
      <vt:lpstr>method</vt:lpstr>
      <vt:lpstr>Function</vt:lpstr>
      <vt:lpstr>Migration</vt:lpstr>
      <vt:lpstr>Upgrade</vt:lpstr>
      <vt:lpstr>class</vt:lpstr>
      <vt:lpstr>Constructor</vt:lpstr>
      <vt:lpstr>Interface</vt:lpstr>
      <vt:lpstr>Modifier</vt:lpstr>
      <vt:lpstr>Patch</vt:lpstr>
      <vt:lpstr>Module</vt:lpstr>
      <vt:lpstr>Array</vt:lpstr>
      <vt:lpstr>object</vt:lpstr>
      <vt:lpstr>Parentclass</vt:lpstr>
      <vt:lpstr>Child class</vt:lpstr>
      <vt:lpstr>Package</vt:lpstr>
      <vt:lpstr>Bundle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REVATHI</dc:creator>
  <cp:lastModifiedBy>REVATHI</cp:lastModifiedBy>
  <cp:revision>9</cp:revision>
  <dcterms:created xsi:type="dcterms:W3CDTF">2023-08-24T04:49:10Z</dcterms:created>
  <dcterms:modified xsi:type="dcterms:W3CDTF">2023-08-24T09:32:02Z</dcterms:modified>
</cp:coreProperties>
</file>