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REVATHI M</a:t>
            </a:r>
          </a:p>
          <a:p>
            <a:r>
              <a:rPr lang="en-US" sz="2400" dirty="0"/>
              <a:t>REGISTER NO: 422200682</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422416" y="2624644"/>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
        <p:nvSpPr>
          <p:cNvPr id="12" name="TextBox 11">
            <a:extLst>
              <a:ext uri="{FF2B5EF4-FFF2-40B4-BE49-F238E27FC236}">
                <a16:creationId xmlns:a16="http://schemas.microsoft.com/office/drawing/2014/main" id="{07A216CB-B13C-C46F-7830-3F9EC908FB5D}"/>
              </a:ext>
            </a:extLst>
          </p:cNvPr>
          <p:cNvSpPr txBox="1"/>
          <p:nvPr/>
        </p:nvSpPr>
        <p:spPr>
          <a:xfrm>
            <a:off x="866551" y="1885980"/>
            <a:ext cx="7217764" cy="2677656"/>
          </a:xfrm>
          <a:prstGeom prst="rect">
            <a:avLst/>
          </a:prstGeom>
          <a:noFill/>
        </p:spPr>
        <p:txBody>
          <a:bodyPr wrap="square">
            <a:spAutoFit/>
          </a:bodyPr>
          <a:lstStyle/>
          <a:p>
            <a:r>
              <a:rPr lang="en-US" sz="2400" dirty="0"/>
              <a:t>n today's fast-paced business world, it is crucial for organizations to systematically evaluate and improve employee performance. Assessing performance allows businesses to pinpoint top performers, recognize areas needing development, and make strategic choices regarding promotions, training programs, and resource distribution.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E4A61F4-BA4C-8A9F-5ECF-6A7083592F11}"/>
              </a:ext>
            </a:extLst>
          </p:cNvPr>
          <p:cNvSpPr txBox="1"/>
          <p:nvPr/>
        </p:nvSpPr>
        <p:spPr>
          <a:xfrm>
            <a:off x="1219200" y="2362200"/>
            <a:ext cx="7232754" cy="2677656"/>
          </a:xfrm>
          <a:prstGeom prst="rect">
            <a:avLst/>
          </a:prstGeom>
          <a:noFill/>
        </p:spPr>
        <p:txBody>
          <a:bodyPr wrap="square">
            <a:spAutoFit/>
          </a:bodyPr>
          <a:lstStyle/>
          <a:p>
            <a:r>
              <a:rPr lang="en-US" sz="2400" dirty="0"/>
              <a:t>This project aims to create a detailed and methodical framework for analyzing employee performance data through Excel. The objective is to empower the organization to make well-informed decisions about employee growth, uncover trends and insights, and enhance the effectiveness of performance management strategies.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162800" y="1409952"/>
            <a:ext cx="390525" cy="4000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04989A5-7952-0F88-D3E4-6AC26D18AD3A}"/>
              </a:ext>
            </a:extLst>
          </p:cNvPr>
          <p:cNvSpPr txBox="1"/>
          <p:nvPr/>
        </p:nvSpPr>
        <p:spPr>
          <a:xfrm>
            <a:off x="1133698" y="2220053"/>
            <a:ext cx="5996623" cy="3046988"/>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503993"/>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TotalTime>
  <Words>702</Words>
  <Application>Microsoft Office PowerPoint</Application>
  <PresentationFormat>Widescreen</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15</cp:revision>
  <dcterms:created xsi:type="dcterms:W3CDTF">2024-03-29T15:07:22Z</dcterms:created>
  <dcterms:modified xsi:type="dcterms:W3CDTF">2024-08-29T11:28:26Z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