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DAC9-ADCC-4FD8-89DB-120B73B760A4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B956D-3332-4803-8155-0CCD8D84E4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3D60-5EAB-4797-BF44-4226220FB24B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C184-3435-43BE-AF91-0CACFB8FA7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3D60-5EAB-4797-BF44-4226220FB24B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C184-3435-43BE-AF91-0CACFB8FA7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3D60-5EAB-4797-BF44-4226220FB24B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C184-3435-43BE-AF91-0CACFB8FA7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3D60-5EAB-4797-BF44-4226220FB24B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C184-3435-43BE-AF91-0CACFB8FA7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3D60-5EAB-4797-BF44-4226220FB24B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C184-3435-43BE-AF91-0CACFB8FA7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3D60-5EAB-4797-BF44-4226220FB24B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C184-3435-43BE-AF91-0CACFB8FA7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3D60-5EAB-4797-BF44-4226220FB24B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C184-3435-43BE-AF91-0CACFB8FA7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3D60-5EAB-4797-BF44-4226220FB24B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C184-3435-43BE-AF91-0CACFB8FA7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3D60-5EAB-4797-BF44-4226220FB24B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C184-3435-43BE-AF91-0CACFB8FA7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3D60-5EAB-4797-BF44-4226220FB24B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C184-3435-43BE-AF91-0CACFB8FA7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3D60-5EAB-4797-BF44-4226220FB24B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C184-3435-43BE-AF91-0CACFB8FA7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B3D60-5EAB-4797-BF44-4226220FB24B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3C184-3435-43BE-AF91-0CACFB8FA7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AWS EC2 Assignments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Assignment 1:</a:t>
            </a:r>
            <a:endParaRPr lang="en-US" dirty="0"/>
          </a:p>
          <a:p>
            <a:pPr lvl="0"/>
            <a:r>
              <a:rPr lang="en-US" sz="2400" dirty="0"/>
              <a:t>Launch an EC2 instance using the AWS Management Console.</a:t>
            </a:r>
          </a:p>
          <a:p>
            <a:pPr lvl="0"/>
            <a:r>
              <a:rPr lang="en-US" sz="2400" dirty="0"/>
              <a:t>Install and configure Apache or NGINX on the instance.</a:t>
            </a:r>
          </a:p>
          <a:p>
            <a:pPr lvl="0"/>
            <a:r>
              <a:rPr lang="en-US" sz="2400" dirty="0"/>
              <a:t>Verify the web server is accessible from your browser using the instance's public IP address.</a:t>
            </a:r>
          </a:p>
          <a:p>
            <a:pPr lvl="0"/>
            <a:r>
              <a:rPr lang="en-US" sz="2400" dirty="0"/>
              <a:t>Submit a report with the steps, screenshots, and the public IP address.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2910" y="642918"/>
            <a:ext cx="6557970" cy="4114800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034" y="5367338"/>
            <a:ext cx="6778654" cy="8048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STEP-16 </a:t>
            </a:r>
            <a:r>
              <a:rPr lang="en-US" sz="2000" dirty="0" smtClean="0"/>
              <a:t> successfully launch instance</a:t>
            </a:r>
            <a:endParaRPr lang="en-US" sz="2000" b="1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2529" name="Picture 34" descr="Screenshot_26-11-2024_23429_us-east-1.console.aws.amazon.co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642918"/>
            <a:ext cx="6572296" cy="46434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1204934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STEP-17 </a:t>
            </a:r>
            <a:r>
              <a:rPr lang="en-US" sz="2000" dirty="0" smtClean="0"/>
              <a:t> connect the AWS ec2 instance in putty</a:t>
            </a:r>
          </a:p>
          <a:p>
            <a:r>
              <a:rPr lang="en-US" sz="2000" b="1" dirty="0" smtClean="0"/>
              <a:t>Step-18 </a:t>
            </a:r>
            <a:r>
              <a:rPr lang="en-US" sz="2000" dirty="0" smtClean="0"/>
              <a:t> Given the host name in ec2 instance ip </a:t>
            </a:r>
            <a:endParaRPr lang="en-US" sz="2000" b="1" dirty="0" smtClean="0"/>
          </a:p>
          <a:p>
            <a:endParaRPr lang="en-US" sz="2000" b="1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3553" name="Picture 37" descr="Screenshot 2024-11-28 00115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714356"/>
            <a:ext cx="5500726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0166" y="5357826"/>
            <a:ext cx="5786478" cy="1214446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STEP-19  </a:t>
            </a:r>
            <a:r>
              <a:rPr lang="en-US" sz="2000" dirty="0" smtClean="0"/>
              <a:t>select the SSH and Auth and credential</a:t>
            </a:r>
          </a:p>
          <a:p>
            <a:r>
              <a:rPr lang="en-US" sz="2000" b="1" dirty="0" smtClean="0"/>
              <a:t>STEP-20 </a:t>
            </a:r>
            <a:r>
              <a:rPr lang="en-US" sz="2000" dirty="0" smtClean="0"/>
              <a:t> to select credential give the private . When we create a key pair in ec2 instance.</a:t>
            </a:r>
            <a:endParaRPr lang="en-US" sz="2000" b="1" dirty="0" smtClean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4577" name="Picture 38" descr="Screenshot 2024-11-28 00132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642918"/>
            <a:ext cx="5572164" cy="4714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STEP-21 </a:t>
            </a:r>
            <a:r>
              <a:rPr lang="en-US" sz="2000" dirty="0" smtClean="0"/>
              <a:t>login to the putty </a:t>
            </a:r>
            <a:endParaRPr lang="en-US" sz="2000" b="1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1" name="Picture 39" descr="Screenshot 2024-11-26 23484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714356"/>
            <a:ext cx="5810250" cy="46434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472" y="5367338"/>
            <a:ext cx="7572428" cy="8048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STEP-22  </a:t>
            </a:r>
            <a:r>
              <a:rPr lang="en-US" sz="2000" dirty="0" smtClean="0"/>
              <a:t>Install the apache using this command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0" descr="apach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14356"/>
            <a:ext cx="7429552" cy="46434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714752"/>
            <a:ext cx="5486400" cy="1428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5918" y="571480"/>
            <a:ext cx="5486400" cy="3357586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910" y="3929066"/>
            <a:ext cx="6635778" cy="2243134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STEP-23  </a:t>
            </a:r>
            <a:r>
              <a:rPr lang="en-US" sz="2000" dirty="0" smtClean="0"/>
              <a:t>complete the apache install</a:t>
            </a:r>
            <a:endParaRPr lang="en-US" sz="2000" b="1" dirty="0" smtClean="0"/>
          </a:p>
          <a:p>
            <a:r>
              <a:rPr lang="en-US" sz="2000" b="1" dirty="0" smtClean="0"/>
              <a:t>STEP-24   </a:t>
            </a:r>
            <a:r>
              <a:rPr lang="en-US" sz="2000" dirty="0" smtClean="0"/>
              <a:t>enable the httpd</a:t>
            </a:r>
          </a:p>
          <a:p>
            <a:r>
              <a:rPr lang="en-US" sz="2000" b="1" dirty="0" smtClean="0"/>
              <a:t>Step-25  </a:t>
            </a:r>
            <a:r>
              <a:rPr lang="en-US" sz="2000" dirty="0" smtClean="0"/>
              <a:t>launching a default html file</a:t>
            </a:r>
          </a:p>
          <a:p>
            <a:r>
              <a:rPr lang="en-US" sz="2000" b="1" dirty="0" smtClean="0"/>
              <a:t>STEP-26  </a:t>
            </a:r>
            <a:r>
              <a:rPr lang="en-US" sz="2000" dirty="0" smtClean="0"/>
              <a:t>inserting the content to html </a:t>
            </a:r>
          </a:p>
          <a:p>
            <a:r>
              <a:rPr lang="en-US" sz="2000" b="1" dirty="0" smtClean="0"/>
              <a:t>STEP-27  I </a:t>
            </a:r>
            <a:r>
              <a:rPr lang="en-US" sz="2000" dirty="0" smtClean="0"/>
              <a:t>– insert mode, write content save it </a:t>
            </a:r>
            <a:r>
              <a:rPr lang="en-US" sz="2000" b="1" dirty="0" smtClean="0"/>
              <a:t>:wq</a:t>
            </a:r>
          </a:p>
          <a:p>
            <a:r>
              <a:rPr lang="en-US" sz="2000" b="1" dirty="0" smtClean="0"/>
              <a:t>STEP-28  </a:t>
            </a:r>
            <a:r>
              <a:rPr lang="en-US" sz="2000" dirty="0" smtClean="0"/>
              <a:t>launching the apache server </a:t>
            </a:r>
            <a:endParaRPr lang="en-US" sz="2000" b="1" dirty="0" smtClean="0"/>
          </a:p>
          <a:p>
            <a:endParaRPr lang="en-US" sz="2000" dirty="0" smtClean="0"/>
          </a:p>
          <a:p>
            <a:endParaRPr lang="en-US" sz="2000" b="1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49" name="Picture 1" descr="c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642918"/>
            <a:ext cx="6643734" cy="1214446"/>
          </a:xfrm>
          <a:prstGeom prst="rect">
            <a:avLst/>
          </a:prstGeom>
          <a:noFill/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1" name="Picture 2" descr="enab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857364"/>
            <a:ext cx="6715172" cy="2071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200" b="1" dirty="0" smtClean="0"/>
              <a:t>STEP-29  </a:t>
            </a:r>
            <a:r>
              <a:rPr lang="en-US" sz="6200" dirty="0" smtClean="0">
                <a:latin typeface="+mj-lt"/>
              </a:rPr>
              <a:t>Edit the security inbound rule because we have SSH rule there we want HTTP rule.</a:t>
            </a:r>
          </a:p>
          <a:p>
            <a:r>
              <a:rPr lang="en-US" sz="6200" b="1" dirty="0" smtClean="0">
                <a:latin typeface="+mj-lt"/>
              </a:rPr>
              <a:t>STEP-30  </a:t>
            </a:r>
            <a:r>
              <a:rPr lang="en-US" sz="6200" dirty="0" smtClean="0">
                <a:latin typeface="+mj-lt"/>
              </a:rPr>
              <a:t>Adding the http and port range 80 ads source any were</a:t>
            </a:r>
            <a:r>
              <a:rPr lang="en-US" sz="2000" dirty="0" smtClean="0">
                <a:latin typeface="+mj-lt"/>
              </a:rPr>
              <a:t>.</a:t>
            </a:r>
            <a:endParaRPr lang="en-US" sz="2000" b="1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697" name="Picture 4" descr="ru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642918"/>
            <a:ext cx="6500858" cy="2266950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699" name="Picture 3" descr="edi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571744"/>
            <a:ext cx="6286544" cy="2786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811645"/>
            <a:ext cx="54864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4480" y="857232"/>
            <a:ext cx="5486400" cy="1857388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3042" y="2857496"/>
            <a:ext cx="5635646" cy="321471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STEP-31  </a:t>
            </a:r>
            <a:r>
              <a:rPr lang="en-US" sz="2000" dirty="0" smtClean="0"/>
              <a:t>copy the ec2 instance public </a:t>
            </a:r>
            <a:r>
              <a:rPr lang="en-US" sz="2000" dirty="0" err="1" smtClean="0"/>
              <a:t>ip</a:t>
            </a:r>
            <a:r>
              <a:rPr lang="en-US" sz="2000" dirty="0" smtClean="0"/>
              <a:t> and past new web server page. we get result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SUCCESSFULLY I AM ACCESSING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3600" b="1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769" name="Picture 5" descr="resul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857232"/>
            <a:ext cx="5572164" cy="2071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76" y="4814887"/>
            <a:ext cx="5486400" cy="45719"/>
          </a:xfrm>
        </p:spPr>
        <p:txBody>
          <a:bodyPr>
            <a:normAutofit fontScale="90000"/>
          </a:bodyPr>
          <a:lstStyle/>
          <a:p>
            <a:endParaRPr lang="en-US" dirty="0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929198"/>
            <a:ext cx="5904000" cy="15181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STEP-1 Sign in to the AWS account</a:t>
            </a:r>
          </a:p>
          <a:p>
            <a:r>
              <a:rPr lang="en-US" sz="2400" dirty="0" smtClean="0"/>
              <a:t>STEP-2  Coming to the AWS console home</a:t>
            </a:r>
            <a:br>
              <a:rPr lang="en-US" sz="2400" dirty="0" smtClean="0"/>
            </a:br>
            <a:r>
              <a:rPr lang="en-US" sz="2400" dirty="0" smtClean="0"/>
              <a:t>STEP -3 open the ec2</a:t>
            </a:r>
            <a:endParaRPr lang="en-US" sz="24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25" name="Picture 2" descr="Screenshot_26-11-2024_23257_us-east-1.console.aws.amazon.co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571480"/>
            <a:ext cx="6143668" cy="4286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Placeholder 10" descr="EC2 DASHBOARD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233" r="9233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357158" y="5367338"/>
            <a:ext cx="6921530" cy="804862"/>
          </a:xfrm>
        </p:spPr>
        <p:txBody>
          <a:bodyPr>
            <a:normAutofit/>
          </a:bodyPr>
          <a:lstStyle/>
          <a:p>
            <a:endParaRPr lang="en-US" sz="2000" b="1" dirty="0" smtClean="0"/>
          </a:p>
          <a:p>
            <a:r>
              <a:rPr lang="en-US" sz="2000" b="1" dirty="0" smtClean="0"/>
              <a:t>Step-4  </a:t>
            </a:r>
            <a:r>
              <a:rPr lang="en-US" sz="2000" dirty="0" smtClean="0"/>
              <a:t>launch the instance</a:t>
            </a:r>
            <a:endParaRPr lang="en-US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0100" y="5367338"/>
            <a:ext cx="6278588" cy="8048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STEP-5 </a:t>
            </a:r>
            <a:r>
              <a:rPr lang="en-US" sz="2000" dirty="0" smtClean="0"/>
              <a:t> give the name and select AMI</a:t>
            </a:r>
            <a:endParaRPr lang="en-US" sz="2000" b="1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1" name="Picture 3" descr="Screenshot_26-11-2024_233114_us-east-1.console.aws.amazon.co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500042"/>
            <a:ext cx="6357982" cy="47863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24" y="5367338"/>
            <a:ext cx="6421464" cy="8048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STEP-6 </a:t>
            </a:r>
            <a:r>
              <a:rPr lang="en-US" sz="2000" dirty="0" smtClean="0"/>
              <a:t>  selected AMI on Amazon Linux in free trier </a:t>
            </a:r>
            <a:endParaRPr lang="en-US" sz="2000" b="1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7409" name="Picture 4" descr="Screenshot_26-11-2024_233140_us-east-1.console.aws.amazon.co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500042"/>
            <a:ext cx="7000924" cy="49292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5786" y="5367338"/>
            <a:ext cx="6492902" cy="8048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STEP-7 </a:t>
            </a:r>
            <a:r>
              <a:rPr lang="en-US" sz="2000" dirty="0" smtClean="0"/>
              <a:t>select the instance I selected t2 micro in free trier</a:t>
            </a:r>
          </a:p>
          <a:p>
            <a:r>
              <a:rPr lang="en-US" sz="2000" b="1" dirty="0" smtClean="0"/>
              <a:t>STEP-8  </a:t>
            </a:r>
            <a:r>
              <a:rPr lang="en-US" sz="2000" dirty="0" smtClean="0"/>
              <a:t>create a key pair and given the key pair login</a:t>
            </a:r>
            <a:endParaRPr lang="en-US" sz="2000" b="1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8433" name="Picture 9" descr="Screenshot_26-11-2024_234056_us-east-1.console.aws.amazon.co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571480"/>
            <a:ext cx="7072362" cy="4714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Placeholder 13" descr="keypair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531" b="753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910" y="5367338"/>
            <a:ext cx="6635778" cy="8048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STEP-9 </a:t>
            </a:r>
            <a:r>
              <a:rPr lang="en-US" sz="2000" dirty="0" smtClean="0"/>
              <a:t>create new key pair and given the key pair login.</a:t>
            </a:r>
            <a:endParaRPr 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Screenshot_26-11-2024_234120_us-east-1.console.aws.amazon.com.jpeg"/>
          <p:cNvPicPr>
            <a:picLocks noGrp="1"/>
          </p:cNvPicPr>
          <p:nvPr>
            <p:ph type="pic" idx="1"/>
          </p:nvPr>
        </p:nvPicPr>
        <p:blipFill>
          <a:blip r:embed="rId2"/>
          <a:srcRect l="3612" r="361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910" y="5367338"/>
            <a:ext cx="6635778" cy="1347810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 smtClean="0"/>
              <a:t>STEP-10  </a:t>
            </a:r>
            <a:r>
              <a:rPr lang="en-US" sz="2000" dirty="0" smtClean="0"/>
              <a:t>edit the network setting</a:t>
            </a:r>
          </a:p>
          <a:p>
            <a:r>
              <a:rPr lang="en-US" sz="2000" b="1" dirty="0" smtClean="0"/>
              <a:t>STEP-11 </a:t>
            </a:r>
            <a:r>
              <a:rPr lang="en-US" sz="2000" dirty="0" smtClean="0"/>
              <a:t> select the default VPC</a:t>
            </a:r>
          </a:p>
          <a:p>
            <a:r>
              <a:rPr lang="en-US" sz="2000" b="1" dirty="0" smtClean="0"/>
              <a:t>STEP-12  </a:t>
            </a:r>
            <a:r>
              <a:rPr lang="en-US" sz="2000" dirty="0" smtClean="0"/>
              <a:t>auto assign public ip is enable</a:t>
            </a:r>
          </a:p>
          <a:p>
            <a:r>
              <a:rPr lang="en-US" sz="2000" b="1" dirty="0" smtClean="0"/>
              <a:t>STEP-13 </a:t>
            </a:r>
            <a:r>
              <a:rPr lang="en-US" sz="2000" dirty="0" smtClean="0"/>
              <a:t>select create security group and allow SSH traffic from</a:t>
            </a:r>
            <a:endParaRPr lang="en-US" sz="2000" b="1" dirty="0" smtClean="0"/>
          </a:p>
          <a:p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348" y="5367338"/>
            <a:ext cx="6564340" cy="1062058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/>
              <a:t>STEP-14 </a:t>
            </a:r>
            <a:r>
              <a:rPr lang="en-US" sz="2000" dirty="0" smtClean="0"/>
              <a:t>select the configure storage </a:t>
            </a:r>
          </a:p>
          <a:p>
            <a:r>
              <a:rPr lang="en-US" sz="2000" b="1" dirty="0" smtClean="0"/>
              <a:t>STEP-15 </a:t>
            </a:r>
            <a:r>
              <a:rPr lang="en-US" sz="2000" dirty="0" smtClean="0"/>
              <a:t>when complete the configure storage launch the instance</a:t>
            </a:r>
          </a:p>
          <a:p>
            <a:endParaRPr lang="en-US" sz="2000" b="1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4" name="Picture 0" descr="launc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642918"/>
            <a:ext cx="7286676" cy="47863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315</Words>
  <Application>Microsoft Office PowerPoint</Application>
  <PresentationFormat>On-screen Show (4:3)</PresentationFormat>
  <Paragraphs>49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AWS EC2 Assignments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C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 Assignments</dc:title>
  <dc:creator>REVATHI</dc:creator>
  <cp:keywords>1</cp:keywords>
  <cp:lastModifiedBy>user</cp:lastModifiedBy>
  <cp:revision>31</cp:revision>
  <dcterms:created xsi:type="dcterms:W3CDTF">2024-11-27T19:43:05Z</dcterms:created>
  <dcterms:modified xsi:type="dcterms:W3CDTF">2024-11-29T09:56:57Z</dcterms:modified>
</cp:coreProperties>
</file>