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874504"/>
            <a:ext cx="9564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:    S.REVATHI</a:t>
            </a:r>
          </a:p>
          <a:p>
            <a:r>
              <a:rPr lang="en-US" sz="2400" dirty="0"/>
              <a:t>REGISTER NO       :    2213371036142</a:t>
            </a:r>
          </a:p>
          <a:p>
            <a:r>
              <a:rPr lang="en-US" sz="2400" dirty="0"/>
              <a:t>DEPARTMENT      :    B.COM (COMMERCE)</a:t>
            </a:r>
          </a:p>
          <a:p>
            <a:r>
              <a:rPr lang="en-US" sz="2400" dirty="0"/>
              <a:t>COLLEGE               :    QUAID -E- MILLATH GOVERNMENT COLLEGE </a:t>
            </a:r>
          </a:p>
          <a:p>
            <a:r>
              <a:rPr lang="en-US" sz="2400" dirty="0"/>
              <a:t>                                     FOR WOMEN (AUTONOMOUS)</a:t>
            </a:r>
          </a:p>
          <a:p>
            <a:r>
              <a:rPr lang="en-US" sz="2400" dirty="0"/>
              <a:t> 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6C60B7EF-42E0-C033-6EAA-AC9FBCEE596E}"/>
              </a:ext>
            </a:extLst>
          </p:cNvPr>
          <p:cNvSpPr txBox="1"/>
          <p:nvPr/>
        </p:nvSpPr>
        <p:spPr>
          <a:xfrm>
            <a:off x="2292350" y="1465580"/>
            <a:ext cx="5763895" cy="4681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GB" altLang="en-US" sz="2000" dirty="0"/>
              <a:t>Data collection 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(</a:t>
            </a:r>
            <a:r>
              <a:rPr lang="en-GB" altLang="en-US" sz="2000" dirty="0" err="1"/>
              <a:t>i</a:t>
            </a:r>
            <a:r>
              <a:rPr lang="en-GB" altLang="en-US" sz="2000" dirty="0"/>
              <a:t>) Raw data from Kaggle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(ii) Analysing it through Excel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GB" altLang="en-US" sz="2000" dirty="0"/>
              <a:t>Feature collection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(</a:t>
            </a:r>
            <a:r>
              <a:rPr lang="en-GB" altLang="en-US" sz="2000" dirty="0" err="1"/>
              <a:t>i</a:t>
            </a:r>
            <a:r>
              <a:rPr lang="en-GB" altLang="en-US" sz="2000" dirty="0"/>
              <a:t>) Looking it </a:t>
            </a:r>
            <a:r>
              <a:rPr lang="en-GB" altLang="en-US" sz="2000" dirty="0" err="1"/>
              <a:t>thorugh</a:t>
            </a:r>
            <a:r>
              <a:rPr lang="en-GB" altLang="en-US" sz="2000" dirty="0"/>
              <a:t> Pivot table &amp; 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    overview the results by applying 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    formulae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(ii) Formulae enhances to get the 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      result for their individual act</a:t>
            </a: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GB" altLang="en-US" sz="2000" dirty="0"/>
              <a:t>Data cleaning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 (</a:t>
            </a:r>
            <a:r>
              <a:rPr lang="en-GB" altLang="en-US" sz="2000" dirty="0" err="1"/>
              <a:t>i</a:t>
            </a:r>
            <a:r>
              <a:rPr lang="en-GB" altLang="en-US" sz="2000" dirty="0"/>
              <a:t>) Sort out the unnecessary data 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      by filtering option.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 (ii) Taking out considered data by</a:t>
            </a:r>
          </a:p>
          <a:p>
            <a:pPr indent="0">
              <a:buFont typeface="Wingdings" panose="05000000000000000000" charset="0"/>
              <a:buNone/>
            </a:pPr>
            <a:r>
              <a:rPr lang="en-GB" altLang="en-US" sz="2000" dirty="0"/>
              <a:t>            Pivot 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A2E1D4-9B4D-44E1-D382-A4887D85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40" y="1258013"/>
            <a:ext cx="8638828" cy="48189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70BEA-8669-E952-9FBE-481DCE957D25}"/>
              </a:ext>
            </a:extLst>
          </p:cNvPr>
          <p:cNvSpPr txBox="1"/>
          <p:nvPr/>
        </p:nvSpPr>
        <p:spPr>
          <a:xfrm>
            <a:off x="1295400" y="2057400"/>
            <a:ext cx="762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en-US" sz="2000" dirty="0"/>
              <a:t>As far, We had conclude the Employee performance </a:t>
            </a:r>
            <a:r>
              <a:rPr lang="en-GB" altLang="en-US" sz="2000" dirty="0" err="1"/>
              <a:t>thorugh</a:t>
            </a:r>
            <a:r>
              <a:rPr lang="en-GB" altLang="en-US" sz="2000" dirty="0"/>
              <a:t> these results.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en-US" sz="2000" dirty="0"/>
              <a:t>A performance evaluation conclusion should briefly summarize a person's performance during the review period, highlighting their key strengths and something they can improve upon: John consistently exceeds expectations and is always willing to help others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1D0669-EF90-F6B4-CF72-A9ECCAC6F934}"/>
              </a:ext>
            </a:extLst>
          </p:cNvPr>
          <p:cNvSpPr txBox="1"/>
          <p:nvPr/>
        </p:nvSpPr>
        <p:spPr>
          <a:xfrm>
            <a:off x="762000" y="1649105"/>
            <a:ext cx="92916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help the </a:t>
            </a:r>
            <a:r>
              <a:rPr lang="en-US" sz="2400" dirty="0" err="1"/>
              <a:t>Organisation</a:t>
            </a:r>
            <a:r>
              <a:rPr lang="en-US" sz="2400" dirty="0"/>
              <a:t> to evaluate and improve the </a:t>
            </a:r>
          </a:p>
          <a:p>
            <a:r>
              <a:rPr lang="en-US" sz="2400" dirty="0"/>
              <a:t>     employee performance and it helps </a:t>
            </a:r>
            <a:r>
              <a:rPr lang="en-US" sz="2400" dirty="0" err="1"/>
              <a:t>toidentify</a:t>
            </a:r>
            <a:r>
              <a:rPr lang="en-US" sz="2400" dirty="0"/>
              <a:t> the areas </a:t>
            </a:r>
          </a:p>
          <a:p>
            <a:r>
              <a:rPr lang="en-US" sz="2400" dirty="0"/>
              <a:t>     of improvement and growth.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enhance career development and growth of the</a:t>
            </a:r>
          </a:p>
          <a:p>
            <a:r>
              <a:rPr lang="en-US" sz="2400" dirty="0"/>
              <a:t>     employees by providing </a:t>
            </a:r>
            <a:r>
              <a:rPr lang="en-US" sz="2400" dirty="0" err="1"/>
              <a:t>training,mentorship</a:t>
            </a:r>
            <a:r>
              <a:rPr lang="en-US" sz="2400" dirty="0"/>
              <a:t> and</a:t>
            </a:r>
          </a:p>
          <a:p>
            <a:r>
              <a:rPr lang="en-US" sz="2400" dirty="0"/>
              <a:t>     incentives.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analysis helps the organization to take  strategic </a:t>
            </a:r>
          </a:p>
          <a:p>
            <a:r>
              <a:rPr lang="en-US" sz="2400" dirty="0"/>
              <a:t>     Strategic business decisions by aligning the employee </a:t>
            </a:r>
          </a:p>
          <a:p>
            <a:r>
              <a:rPr lang="en-US" sz="2400" dirty="0"/>
              <a:t>     Performance with organizational objectives.</a:t>
            </a:r>
          </a:p>
          <a:p>
            <a:r>
              <a:rPr lang="en-US" sz="2400" dirty="0"/>
              <a:t>    </a:t>
            </a:r>
          </a:p>
          <a:p>
            <a:r>
              <a:rPr lang="en-IN" sz="2400" dirty="0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66800" y="23622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comprehensive data analysis framework to measure employee </a:t>
            </a:r>
            <a:r>
              <a:rPr lang="en-US" sz="36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performance,identify</a:t>
            </a: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areas for improvement ,and inform data-driven decisions on talent </a:t>
            </a:r>
            <a:r>
              <a:rPr lang="en-US" sz="36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development,resource</a:t>
            </a: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allocation and strategic business planning 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91F23-7132-D06D-4195-B34A37D54DF6}"/>
              </a:ext>
            </a:extLst>
          </p:cNvPr>
          <p:cNvSpPr txBox="1"/>
          <p:nvPr/>
        </p:nvSpPr>
        <p:spPr>
          <a:xfrm>
            <a:off x="2590800" y="2057400"/>
            <a:ext cx="485421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IT Sectors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Industries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 Team leads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 Department managers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 Data Scientists</a:t>
            </a:r>
          </a:p>
          <a:p>
            <a:pPr marL="342900" indent="-342900">
              <a:buFont typeface="+mj-lt"/>
              <a:buAutoNum type="arabicPeriod"/>
            </a:pP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178E2-D99A-B0DA-FE82-BF85B04A1DDD}"/>
              </a:ext>
            </a:extLst>
          </p:cNvPr>
          <p:cNvSpPr txBox="1"/>
          <p:nvPr/>
        </p:nvSpPr>
        <p:spPr>
          <a:xfrm>
            <a:off x="2819400" y="1600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Conditional </a:t>
            </a:r>
            <a:r>
              <a:rPr lang="en-US" sz="2400" dirty="0" err="1"/>
              <a:t>Formating</a:t>
            </a:r>
            <a:r>
              <a:rPr lang="en-US" sz="2400" dirty="0"/>
              <a:t> -   To Highlight the missing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Filtering                          -    To remove the missing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Formula                         -    To calculate the  performance      </a:t>
            </a:r>
          </a:p>
          <a:p>
            <a:r>
              <a:rPr lang="en-US" sz="2400" dirty="0"/>
              <a:t>                                                       level of the 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Pivot Table                    -    To summarize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Graph                             -   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FB96F-A8AF-9415-476E-5942CEA90109}"/>
              </a:ext>
            </a:extLst>
          </p:cNvPr>
          <p:cNvSpPr txBox="1"/>
          <p:nvPr/>
        </p:nvSpPr>
        <p:spPr>
          <a:xfrm>
            <a:off x="755332" y="533400"/>
            <a:ext cx="9912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Employee Dataset – Kaggle</a:t>
            </a:r>
          </a:p>
          <a:p>
            <a:r>
              <a:rPr lang="en-US" sz="2400" dirty="0"/>
              <a:t>9-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Employee ID              -   Numerical Value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Name                          -   Text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Employee type          -   Full time/part time/contract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Performance Level   -   Very high/High/Medium/Low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Gender                       -   Male/female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Employee Rating      -   Numerical value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Employee Status       -  Active/Voluntarily terminated/Future start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Business Unit             -  BPC/CCDR/EW/MSC/NEL/PL/PYZ/SVG/TNS/WBL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371600" y="2095501"/>
            <a:ext cx="937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=IF(Z8&gt;=5, "VERY HIGH", IF(Z8&gt;=4, "HIGH", IF(Z8&gt;=3, "MEDIUM", "LOW")))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505</Words>
  <Application>Microsoft Office PowerPoint</Application>
  <PresentationFormat>Widescreen</PresentationFormat>
  <Paragraphs>99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REVATHI S</cp:lastModifiedBy>
  <cp:revision>13</cp:revision>
  <dcterms:created xsi:type="dcterms:W3CDTF">2024-03-29T15:07:22Z</dcterms:created>
  <dcterms:modified xsi:type="dcterms:W3CDTF">2024-09-02T10:38:28Z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