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7"/>
  </p:notesMasterIdLst>
  <p:handoutMasterIdLst>
    <p:handoutMasterId r:id="rId18"/>
  </p:handoutMasterIdLst>
  <p:sldIdLst>
    <p:sldId id="315" r:id="rId5"/>
    <p:sldId id="266" r:id="rId6"/>
    <p:sldId id="314" r:id="rId7"/>
    <p:sldId id="317" r:id="rId8"/>
    <p:sldId id="321" r:id="rId9"/>
    <p:sldId id="309" r:id="rId10"/>
    <p:sldId id="319" r:id="rId11"/>
    <p:sldId id="320" r:id="rId12"/>
    <p:sldId id="256" r:id="rId13"/>
    <p:sldId id="271" r:id="rId14"/>
    <p:sldId id="305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1D6E3-1B41-45E6-8607-7596A9AEC6DD}" v="5" dt="2024-11-09T12:18:06.660"/>
  </p1510:revLst>
</p1510:revInfo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88E63-6529-43DE-E25B-4E121628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2E555-AC84-2C74-33F6-D51F681AA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1813D-4216-EFCF-A4E5-266B06FDA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9DF0C-D6F7-CCAB-CD85-3C3E029A7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9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F73FB-3C50-91CF-D512-5731931D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52B0A-6837-D328-EA63-A87803A80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B6E65-1631-48A0-94F6-E811AC79A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FEF9E-F407-2AF8-D760-33662E39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5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4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Flipkart big billion days sales 2024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67" y="505198"/>
            <a:ext cx="6166422" cy="457200"/>
          </a:xfrm>
        </p:spPr>
        <p:txBody>
          <a:bodyPr vert="horz" lIns="109728" tIns="109728" rIns="109728" bIns="91440" rtlCol="0" anchor="b">
            <a:normAutofit lnSpcReduction="10000"/>
          </a:bodyPr>
          <a:lstStyle/>
          <a:p>
            <a:pPr>
              <a:lnSpc>
                <a:spcPct val="99000"/>
              </a:lnSpc>
            </a:pPr>
            <a:r>
              <a:rPr lang="en-US" dirty="0"/>
              <a:t>Sales chart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1FF6A2-D96B-0FDA-A9C7-4C08BCFE8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Pie chart, bar chart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64E9DC-08F4-10F3-3375-30E4308FA988}"/>
              </a:ext>
            </a:extLst>
          </p:cNvPr>
          <p:cNvSpPr txBox="1"/>
          <p:nvPr/>
        </p:nvSpPr>
        <p:spPr>
          <a:xfrm>
            <a:off x="88490" y="206477"/>
            <a:ext cx="4463845" cy="722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VISUALS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Highest Sales by Category – </a:t>
            </a:r>
            <a:r>
              <a:rPr lang="en-IN" b="1" dirty="0"/>
              <a:t>Electronics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Highest revenue per day - </a:t>
            </a:r>
            <a:r>
              <a:rPr lang="en-IN" b="1" dirty="0"/>
              <a:t>$100 </a:t>
            </a:r>
            <a:r>
              <a:rPr lang="en-IN" dirty="0"/>
              <a:t>on Jan 22 </a:t>
            </a:r>
            <a:r>
              <a:rPr lang="en-IN" dirty="0" err="1"/>
              <a:t>nd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Among items </a:t>
            </a:r>
            <a:r>
              <a:rPr lang="en-IN" b="1" dirty="0"/>
              <a:t>Bluetooth</a:t>
            </a:r>
            <a:r>
              <a:rPr lang="en-IN" dirty="0"/>
              <a:t> was sold in in numbers.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Laptop stand </a:t>
            </a:r>
            <a:r>
              <a:rPr lang="en-IN" dirty="0"/>
              <a:t>is the highest contributor in the total revenue - $140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Top revenue earned region is </a:t>
            </a:r>
            <a:r>
              <a:rPr lang="en-IN" b="1" dirty="0"/>
              <a:t>West.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FA8DA9-A80F-BDFD-45CA-015AB9490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62884" y="962398"/>
            <a:ext cx="6625993" cy="227250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17F4E1B-17C0-524B-C1D1-40AC697A00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162885" y="4289669"/>
            <a:ext cx="6753812" cy="228811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REGIONAL REVENUE</a:t>
            </a:r>
          </a:p>
          <a:p>
            <a:pPr lvl="1"/>
            <a:r>
              <a:rPr lang="en-US" dirty="0"/>
              <a:t>WEST- $160</a:t>
            </a:r>
          </a:p>
          <a:p>
            <a:pPr lvl="1"/>
            <a:r>
              <a:rPr lang="en-US" dirty="0"/>
              <a:t>EAST - $125</a:t>
            </a:r>
          </a:p>
          <a:p>
            <a:pPr lvl="1"/>
            <a:r>
              <a:rPr lang="en-US" dirty="0"/>
              <a:t>NORTH - $110</a:t>
            </a:r>
          </a:p>
          <a:p>
            <a:pPr lvl="1"/>
            <a:r>
              <a:rPr lang="en-US" dirty="0"/>
              <a:t>SOUTH - $65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Customers are higher than Female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notable that in middle of the sales days highest revenue is seen.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2672" y="2590800"/>
            <a:ext cx="4057539" cy="3718557"/>
          </a:xfrm>
        </p:spPr>
        <p:txBody>
          <a:bodyPr>
            <a:normAutofit/>
          </a:bodyPr>
          <a:lstStyle/>
          <a:p>
            <a:r>
              <a:rPr lang="en-US" dirty="0"/>
              <a:t>Accessories items: Laptop Stand</a:t>
            </a:r>
          </a:p>
          <a:p>
            <a:r>
              <a:rPr lang="en-US" dirty="0"/>
              <a:t>Electronics items: Bluetooth speaker, Monitor, USB Keyboard, Wireless mouse.</a:t>
            </a:r>
          </a:p>
          <a:p>
            <a:r>
              <a:rPr lang="en-US" dirty="0"/>
              <a:t>Highest CLV customer is from </a:t>
            </a:r>
            <a:r>
              <a:rPr lang="en-US" b="1" dirty="0"/>
              <a:t>East</a:t>
            </a:r>
            <a:r>
              <a:rPr lang="en-US" dirty="0"/>
              <a:t>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Revathi D </a:t>
            </a:r>
          </a:p>
          <a:p>
            <a:r>
              <a:rPr lang="en-US" dirty="0"/>
              <a:t>revathidu@gmail.com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Handling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DAX</a:t>
            </a:r>
          </a:p>
          <a:p>
            <a:r>
              <a:rPr lang="en-US" dirty="0"/>
              <a:t>Visuals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80" r="7980"/>
          <a:stretch/>
        </p:blipFill>
        <p:spPr/>
      </p:pic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21B98-2CE2-D746-52BA-53B9A53A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8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10654-9AAC-6F6B-52B9-3AC7BF0F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9F701673-DD28-94D8-BB37-EB3F12F4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67" y="505198"/>
            <a:ext cx="6166422" cy="457200"/>
          </a:xfrm>
        </p:spPr>
        <p:txBody>
          <a:bodyPr vert="horz" lIns="109728" tIns="109728" rIns="109728" bIns="91440" rtlCol="0" anchor="b">
            <a:normAutofit lnSpcReduction="10000"/>
          </a:bodyPr>
          <a:lstStyle/>
          <a:p>
            <a:pPr>
              <a:lnSpc>
                <a:spcPct val="99000"/>
              </a:lnSpc>
            </a:pPr>
            <a:r>
              <a:rPr lang="en-US" dirty="0"/>
              <a:t>Slicers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7EB3788-C7AA-823E-A29F-7060E89F3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KPI Cards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CED47CB-156D-88BA-B049-17ED10450F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24284" y="4388719"/>
            <a:ext cx="6980902" cy="1264829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37EB5E0-E818-8D67-4B3A-8750DD55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2446EB-36BB-1DD7-8A05-DB4CCC49EA3A}"/>
              </a:ext>
            </a:extLst>
          </p:cNvPr>
          <p:cNvSpPr txBox="1"/>
          <p:nvPr/>
        </p:nvSpPr>
        <p:spPr>
          <a:xfrm>
            <a:off x="88490" y="206477"/>
            <a:ext cx="4463845" cy="568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4000" b="1" dirty="0"/>
              <a:t>Overview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Total Sales Revenue Jan 2024 - </a:t>
            </a:r>
            <a:r>
              <a:rPr lang="en-IN" b="1" dirty="0"/>
              <a:t>$460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Categories – </a:t>
            </a:r>
            <a:r>
              <a:rPr lang="en-IN" b="1" dirty="0"/>
              <a:t>Electronics, Accessories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Regions – </a:t>
            </a:r>
            <a:r>
              <a:rPr lang="en-IN" b="1" dirty="0"/>
              <a:t>East, West, North, South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Stocks available – 140 items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B0376-D8A7-128B-B225-EB39F9122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204452"/>
            <a:ext cx="3767328" cy="1933702"/>
          </a:xfrm>
        </p:spPr>
      </p:pic>
    </p:spTree>
    <p:extLst>
      <p:ext uri="{BB962C8B-B14F-4D97-AF65-F5344CB8AC3E}">
        <p14:creationId xmlns:p14="http://schemas.microsoft.com/office/powerpoint/2010/main" val="395948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40405" y="2340077"/>
            <a:ext cx="6408665" cy="3224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PowerBI</a:t>
            </a:r>
            <a:endParaRPr lang="en-US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-US" dirty="0"/>
              <a:t>Data is in .xlsx excel file format.</a:t>
            </a:r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-US" dirty="0"/>
              <a:t>Three tables are transformed to Power Query.</a:t>
            </a:r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-US" dirty="0"/>
              <a:t>Data transformed and Day, Month and Year is separated into new columns.</a:t>
            </a:r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-US" dirty="0"/>
              <a:t>After checking null, error values data loaded into Power BI.</a:t>
            </a:r>
          </a:p>
          <a:p>
            <a:pPr lvl="3" indent="0">
              <a:buNone/>
            </a:pPr>
            <a:endParaRPr lang="en-US" dirty="0"/>
          </a:p>
          <a:p>
            <a:pPr lvl="3" indent="0">
              <a:buNone/>
            </a:pPr>
            <a:endParaRPr lang="en-US" dirty="0"/>
          </a:p>
          <a:p>
            <a:pPr lvl="3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A4CDF7-6929-87AF-74BE-0F57AB39AF4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314632" y="422788"/>
            <a:ext cx="4100052" cy="5771535"/>
          </a:xfrm>
        </p:spPr>
      </p:pic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4900-C444-FDDF-BFBC-395619BB3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546B-CFA3-56C8-6921-B5EBBB81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ABC75-B838-80D0-46F8-C9B1378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</a:t>
            </a:r>
            <a:r>
              <a:rPr lang="en-US" dirty="0" err="1"/>
              <a:t>ar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F4625B-64E9-1DF7-3F6E-5F4B3117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Relation between Products, Sales, Customers table was created.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F64DD-9CC1-C3F6-3302-AD5FB2482AE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-1" y="640078"/>
            <a:ext cx="8268929" cy="5455921"/>
          </a:xfrm>
        </p:spPr>
      </p:pic>
    </p:spTree>
    <p:extLst>
      <p:ext uri="{BB962C8B-B14F-4D97-AF65-F5344CB8AC3E}">
        <p14:creationId xmlns:p14="http://schemas.microsoft.com/office/powerpoint/2010/main" val="424755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E9F6-8AC7-C7A2-4C16-0E5A4B8F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(Data Analysis Expressions)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E2985A-1917-A56D-D8B6-7C15EF76815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0" y="1959428"/>
            <a:ext cx="4608576" cy="31828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B1890-9CD9-DE1E-B4F4-F8BBC616E1F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Power Query Merged Day and month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Life time Value (CLV)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column added and new measure was created to find CLV.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It is a metric used by businesses to estimate the total revenue a customer will generate for a company over the entire duration of their relationship. CLV helps businesses understand the long-term value of a customer, which can inform decisions around marketing, customer retention, and product development.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18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Visuals and interpretation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 Performance Dashboard for Flipkart During Big Billion Days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432</TotalTime>
  <Words>357</Words>
  <Application>Microsoft Office PowerPoint</Application>
  <PresentationFormat>Widescreen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Corbel</vt:lpstr>
      <vt:lpstr>ui-sans-serif</vt:lpstr>
      <vt:lpstr>Wingdings</vt:lpstr>
      <vt:lpstr>ShojiVTI</vt:lpstr>
      <vt:lpstr>Flipkart big billion days sales 2024</vt:lpstr>
      <vt:lpstr>Agenda</vt:lpstr>
      <vt:lpstr>Overview</vt:lpstr>
      <vt:lpstr>PowerPoint Presentation</vt:lpstr>
      <vt:lpstr>   </vt:lpstr>
      <vt:lpstr>Data Handling</vt:lpstr>
      <vt:lpstr>Data model</vt:lpstr>
      <vt:lpstr>DAX (Data Analysis Expressions)</vt:lpstr>
      <vt:lpstr>Visuals and interpretation</vt:lpstr>
      <vt:lpstr>   </vt:lpstr>
      <vt:lpstr>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Revathi D</dc:creator>
  <cp:lastModifiedBy>Revathi D</cp:lastModifiedBy>
  <cp:revision>2</cp:revision>
  <dcterms:created xsi:type="dcterms:W3CDTF">2024-11-09T05:05:10Z</dcterms:created>
  <dcterms:modified xsi:type="dcterms:W3CDTF">2024-11-09T12:19:32Z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