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thi D" userId="2437476fba000d8b" providerId="LiveId" clId="{C6A16939-9EA2-47DA-8B09-FAEDEE604C29}"/>
    <pc:docChg chg="custSel addSld delSld modSld">
      <pc:chgData name="Revathi D" userId="2437476fba000d8b" providerId="LiveId" clId="{C6A16939-9EA2-47DA-8B09-FAEDEE604C29}" dt="2024-11-29T15:42:29.760" v="16" actId="14100"/>
      <pc:docMkLst>
        <pc:docMk/>
      </pc:docMkLst>
      <pc:sldChg chg="addSp delSp modSp mod">
        <pc:chgData name="Revathi D" userId="2437476fba000d8b" providerId="LiveId" clId="{C6A16939-9EA2-47DA-8B09-FAEDEE604C29}" dt="2024-11-29T15:42:29.760" v="16" actId="14100"/>
        <pc:sldMkLst>
          <pc:docMk/>
          <pc:sldMk cId="2557219283" sldId="264"/>
        </pc:sldMkLst>
        <pc:picChg chg="del">
          <ac:chgData name="Revathi D" userId="2437476fba000d8b" providerId="LiveId" clId="{C6A16939-9EA2-47DA-8B09-FAEDEE604C29}" dt="2024-11-29T15:36:05.643" v="2" actId="478"/>
          <ac:picMkLst>
            <pc:docMk/>
            <pc:sldMk cId="2557219283" sldId="264"/>
            <ac:picMk id="7" creationId="{11803A5E-493A-0EBC-D93E-8AB0214515E2}"/>
          </ac:picMkLst>
        </pc:picChg>
        <pc:picChg chg="add del mod">
          <ac:chgData name="Revathi D" userId="2437476fba000d8b" providerId="LiveId" clId="{C6A16939-9EA2-47DA-8B09-FAEDEE604C29}" dt="2024-11-29T15:36:50.749" v="10" actId="478"/>
          <ac:picMkLst>
            <pc:docMk/>
            <pc:sldMk cId="2557219283" sldId="264"/>
            <ac:picMk id="9" creationId="{BEC12388-BF3B-C75A-1AC9-7CB7A2139547}"/>
          </ac:picMkLst>
        </pc:picChg>
        <pc:picChg chg="add mod">
          <ac:chgData name="Revathi D" userId="2437476fba000d8b" providerId="LiveId" clId="{C6A16939-9EA2-47DA-8B09-FAEDEE604C29}" dt="2024-11-29T15:42:29.760" v="16" actId="14100"/>
          <ac:picMkLst>
            <pc:docMk/>
            <pc:sldMk cId="2557219283" sldId="264"/>
            <ac:picMk id="11" creationId="{16A420CC-4C52-0C9B-54A8-69F189DE378E}"/>
          </ac:picMkLst>
        </pc:picChg>
      </pc:sldChg>
      <pc:sldChg chg="new del">
        <pc:chgData name="Revathi D" userId="2437476fba000d8b" providerId="LiveId" clId="{C6A16939-9EA2-47DA-8B09-FAEDEE604C29}" dt="2024-11-29T15:36:47.523" v="9" actId="47"/>
        <pc:sldMkLst>
          <pc:docMk/>
          <pc:sldMk cId="192974775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CDF3-D0BF-FC04-6D1E-10A69203B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Apple Employee Performance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2F4E4-D0AD-8423-D144-7C7C3CA7B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SQL, Power Bi Project</a:t>
            </a:r>
          </a:p>
        </p:txBody>
      </p:sp>
    </p:spTree>
    <p:extLst>
      <p:ext uri="{BB962C8B-B14F-4D97-AF65-F5344CB8AC3E}">
        <p14:creationId xmlns:p14="http://schemas.microsoft.com/office/powerpoint/2010/main" val="1789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CE50-C68D-619F-23B9-FA56865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90268-3F74-1650-CD3C-F735C937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Employee, Performance, Training, Feedback tables in .csv format.</a:t>
            </a:r>
          </a:p>
          <a:p>
            <a:r>
              <a:rPr lang="en-IN" dirty="0"/>
              <a:t>Employee ID is found as unique id to all employees.</a:t>
            </a:r>
          </a:p>
          <a:p>
            <a:r>
              <a:rPr lang="en-IN" dirty="0"/>
              <a:t>Employee ID is found in all four tables and it is set as primary key.</a:t>
            </a:r>
          </a:p>
          <a:p>
            <a:r>
              <a:rPr lang="en-IN" dirty="0"/>
              <a:t>No null value found.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4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AF00-CCB1-C824-BA57-9E92CED9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2283A-FF0D-8095-6AB0-2D276993B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Database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2A212-74DF-44EA-AB08-B8B5BED80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 </a:t>
            </a:r>
            <a:r>
              <a:rPr lang="en-IN" dirty="0" err="1"/>
              <a:t>Sql</a:t>
            </a:r>
            <a:r>
              <a:rPr lang="en-IN" dirty="0"/>
              <a:t> New Database created</a:t>
            </a:r>
          </a:p>
          <a:p>
            <a:r>
              <a:rPr lang="en-IN" dirty="0"/>
              <a:t>Four tables imported.</a:t>
            </a:r>
          </a:p>
          <a:p>
            <a:r>
              <a:rPr lang="en-IN" dirty="0"/>
              <a:t>Primary key, Foreign key- Employee ID, Metric ID, Training ID, Feedback ID added</a:t>
            </a:r>
          </a:p>
          <a:p>
            <a:r>
              <a:rPr lang="en-IN" dirty="0"/>
              <a:t>Faced an error during this. Name of the primary key (employee id) column did not match in all tables. Changes were done.   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FC170-C139-A613-5C1D-A84144BEB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SQL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7A6B83-7F6A-B45A-7B12-2DB4B0EF55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49730" y="3146323"/>
            <a:ext cx="3785418" cy="2005780"/>
          </a:xfrm>
        </p:spPr>
      </p:pic>
    </p:spTree>
    <p:extLst>
      <p:ext uri="{BB962C8B-B14F-4D97-AF65-F5344CB8AC3E}">
        <p14:creationId xmlns:p14="http://schemas.microsoft.com/office/powerpoint/2010/main" val="39116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CA8-984E-9CAC-3281-DB32B497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F640-EBAE-8DA6-12D7-0A0C1232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Query 1 - Top 10 Performing employees by project completion rate.</a:t>
            </a:r>
          </a:p>
          <a:p>
            <a:r>
              <a:rPr lang="en-IN" dirty="0"/>
              <a:t>Query 2 - Department wise average project completion rate.</a:t>
            </a:r>
          </a:p>
          <a:p>
            <a:r>
              <a:rPr lang="en-IN" dirty="0"/>
              <a:t>Query 3 – Training effectiveness. </a:t>
            </a:r>
          </a:p>
          <a:p>
            <a:r>
              <a:rPr lang="en-IN" dirty="0"/>
              <a:t>Query 4 – Feedback analysis. Positive -25, Neutral – 13, Negative- 12.</a:t>
            </a:r>
          </a:p>
          <a:p>
            <a:r>
              <a:rPr lang="en-IN" dirty="0"/>
              <a:t>Query 5 – Department wise Average Employee satisfaction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18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45B4-A584-FB11-26CE-7C4F41E9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– POWER BI SERVER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835A-B096-294F-5817-8293DB58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Power Bi </a:t>
            </a:r>
            <a:r>
              <a:rPr lang="en-IN" dirty="0" err="1"/>
              <a:t>MySql</a:t>
            </a:r>
            <a:r>
              <a:rPr lang="en-IN" dirty="0"/>
              <a:t> server connected.</a:t>
            </a:r>
          </a:p>
          <a:p>
            <a:r>
              <a:rPr lang="en-IN" dirty="0"/>
              <a:t>Tables from SQL was loaded.</a:t>
            </a:r>
          </a:p>
          <a:p>
            <a:r>
              <a:rPr lang="en-IN" dirty="0"/>
              <a:t>KPI cards – Employee performance score, Project completion rate, Tasks completed.</a:t>
            </a:r>
          </a:p>
          <a:p>
            <a:r>
              <a:rPr lang="en-IN" dirty="0"/>
              <a:t>Filter created to search with employee id.</a:t>
            </a:r>
          </a:p>
          <a:p>
            <a:r>
              <a:rPr lang="en-IN" dirty="0"/>
              <a:t>4 department selection created.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0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BC93-3C82-29A3-2D1B-5D20E02A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-DAX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8034-D90E-AA76-46D6-61DB5608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column and quick measures created to fine </a:t>
            </a:r>
            <a:r>
              <a:rPr lang="en-IN" b="1" dirty="0"/>
              <a:t>employee tenure</a:t>
            </a:r>
            <a:r>
              <a:rPr lang="en-IN" dirty="0"/>
              <a:t> in the company.</a:t>
            </a:r>
          </a:p>
          <a:p>
            <a:r>
              <a:rPr lang="en-IN" b="1" dirty="0"/>
              <a:t>DAX</a:t>
            </a:r>
            <a:r>
              <a:rPr lang="en-IN" dirty="0"/>
              <a:t>  used :</a:t>
            </a:r>
          </a:p>
          <a:p>
            <a:pPr marL="0" indent="0" algn="ctr">
              <a:buNone/>
            </a:pPr>
            <a:r>
              <a:rPr lang="en-US" dirty="0"/>
              <a:t>   </a:t>
            </a:r>
            <a:r>
              <a:rPr lang="en-US" dirty="0" err="1"/>
              <a:t>YearsOfExperience</a:t>
            </a:r>
            <a:r>
              <a:rPr lang="en-US" dirty="0"/>
              <a:t> = DATEDIFF('</a:t>
            </a:r>
            <a:r>
              <a:rPr lang="en-US" dirty="0" err="1"/>
              <a:t>appleemployee</a:t>
            </a:r>
            <a:r>
              <a:rPr lang="en-US" dirty="0"/>
              <a:t>     employee'[</a:t>
            </a:r>
            <a:r>
              <a:rPr lang="en-US" dirty="0" err="1"/>
              <a:t>HireDate</a:t>
            </a:r>
            <a:r>
              <a:rPr lang="en-US" dirty="0"/>
              <a:t>], TODAY(), YEAR)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14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A420CC-4C52-0C9B-54A8-69F189DE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1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C8F3-24BE-AF2C-FFF4-38558A4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BF48-35DC-BB57-91B4-537879B3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Comparing to four quarters in 2023 in 2</a:t>
            </a:r>
            <a:r>
              <a:rPr lang="en-IN" baseline="30000" dirty="0"/>
              <a:t>nd</a:t>
            </a:r>
            <a:r>
              <a:rPr lang="en-IN" dirty="0"/>
              <a:t> quarter more employees were trained.</a:t>
            </a:r>
          </a:p>
          <a:p>
            <a:r>
              <a:rPr lang="en-IN" dirty="0"/>
              <a:t>Higher the Project completion rate, higher the employee score.</a:t>
            </a:r>
          </a:p>
          <a:p>
            <a:r>
              <a:rPr lang="en-IN" dirty="0"/>
              <a:t>Leading performance – </a:t>
            </a:r>
            <a:r>
              <a:rPr lang="en-IN" b="1" dirty="0"/>
              <a:t>Engineering department.</a:t>
            </a:r>
          </a:p>
          <a:p>
            <a:r>
              <a:rPr lang="en-IN" dirty="0"/>
              <a:t>Total employees - 50</a:t>
            </a:r>
          </a:p>
          <a:p>
            <a:r>
              <a:rPr lang="en-IN" dirty="0"/>
              <a:t>Average Employee score – 4.4</a:t>
            </a:r>
          </a:p>
          <a:p>
            <a:r>
              <a:rPr lang="en-IN" dirty="0"/>
              <a:t>Average Tenure period of employee – 6 </a:t>
            </a:r>
          </a:p>
          <a:p>
            <a:r>
              <a:rPr lang="en-IN" dirty="0"/>
              <a:t>Average project completion rate – 84.2</a:t>
            </a:r>
          </a:p>
          <a:p>
            <a:r>
              <a:rPr lang="en-IN" dirty="0"/>
              <a:t>Highest tasks completed per employee – 56 Tasks.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68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A9B383-BEC5-2489-0E03-CAE298DA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1904998"/>
            <a:ext cx="5518066" cy="2268559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FBB4B19-374C-D674-D2E2-93D784AE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473915"/>
            <a:ext cx="5357600" cy="1160213"/>
          </a:xfrm>
        </p:spPr>
        <p:txBody>
          <a:bodyPr/>
          <a:lstStyle/>
          <a:p>
            <a:r>
              <a:rPr lang="en-IN" dirty="0"/>
              <a:t>-Revathi D</a:t>
            </a:r>
          </a:p>
          <a:p>
            <a:r>
              <a:rPr lang="en-IN" dirty="0"/>
              <a:t>revathidu@gmail.com</a:t>
            </a:r>
          </a:p>
        </p:txBody>
      </p:sp>
    </p:spTree>
    <p:extLst>
      <p:ext uri="{BB962C8B-B14F-4D97-AF65-F5344CB8AC3E}">
        <p14:creationId xmlns:p14="http://schemas.microsoft.com/office/powerpoint/2010/main" val="249292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132</TotalTime>
  <Words>325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Apple Employee Performance Analysis Dashboard</vt:lpstr>
      <vt:lpstr>Data set </vt:lpstr>
      <vt:lpstr>SQL</vt:lpstr>
      <vt:lpstr>SQL QUERY</vt:lpstr>
      <vt:lpstr>SQL – POWER BI SERVER CONNECT</vt:lpstr>
      <vt:lpstr>POWER BI -DAX</vt:lpstr>
      <vt:lpstr>PowerPoint Presentation</vt:lpstr>
      <vt:lpstr>Insights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Revathi D</dc:creator>
  <cp:lastModifiedBy>Revathi D</cp:lastModifiedBy>
  <cp:revision>1</cp:revision>
  <dcterms:created xsi:type="dcterms:W3CDTF">2024-11-29T13:29:56Z</dcterms:created>
  <dcterms:modified xsi:type="dcterms:W3CDTF">2024-11-29T15:42:32Z</dcterms:modified>
</cp:coreProperties>
</file>