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2960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75179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210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573279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056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170548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062126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11374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4751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64853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28507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7150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645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0640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52209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673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t>10-04-2024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214437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a:solidFill>
                  <a:schemeClr val="accent2">
                    <a:lumMod val="50000"/>
                  </a:schemeClr>
                </a:solidFill>
                <a:latin typeface="Times New Roman" panose="02020603050405020304" pitchFamily="18" charset="0"/>
                <a:cs typeface="Times New Roman" panose="02020603050405020304" pitchFamily="18" charset="0"/>
              </a:rPr>
              <a:t>REVATHI D  </a:t>
            </a:r>
            <a:r>
              <a:rPr lang="en-US" sz="2800" dirty="0">
                <a:solidFill>
                  <a:schemeClr val="accent2">
                    <a:lumMod val="50000"/>
                  </a:schemeClr>
                </a:solidFill>
                <a:latin typeface="Times New Roman" panose="02020603050405020304" pitchFamily="18" charset="0"/>
                <a:cs typeface="Times New Roman" panose="02020603050405020304" pitchFamily="18" charset="0"/>
              </a:rPr>
              <a:t>-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TotalTime>
  <Words>614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Times New Roman</vt:lpstr>
      <vt:lpstr>Trebuchet MS</vt:lpstr>
      <vt:lpstr>Wingdings 3</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Sameeha Afrin</cp:lastModifiedBy>
  <cp:revision>4</cp:revision>
  <dcterms:created xsi:type="dcterms:W3CDTF">2024-04-04T03:06:11Z</dcterms:created>
  <dcterms:modified xsi:type="dcterms:W3CDTF">2024-04-10T10:30:40Z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