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A03-1A4B-B1F1-BA644F1A29D4}"/>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3A03-1A4B-B1F1-BA644F1A29D4}"/>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3A03-1A4B-B1F1-BA644F1A29D4}"/>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3A03-1A4B-B1F1-BA644F1A29D4}"/>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title"/>
          </p:nvPr>
        </p:nvSpPr>
        <p:spPr>
          <a:xfrm>
            <a:off x="-271464" y="432435"/>
            <a:ext cx="10681335" cy="75819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4" name="Text Placeholder 3">
            <a:extLst>
              <a:ext uri="{FF2B5EF4-FFF2-40B4-BE49-F238E27FC236}">
                <a16:creationId xmlns:a16="http://schemas.microsoft.com/office/drawing/2014/main" id="{575DDA3B-4B1C-7B88-018C-54EBA3AB03B7}"/>
              </a:ext>
            </a:extLst>
          </p:cNvPr>
          <p:cNvSpPr>
            <a:spLocks noGrp="1"/>
          </p:cNvSpPr>
          <p:nvPr>
            <p:ph type="body" idx="1"/>
          </p:nvPr>
        </p:nvSpPr>
        <p:spPr>
          <a:xfrm>
            <a:off x="2819399" y="3348038"/>
            <a:ext cx="5901037" cy="1029977"/>
          </a:xfrm>
        </p:spPr>
        <p:txBody>
          <a:bodyPr/>
          <a:lstStyle/>
          <a:p>
            <a:r>
              <a:rPr lang="en-US" dirty="0"/>
              <a:t>STUDENT NAME: </a:t>
            </a:r>
            <a:r>
              <a:rPr lang="en-IN" dirty="0"/>
              <a:t>R.Revathi</a:t>
            </a:r>
            <a:endParaRPr lang="en-US" dirty="0"/>
          </a:p>
          <a:p>
            <a:r>
              <a:rPr lang="en-US" dirty="0"/>
              <a:t>REGISTER NUMBER: 312208</a:t>
            </a:r>
            <a:r>
              <a:rPr lang="en-IN" dirty="0"/>
              <a:t>415</a:t>
            </a:r>
            <a:endParaRPr lang="en-US" dirty="0"/>
          </a:p>
          <a:p>
            <a:r>
              <a:rPr lang="en-US" dirty="0"/>
              <a:t>DEGREE: B. Com(A&amp;F) 3</a:t>
            </a:r>
            <a:r>
              <a:rPr lang="en-US" baseline="30000" dirty="0"/>
              <a:t>rd</a:t>
            </a:r>
            <a:r>
              <a:rPr lang="en-US" dirty="0"/>
              <a:t> Year </a:t>
            </a:r>
          </a:p>
          <a:p>
            <a:r>
              <a:rPr lang="en-US" dirty="0"/>
              <a:t>COLLEGE: </a:t>
            </a:r>
            <a:r>
              <a:rPr lang="en-US" dirty="0" err="1"/>
              <a:t>Chellammal</a:t>
            </a:r>
            <a:r>
              <a:rPr lang="en-US" dirty="0"/>
              <a:t> Women’s College </a:t>
            </a:r>
            <a:r>
              <a:rPr lang="en-US" dirty="0" err="1"/>
              <a:t>Guindy</a:t>
            </a:r>
            <a:r>
              <a:rPr lang="en-US" dirty="0"/>
              <a:t>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2"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04867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345821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11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5519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28232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8"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104866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Smile malar Smile malar</cp:lastModifiedBy>
  <cp:revision>7</cp:revision>
  <dcterms:created xsi:type="dcterms:W3CDTF">2024-03-29T04:07:22Z</dcterms:created>
  <dcterms:modified xsi:type="dcterms:W3CDTF">2024-09-09T11:30:41Z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520b6ccb977b497cb571c4559bbcfb8f</vt:lpwstr>
  </property>
</Properties>
</file>