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15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18" Type="http://schemas.openxmlformats.org/officeDocument/2006/relationships/tableStyles" Target="tableStyles.xml"/>  <Relationship Id="rId17" Type="http://schemas.openxmlformats.org/officeDocument/2006/relationships/theme" Target="theme/theme1.xml"/>  <Relationship Id="rId16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1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1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</file>

<file path=ppt/slides/_rels/slide1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7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9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194072" y="0"/>
            <a:ext cx="779750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413191" y="0"/>
            <a:ext cx="935926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97056" y="0"/>
            <a:ext cx="1079153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095230" y="0"/>
            <a:ext cx="7995190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488010" y="0"/>
            <a:ext cx="9209629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482260" y="0"/>
            <a:ext cx="9221129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389574" y="0"/>
            <a:ext cx="9406501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03232" y="0"/>
            <a:ext cx="9179185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409406" y="0"/>
            <a:ext cx="936683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02964" y="0"/>
            <a:ext cx="917972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185145" y="0"/>
            <a:ext cx="9815360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56455" y="0"/>
            <a:ext cx="9072739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16099" y="0"/>
            <a:ext cx="8953451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